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79" r:id="rId2"/>
    <p:sldId id="267" r:id="rId3"/>
    <p:sldId id="268" r:id="rId4"/>
    <p:sldId id="266" r:id="rId5"/>
    <p:sldId id="269" r:id="rId6"/>
    <p:sldId id="270" r:id="rId7"/>
    <p:sldId id="276" r:id="rId8"/>
    <p:sldId id="277" r:id="rId9"/>
    <p:sldId id="278" r:id="rId10"/>
    <p:sldId id="259" r:id="rId11"/>
    <p:sldId id="260" r:id="rId12"/>
    <p:sldId id="273" r:id="rId13"/>
    <p:sldId id="261" r:id="rId14"/>
    <p:sldId id="271" r:id="rId15"/>
    <p:sldId id="262" r:id="rId16"/>
    <p:sldId id="274" r:id="rId17"/>
    <p:sldId id="263" r:id="rId18"/>
    <p:sldId id="272" r:id="rId19"/>
    <p:sldId id="265" r:id="rId20"/>
    <p:sldId id="26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5367C5-CFC0-4309-B0B1-49E392ECD1BB}" v="659" dt="2024-02-06T09:00:22.9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Compagnucci" userId="b8159e57-3784-4f15-975e-7fe99b9c27d0" providerId="ADAL" clId="{A7108397-5CD5-E844-8E7E-CC738C5C05AF}"/>
    <pc:docChg chg="modSld">
      <pc:chgData name="Alessandro Compagnucci" userId="b8159e57-3784-4f15-975e-7fe99b9c27d0" providerId="ADAL" clId="{A7108397-5CD5-E844-8E7E-CC738C5C05AF}" dt="2024-02-01T14:10:36.012" v="13" actId="1076"/>
      <pc:docMkLst>
        <pc:docMk/>
      </pc:docMkLst>
      <pc:sldChg chg="addSp delSp modSp mod">
        <pc:chgData name="Alessandro Compagnucci" userId="b8159e57-3784-4f15-975e-7fe99b9c27d0" providerId="ADAL" clId="{A7108397-5CD5-E844-8E7E-CC738C5C05AF}" dt="2024-02-01T14:10:36.012" v="13" actId="1076"/>
        <pc:sldMkLst>
          <pc:docMk/>
          <pc:sldMk cId="3445484149" sldId="261"/>
        </pc:sldMkLst>
        <pc:picChg chg="add mod">
          <ac:chgData name="Alessandro Compagnucci" userId="b8159e57-3784-4f15-975e-7fe99b9c27d0" providerId="ADAL" clId="{A7108397-5CD5-E844-8E7E-CC738C5C05AF}" dt="2024-02-01T14:09:45.251" v="0"/>
          <ac:picMkLst>
            <pc:docMk/>
            <pc:sldMk cId="3445484149" sldId="261"/>
            <ac:picMk id="2" creationId="{5DF79483-98A6-C85D-0FCF-228234795C29}"/>
          </ac:picMkLst>
        </pc:picChg>
        <pc:picChg chg="add mod">
          <ac:chgData name="Alessandro Compagnucci" userId="b8159e57-3784-4f15-975e-7fe99b9c27d0" providerId="ADAL" clId="{A7108397-5CD5-E844-8E7E-CC738C5C05AF}" dt="2024-02-01T14:10:36.012" v="13" actId="1076"/>
          <ac:picMkLst>
            <pc:docMk/>
            <pc:sldMk cId="3445484149" sldId="261"/>
            <ac:picMk id="3" creationId="{D70C7293-B4E5-B52C-F48A-B41D2153E798}"/>
          </ac:picMkLst>
        </pc:picChg>
        <pc:picChg chg="mod">
          <ac:chgData name="Alessandro Compagnucci" userId="b8159e57-3784-4f15-975e-7fe99b9c27d0" providerId="ADAL" clId="{A7108397-5CD5-E844-8E7E-CC738C5C05AF}" dt="2024-02-01T14:10:27.521" v="10" actId="1076"/>
          <ac:picMkLst>
            <pc:docMk/>
            <pc:sldMk cId="3445484149" sldId="261"/>
            <ac:picMk id="5122" creationId="{CD4CF85A-8A9F-6990-AE6A-BE84D0A8CCE5}"/>
          </ac:picMkLst>
        </pc:picChg>
        <pc:picChg chg="del">
          <ac:chgData name="Alessandro Compagnucci" userId="b8159e57-3784-4f15-975e-7fe99b9c27d0" providerId="ADAL" clId="{A7108397-5CD5-E844-8E7E-CC738C5C05AF}" dt="2024-02-01T14:10:22.124" v="8" actId="478"/>
          <ac:picMkLst>
            <pc:docMk/>
            <pc:sldMk cId="3445484149" sldId="261"/>
            <ac:picMk id="5124" creationId="{AB4C3237-4A07-12A7-68DC-33CF7C6DDDBA}"/>
          </ac:picMkLst>
        </pc:picChg>
      </pc:sldChg>
    </pc:docChg>
  </pc:docChgLst>
  <pc:docChgLst>
    <pc:chgData name="Federico Ferraro" userId="399bc633-8dd4-43f5-bba7-36edfa5dce18" providerId="ADAL" clId="{3D5367C5-CFC0-4309-B0B1-49E392ECD1BB}"/>
    <pc:docChg chg="undo redo custSel addSld delSld modSld sldOrd">
      <pc:chgData name="Federico Ferraro" userId="399bc633-8dd4-43f5-bba7-36edfa5dce18" providerId="ADAL" clId="{3D5367C5-CFC0-4309-B0B1-49E392ECD1BB}" dt="2024-02-06T09:01:09.567" v="2069" actId="1035"/>
      <pc:docMkLst>
        <pc:docMk/>
      </pc:docMkLst>
      <pc:sldChg chg="addSp delSp modSp del mod ord">
        <pc:chgData name="Federico Ferraro" userId="399bc633-8dd4-43f5-bba7-36edfa5dce18" providerId="ADAL" clId="{3D5367C5-CFC0-4309-B0B1-49E392ECD1BB}" dt="2024-02-02T14:22:58.206" v="327" actId="47"/>
        <pc:sldMkLst>
          <pc:docMk/>
          <pc:sldMk cId="1297392419" sldId="257"/>
        </pc:sldMkLst>
        <pc:spChg chg="del">
          <ac:chgData name="Federico Ferraro" userId="399bc633-8dd4-43f5-bba7-36edfa5dce18" providerId="ADAL" clId="{3D5367C5-CFC0-4309-B0B1-49E392ECD1BB}" dt="2024-02-02T14:21:46.018" v="294" actId="478"/>
          <ac:spMkLst>
            <pc:docMk/>
            <pc:sldMk cId="1297392419" sldId="257"/>
            <ac:spMk id="2" creationId="{1BDAD478-31C7-6480-3D80-E214321B3A2A}"/>
          </ac:spMkLst>
        </pc:spChg>
        <pc:spChg chg="add del mod">
          <ac:chgData name="Federico Ferraro" userId="399bc633-8dd4-43f5-bba7-36edfa5dce18" providerId="ADAL" clId="{3D5367C5-CFC0-4309-B0B1-49E392ECD1BB}" dt="2024-02-02T14:21:49.187" v="295" actId="478"/>
          <ac:spMkLst>
            <pc:docMk/>
            <pc:sldMk cId="1297392419" sldId="257"/>
            <ac:spMk id="8" creationId="{C38CEC36-71FB-7F23-2501-BF0DDACA9BCE}"/>
          </ac:spMkLst>
        </pc:spChg>
        <pc:spChg chg="del">
          <ac:chgData name="Federico Ferraro" userId="399bc633-8dd4-43f5-bba7-36edfa5dce18" providerId="ADAL" clId="{3D5367C5-CFC0-4309-B0B1-49E392ECD1BB}" dt="2024-02-02T14:21:40.125" v="292" actId="478"/>
          <ac:spMkLst>
            <pc:docMk/>
            <pc:sldMk cId="1297392419" sldId="257"/>
            <ac:spMk id="52" creationId="{D527F380-11D6-0A8D-7729-C5836A230840}"/>
          </ac:spMkLst>
        </pc:spChg>
        <pc:spChg chg="del">
          <ac:chgData name="Federico Ferraro" userId="399bc633-8dd4-43f5-bba7-36edfa5dce18" providerId="ADAL" clId="{3D5367C5-CFC0-4309-B0B1-49E392ECD1BB}" dt="2024-02-02T14:21:40.125" v="292" actId="478"/>
          <ac:spMkLst>
            <pc:docMk/>
            <pc:sldMk cId="1297392419" sldId="257"/>
            <ac:spMk id="53" creationId="{E963A120-A131-5478-DE5A-8E52BFDAE97E}"/>
          </ac:spMkLst>
        </pc:spChg>
        <pc:spChg chg="del">
          <ac:chgData name="Federico Ferraro" userId="399bc633-8dd4-43f5-bba7-36edfa5dce18" providerId="ADAL" clId="{3D5367C5-CFC0-4309-B0B1-49E392ECD1BB}" dt="2024-02-02T14:21:40.125" v="292" actId="478"/>
          <ac:spMkLst>
            <pc:docMk/>
            <pc:sldMk cId="1297392419" sldId="257"/>
            <ac:spMk id="54" creationId="{4B80338F-83D3-BC38-9148-3CC94DC9DC20}"/>
          </ac:spMkLst>
        </pc:spChg>
        <pc:spChg chg="del">
          <ac:chgData name="Federico Ferraro" userId="399bc633-8dd4-43f5-bba7-36edfa5dce18" providerId="ADAL" clId="{3D5367C5-CFC0-4309-B0B1-49E392ECD1BB}" dt="2024-02-02T14:21:40.125" v="292" actId="478"/>
          <ac:spMkLst>
            <pc:docMk/>
            <pc:sldMk cId="1297392419" sldId="257"/>
            <ac:spMk id="55" creationId="{C57DAB27-F18B-4552-D0AD-536ADA442205}"/>
          </ac:spMkLst>
        </pc:spChg>
        <pc:spChg chg="del">
          <ac:chgData name="Federico Ferraro" userId="399bc633-8dd4-43f5-bba7-36edfa5dce18" providerId="ADAL" clId="{3D5367C5-CFC0-4309-B0B1-49E392ECD1BB}" dt="2024-02-02T14:21:42.757" v="293" actId="478"/>
          <ac:spMkLst>
            <pc:docMk/>
            <pc:sldMk cId="1297392419" sldId="257"/>
            <ac:spMk id="56" creationId="{0B519478-93D9-0770-7296-9F1A56AA5323}"/>
          </ac:spMkLst>
        </pc:spChg>
        <pc:spChg chg="del">
          <ac:chgData name="Federico Ferraro" userId="399bc633-8dd4-43f5-bba7-36edfa5dce18" providerId="ADAL" clId="{3D5367C5-CFC0-4309-B0B1-49E392ECD1BB}" dt="2024-02-02T14:21:40.125" v="292" actId="478"/>
          <ac:spMkLst>
            <pc:docMk/>
            <pc:sldMk cId="1297392419" sldId="257"/>
            <ac:spMk id="57" creationId="{E51F1183-FCFF-958A-0A05-5527130D9BE1}"/>
          </ac:spMkLst>
        </pc:spChg>
        <pc:spChg chg="del">
          <ac:chgData name="Federico Ferraro" userId="399bc633-8dd4-43f5-bba7-36edfa5dce18" providerId="ADAL" clId="{3D5367C5-CFC0-4309-B0B1-49E392ECD1BB}" dt="2024-02-02T14:21:32.329" v="291" actId="478"/>
          <ac:spMkLst>
            <pc:docMk/>
            <pc:sldMk cId="1297392419" sldId="257"/>
            <ac:spMk id="58" creationId="{50C2E10D-D5C4-0293-673E-71868A58F404}"/>
          </ac:spMkLst>
        </pc:spChg>
        <pc:grpChg chg="del">
          <ac:chgData name="Federico Ferraro" userId="399bc633-8dd4-43f5-bba7-36edfa5dce18" providerId="ADAL" clId="{3D5367C5-CFC0-4309-B0B1-49E392ECD1BB}" dt="2024-02-02T14:21:40.125" v="292" actId="478"/>
          <ac:grpSpMkLst>
            <pc:docMk/>
            <pc:sldMk cId="1297392419" sldId="257"/>
            <ac:grpSpMk id="34" creationId="{BBC9B548-E201-F602-CF12-7E71E6DBC80D}"/>
          </ac:grpSpMkLst>
        </pc:grpChg>
        <pc:picChg chg="mod">
          <ac:chgData name="Federico Ferraro" userId="399bc633-8dd4-43f5-bba7-36edfa5dce18" providerId="ADAL" clId="{3D5367C5-CFC0-4309-B0B1-49E392ECD1BB}" dt="2024-02-02T14:21:51.666" v="297" actId="1076"/>
          <ac:picMkLst>
            <pc:docMk/>
            <pc:sldMk cId="1297392419" sldId="257"/>
            <ac:picMk id="7" creationId="{F7CF0CEF-DAF6-5168-3A5B-265913A96C6F}"/>
          </ac:picMkLst>
        </pc:picChg>
        <pc:picChg chg="del">
          <ac:chgData name="Federico Ferraro" userId="399bc633-8dd4-43f5-bba7-36edfa5dce18" providerId="ADAL" clId="{3D5367C5-CFC0-4309-B0B1-49E392ECD1BB}" dt="2024-02-02T14:21:40.125" v="292" actId="478"/>
          <ac:picMkLst>
            <pc:docMk/>
            <pc:sldMk cId="1297392419" sldId="257"/>
            <ac:picMk id="46" creationId="{6C6E2ADA-F802-9D61-EE28-84E49A5C5CF8}"/>
          </ac:picMkLst>
        </pc:picChg>
        <pc:picChg chg="del">
          <ac:chgData name="Federico Ferraro" userId="399bc633-8dd4-43f5-bba7-36edfa5dce18" providerId="ADAL" clId="{3D5367C5-CFC0-4309-B0B1-49E392ECD1BB}" dt="2024-02-02T14:21:40.125" v="292" actId="478"/>
          <ac:picMkLst>
            <pc:docMk/>
            <pc:sldMk cId="1297392419" sldId="257"/>
            <ac:picMk id="48" creationId="{45BE12CE-6381-A832-317F-9E6AEF718265}"/>
          </ac:picMkLst>
        </pc:picChg>
        <pc:picChg chg="del">
          <ac:chgData name="Federico Ferraro" userId="399bc633-8dd4-43f5-bba7-36edfa5dce18" providerId="ADAL" clId="{3D5367C5-CFC0-4309-B0B1-49E392ECD1BB}" dt="2024-02-02T14:21:40.125" v="292" actId="478"/>
          <ac:picMkLst>
            <pc:docMk/>
            <pc:sldMk cId="1297392419" sldId="257"/>
            <ac:picMk id="49" creationId="{55ACA86B-9912-ED34-09A4-C9607E0C0CBB}"/>
          </ac:picMkLst>
        </pc:picChg>
        <pc:picChg chg="del">
          <ac:chgData name="Federico Ferraro" userId="399bc633-8dd4-43f5-bba7-36edfa5dce18" providerId="ADAL" clId="{3D5367C5-CFC0-4309-B0B1-49E392ECD1BB}" dt="2024-02-02T14:21:40.125" v="292" actId="478"/>
          <ac:picMkLst>
            <pc:docMk/>
            <pc:sldMk cId="1297392419" sldId="257"/>
            <ac:picMk id="50" creationId="{16233575-C9E3-0008-BD07-1CE37CE1DC19}"/>
          </ac:picMkLst>
        </pc:picChg>
        <pc:picChg chg="del">
          <ac:chgData name="Federico Ferraro" userId="399bc633-8dd4-43f5-bba7-36edfa5dce18" providerId="ADAL" clId="{3D5367C5-CFC0-4309-B0B1-49E392ECD1BB}" dt="2024-02-02T14:21:40.125" v="292" actId="478"/>
          <ac:picMkLst>
            <pc:docMk/>
            <pc:sldMk cId="1297392419" sldId="257"/>
            <ac:picMk id="51" creationId="{24675C6E-FF3E-23E6-93A9-3E2E7397B1BC}"/>
          </ac:picMkLst>
        </pc:picChg>
        <pc:picChg chg="del">
          <ac:chgData name="Federico Ferraro" userId="399bc633-8dd4-43f5-bba7-36edfa5dce18" providerId="ADAL" clId="{3D5367C5-CFC0-4309-B0B1-49E392ECD1BB}" dt="2024-02-02T14:21:40.125" v="292" actId="478"/>
          <ac:picMkLst>
            <pc:docMk/>
            <pc:sldMk cId="1297392419" sldId="257"/>
            <ac:picMk id="4100" creationId="{75C03E1C-0861-4919-5B40-EB5855044A03}"/>
          </ac:picMkLst>
        </pc:picChg>
      </pc:sldChg>
      <pc:sldChg chg="addSp modSp mod">
        <pc:chgData name="Federico Ferraro" userId="399bc633-8dd4-43f5-bba7-36edfa5dce18" providerId="ADAL" clId="{3D5367C5-CFC0-4309-B0B1-49E392ECD1BB}" dt="2024-02-05T16:58:04.809" v="1497" actId="14100"/>
        <pc:sldMkLst>
          <pc:docMk/>
          <pc:sldMk cId="3477673896" sldId="259"/>
        </pc:sldMkLst>
        <pc:spChg chg="add mod">
          <ac:chgData name="Federico Ferraro" userId="399bc633-8dd4-43f5-bba7-36edfa5dce18" providerId="ADAL" clId="{3D5367C5-CFC0-4309-B0B1-49E392ECD1BB}" dt="2024-02-05T16:57:50.628" v="1488" actId="207"/>
          <ac:spMkLst>
            <pc:docMk/>
            <pc:sldMk cId="3477673896" sldId="259"/>
            <ac:spMk id="7" creationId="{A9350B21-7DDD-5F3D-D01B-ACDDB5E0D806}"/>
          </ac:spMkLst>
        </pc:spChg>
        <pc:spChg chg="mod">
          <ac:chgData name="Federico Ferraro" userId="399bc633-8dd4-43f5-bba7-36edfa5dce18" providerId="ADAL" clId="{3D5367C5-CFC0-4309-B0B1-49E392ECD1BB}" dt="2024-02-05T16:58:04.809" v="1497" actId="14100"/>
          <ac:spMkLst>
            <pc:docMk/>
            <pc:sldMk cId="3477673896" sldId="259"/>
            <ac:spMk id="28" creationId="{B0771F3B-C840-6308-235F-18C7AE733683}"/>
          </ac:spMkLst>
        </pc:spChg>
      </pc:sldChg>
      <pc:sldChg chg="addSp delSp modSp mod">
        <pc:chgData name="Federico Ferraro" userId="399bc633-8dd4-43f5-bba7-36edfa5dce18" providerId="ADAL" clId="{3D5367C5-CFC0-4309-B0B1-49E392ECD1BB}" dt="2024-02-05T17:00:00.510" v="1544" actId="1037"/>
        <pc:sldMkLst>
          <pc:docMk/>
          <pc:sldMk cId="2255628227" sldId="260"/>
        </pc:sldMkLst>
        <pc:spChg chg="add del mod">
          <ac:chgData name="Federico Ferraro" userId="399bc633-8dd4-43f5-bba7-36edfa5dce18" providerId="ADAL" clId="{3D5367C5-CFC0-4309-B0B1-49E392ECD1BB}" dt="2024-02-05T16:59:37.224" v="1533" actId="478"/>
          <ac:spMkLst>
            <pc:docMk/>
            <pc:sldMk cId="2255628227" sldId="260"/>
            <ac:spMk id="3" creationId="{A88875D3-7B22-2937-8FDE-72748468490F}"/>
          </ac:spMkLst>
        </pc:spChg>
        <pc:picChg chg="add mod">
          <ac:chgData name="Federico Ferraro" userId="399bc633-8dd4-43f5-bba7-36edfa5dce18" providerId="ADAL" clId="{3D5367C5-CFC0-4309-B0B1-49E392ECD1BB}" dt="2024-02-05T17:00:00.510" v="1544" actId="1037"/>
          <ac:picMkLst>
            <pc:docMk/>
            <pc:sldMk cId="2255628227" sldId="260"/>
            <ac:picMk id="7" creationId="{40F90D9F-9B9B-EB04-C2CA-F9A4A48F8719}"/>
          </ac:picMkLst>
        </pc:picChg>
        <pc:picChg chg="add del">
          <ac:chgData name="Federico Ferraro" userId="399bc633-8dd4-43f5-bba7-36edfa5dce18" providerId="ADAL" clId="{3D5367C5-CFC0-4309-B0B1-49E392ECD1BB}" dt="2024-02-05T16:58:22.312" v="1499" actId="478"/>
          <ac:picMkLst>
            <pc:docMk/>
            <pc:sldMk cId="2255628227" sldId="260"/>
            <ac:picMk id="15" creationId="{70B5DAB0-FF7A-DAED-11C0-E428843DBFD9}"/>
          </ac:picMkLst>
        </pc:picChg>
      </pc:sldChg>
      <pc:sldChg chg="addSp delSp modSp mod">
        <pc:chgData name="Federico Ferraro" userId="399bc633-8dd4-43f5-bba7-36edfa5dce18" providerId="ADAL" clId="{3D5367C5-CFC0-4309-B0B1-49E392ECD1BB}" dt="2024-02-05T17:06:19.078" v="1599" actId="1038"/>
        <pc:sldMkLst>
          <pc:docMk/>
          <pc:sldMk cId="877071273" sldId="263"/>
        </pc:sldMkLst>
        <pc:spChg chg="mod">
          <ac:chgData name="Federico Ferraro" userId="399bc633-8dd4-43f5-bba7-36edfa5dce18" providerId="ADAL" clId="{3D5367C5-CFC0-4309-B0B1-49E392ECD1BB}" dt="2024-02-02T17:35:54.669" v="655" actId="20577"/>
          <ac:spMkLst>
            <pc:docMk/>
            <pc:sldMk cId="877071273" sldId="263"/>
            <ac:spMk id="21" creationId="{B932E693-D38D-EA59-8868-1ADD02A12721}"/>
          </ac:spMkLst>
        </pc:spChg>
        <pc:spChg chg="mod">
          <ac:chgData name="Federico Ferraro" userId="399bc633-8dd4-43f5-bba7-36edfa5dce18" providerId="ADAL" clId="{3D5367C5-CFC0-4309-B0B1-49E392ECD1BB}" dt="2024-02-01T17:17:39.944" v="38"/>
          <ac:spMkLst>
            <pc:docMk/>
            <pc:sldMk cId="877071273" sldId="263"/>
            <ac:spMk id="24" creationId="{C33206A4-C9E4-4510-5222-2BCF7D7EE848}"/>
          </ac:spMkLst>
        </pc:spChg>
        <pc:picChg chg="add mod">
          <ac:chgData name="Federico Ferraro" userId="399bc633-8dd4-43f5-bba7-36edfa5dce18" providerId="ADAL" clId="{3D5367C5-CFC0-4309-B0B1-49E392ECD1BB}" dt="2024-02-05T17:05:44.932" v="1588" actId="14100"/>
          <ac:picMkLst>
            <pc:docMk/>
            <pc:sldMk cId="877071273" sldId="263"/>
            <ac:picMk id="2" creationId="{297BF6E0-54A3-BE73-9094-E4505D5B85FE}"/>
          </ac:picMkLst>
        </pc:picChg>
        <pc:picChg chg="mod">
          <ac:chgData name="Federico Ferraro" userId="399bc633-8dd4-43f5-bba7-36edfa5dce18" providerId="ADAL" clId="{3D5367C5-CFC0-4309-B0B1-49E392ECD1BB}" dt="2024-02-05T17:06:14.816" v="1592" actId="1076"/>
          <ac:picMkLst>
            <pc:docMk/>
            <pc:sldMk cId="877071273" sldId="263"/>
            <ac:picMk id="10" creationId="{DDB2C1E9-9124-3AA8-263D-B4696C75F956}"/>
          </ac:picMkLst>
        </pc:picChg>
        <pc:picChg chg="del">
          <ac:chgData name="Federico Ferraro" userId="399bc633-8dd4-43f5-bba7-36edfa5dce18" providerId="ADAL" clId="{3D5367C5-CFC0-4309-B0B1-49E392ECD1BB}" dt="2024-02-01T17:17:22.227" v="37" actId="478"/>
          <ac:picMkLst>
            <pc:docMk/>
            <pc:sldMk cId="877071273" sldId="263"/>
            <ac:picMk id="7170" creationId="{88B9C91E-D924-335B-282B-D21CEC347023}"/>
          </ac:picMkLst>
        </pc:picChg>
        <pc:picChg chg="mod">
          <ac:chgData name="Federico Ferraro" userId="399bc633-8dd4-43f5-bba7-36edfa5dce18" providerId="ADAL" clId="{3D5367C5-CFC0-4309-B0B1-49E392ECD1BB}" dt="2024-02-05T17:06:19.078" v="1599" actId="1038"/>
          <ac:picMkLst>
            <pc:docMk/>
            <pc:sldMk cId="877071273" sldId="263"/>
            <ac:picMk id="7172" creationId="{175178E1-5C80-C820-61E5-16FF291BDC84}"/>
          </ac:picMkLst>
        </pc:picChg>
      </pc:sldChg>
      <pc:sldChg chg="addSp delSp modSp mod">
        <pc:chgData name="Federico Ferraro" userId="399bc633-8dd4-43f5-bba7-36edfa5dce18" providerId="ADAL" clId="{3D5367C5-CFC0-4309-B0B1-49E392ECD1BB}" dt="2024-02-05T17:10:35.320" v="1699" actId="1036"/>
        <pc:sldMkLst>
          <pc:docMk/>
          <pc:sldMk cId="3592058405" sldId="264"/>
        </pc:sldMkLst>
        <pc:spChg chg="mod">
          <ac:chgData name="Federico Ferraro" userId="399bc633-8dd4-43f5-bba7-36edfa5dce18" providerId="ADAL" clId="{3D5367C5-CFC0-4309-B0B1-49E392ECD1BB}" dt="2024-02-01T17:19:30.896" v="129" actId="20577"/>
          <ac:spMkLst>
            <pc:docMk/>
            <pc:sldMk cId="3592058405" sldId="264"/>
            <ac:spMk id="2" creationId="{0AFCA51A-E486-4350-DA35-B8EE44CA1EDB}"/>
          </ac:spMkLst>
        </pc:spChg>
        <pc:spChg chg="add del mod">
          <ac:chgData name="Federico Ferraro" userId="399bc633-8dd4-43f5-bba7-36edfa5dce18" providerId="ADAL" clId="{3D5367C5-CFC0-4309-B0B1-49E392ECD1BB}" dt="2024-02-05T17:08:35.817" v="1606" actId="478"/>
          <ac:spMkLst>
            <pc:docMk/>
            <pc:sldMk cId="3592058405" sldId="264"/>
            <ac:spMk id="3" creationId="{2232E587-6456-ECC0-1A82-0887F69F2A9F}"/>
          </ac:spMkLst>
        </pc:spChg>
        <pc:spChg chg="add del mod">
          <ac:chgData name="Federico Ferraro" userId="399bc633-8dd4-43f5-bba7-36edfa5dce18" providerId="ADAL" clId="{3D5367C5-CFC0-4309-B0B1-49E392ECD1BB}" dt="2024-02-01T17:19:32.707" v="131"/>
          <ac:spMkLst>
            <pc:docMk/>
            <pc:sldMk cId="3592058405" sldId="264"/>
            <ac:spMk id="3" creationId="{9EA1A4CA-A068-BCD1-A756-A862A59A57CB}"/>
          </ac:spMkLst>
        </pc:spChg>
        <pc:spChg chg="add del mod">
          <ac:chgData name="Federico Ferraro" userId="399bc633-8dd4-43f5-bba7-36edfa5dce18" providerId="ADAL" clId="{3D5367C5-CFC0-4309-B0B1-49E392ECD1BB}" dt="2024-02-02T13:56:53.869" v="282" actId="478"/>
          <ac:spMkLst>
            <pc:docMk/>
            <pc:sldMk cId="3592058405" sldId="264"/>
            <ac:spMk id="4" creationId="{F5F9269D-D6F8-7B13-9F30-1CFA7E60A604}"/>
          </ac:spMkLst>
        </pc:spChg>
        <pc:spChg chg="mod">
          <ac:chgData name="Federico Ferraro" userId="399bc633-8dd4-43f5-bba7-36edfa5dce18" providerId="ADAL" clId="{3D5367C5-CFC0-4309-B0B1-49E392ECD1BB}" dt="2024-02-05T17:10:35.320" v="1699" actId="1036"/>
          <ac:spMkLst>
            <pc:docMk/>
            <pc:sldMk cId="3592058405" sldId="264"/>
            <ac:spMk id="9" creationId="{5554BBD5-B8EE-05E0-3D80-5253EC4525DE}"/>
          </ac:spMkLst>
        </pc:spChg>
        <pc:spChg chg="mod">
          <ac:chgData name="Federico Ferraro" userId="399bc633-8dd4-43f5-bba7-36edfa5dce18" providerId="ADAL" clId="{3D5367C5-CFC0-4309-B0B1-49E392ECD1BB}" dt="2024-02-05T17:10:35.320" v="1699" actId="1036"/>
          <ac:spMkLst>
            <pc:docMk/>
            <pc:sldMk cId="3592058405" sldId="264"/>
            <ac:spMk id="11" creationId="{5E6247F4-C42B-FF10-BDEF-21239971E19F}"/>
          </ac:spMkLst>
        </pc:spChg>
        <pc:spChg chg="mod">
          <ac:chgData name="Federico Ferraro" userId="399bc633-8dd4-43f5-bba7-36edfa5dce18" providerId="ADAL" clId="{3D5367C5-CFC0-4309-B0B1-49E392ECD1BB}" dt="2024-02-05T17:10:35.320" v="1699" actId="1036"/>
          <ac:spMkLst>
            <pc:docMk/>
            <pc:sldMk cId="3592058405" sldId="264"/>
            <ac:spMk id="14" creationId="{E54C671F-C8F3-9B3A-B117-74CCA8CED2BC}"/>
          </ac:spMkLst>
        </pc:spChg>
        <pc:spChg chg="add mod">
          <ac:chgData name="Federico Ferraro" userId="399bc633-8dd4-43f5-bba7-36edfa5dce18" providerId="ADAL" clId="{3D5367C5-CFC0-4309-B0B1-49E392ECD1BB}" dt="2024-02-05T17:10:35.320" v="1699" actId="1036"/>
          <ac:spMkLst>
            <pc:docMk/>
            <pc:sldMk cId="3592058405" sldId="264"/>
            <ac:spMk id="16" creationId="{F2C96FEF-92CB-7569-BE91-93EF88861C9E}"/>
          </ac:spMkLst>
        </pc:spChg>
        <pc:spChg chg="mod">
          <ac:chgData name="Federico Ferraro" userId="399bc633-8dd4-43f5-bba7-36edfa5dce18" providerId="ADAL" clId="{3D5367C5-CFC0-4309-B0B1-49E392ECD1BB}" dt="2024-02-05T17:10:35.320" v="1699" actId="1036"/>
          <ac:spMkLst>
            <pc:docMk/>
            <pc:sldMk cId="3592058405" sldId="264"/>
            <ac:spMk id="18" creationId="{60B8FA1D-3B10-3065-9527-25CE6D0721E8}"/>
          </ac:spMkLst>
        </pc:spChg>
        <pc:spChg chg="mod">
          <ac:chgData name="Federico Ferraro" userId="399bc633-8dd4-43f5-bba7-36edfa5dce18" providerId="ADAL" clId="{3D5367C5-CFC0-4309-B0B1-49E392ECD1BB}" dt="2024-02-05T17:10:35.320" v="1699" actId="1036"/>
          <ac:spMkLst>
            <pc:docMk/>
            <pc:sldMk cId="3592058405" sldId="264"/>
            <ac:spMk id="21" creationId="{80885D86-6997-2A6D-2373-78D9422F3AAC}"/>
          </ac:spMkLst>
        </pc:spChg>
        <pc:grpChg chg="add mod">
          <ac:chgData name="Federico Ferraro" userId="399bc633-8dd4-43f5-bba7-36edfa5dce18" providerId="ADAL" clId="{3D5367C5-CFC0-4309-B0B1-49E392ECD1BB}" dt="2024-02-05T17:10:35.320" v="1699" actId="1036"/>
          <ac:grpSpMkLst>
            <pc:docMk/>
            <pc:sldMk cId="3592058405" sldId="264"/>
            <ac:grpSpMk id="4" creationId="{82013F19-02EF-2835-5C06-5A4DCAFBFE55}"/>
          </ac:grpSpMkLst>
        </pc:grpChg>
        <pc:grpChg chg="add mod">
          <ac:chgData name="Federico Ferraro" userId="399bc633-8dd4-43f5-bba7-36edfa5dce18" providerId="ADAL" clId="{3D5367C5-CFC0-4309-B0B1-49E392ECD1BB}" dt="2024-02-05T17:10:35.320" v="1699" actId="1036"/>
          <ac:grpSpMkLst>
            <pc:docMk/>
            <pc:sldMk cId="3592058405" sldId="264"/>
            <ac:grpSpMk id="10" creationId="{6581FE32-64C2-D50F-F577-B3ABA07EB211}"/>
          </ac:grpSpMkLst>
        </pc:grpChg>
        <pc:grpChg chg="add mod">
          <ac:chgData name="Federico Ferraro" userId="399bc633-8dd4-43f5-bba7-36edfa5dce18" providerId="ADAL" clId="{3D5367C5-CFC0-4309-B0B1-49E392ECD1BB}" dt="2024-02-05T17:10:35.320" v="1699" actId="1036"/>
          <ac:grpSpMkLst>
            <pc:docMk/>
            <pc:sldMk cId="3592058405" sldId="264"/>
            <ac:grpSpMk id="13" creationId="{4D7DA764-E92C-AC79-DFFE-3C3A647A09A0}"/>
          </ac:grpSpMkLst>
        </pc:grpChg>
        <pc:grpChg chg="add mod">
          <ac:chgData name="Federico Ferraro" userId="399bc633-8dd4-43f5-bba7-36edfa5dce18" providerId="ADAL" clId="{3D5367C5-CFC0-4309-B0B1-49E392ECD1BB}" dt="2024-02-05T17:10:35.320" v="1699" actId="1036"/>
          <ac:grpSpMkLst>
            <pc:docMk/>
            <pc:sldMk cId="3592058405" sldId="264"/>
            <ac:grpSpMk id="17" creationId="{018AA3EC-7BB6-4324-EF53-B6FF8D8B914A}"/>
          </ac:grpSpMkLst>
        </pc:grpChg>
        <pc:grpChg chg="add mod">
          <ac:chgData name="Federico Ferraro" userId="399bc633-8dd4-43f5-bba7-36edfa5dce18" providerId="ADAL" clId="{3D5367C5-CFC0-4309-B0B1-49E392ECD1BB}" dt="2024-02-05T17:10:35.320" v="1699" actId="1036"/>
          <ac:grpSpMkLst>
            <pc:docMk/>
            <pc:sldMk cId="3592058405" sldId="264"/>
            <ac:grpSpMk id="20" creationId="{611AB730-1209-ABA2-C79C-53B9B10C870E}"/>
          </ac:grpSpMkLst>
        </pc:grpChg>
        <pc:picChg chg="mod">
          <ac:chgData name="Federico Ferraro" userId="399bc633-8dd4-43f5-bba7-36edfa5dce18" providerId="ADAL" clId="{3D5367C5-CFC0-4309-B0B1-49E392ECD1BB}" dt="2024-02-05T17:10:35.320" v="1699" actId="1036"/>
          <ac:picMkLst>
            <pc:docMk/>
            <pc:sldMk cId="3592058405" sldId="264"/>
            <ac:picMk id="8" creationId="{BA4915A5-B622-0A65-D5B6-11E22B7757F4}"/>
          </ac:picMkLst>
        </pc:picChg>
        <pc:picChg chg="del mod">
          <ac:chgData name="Federico Ferraro" userId="399bc633-8dd4-43f5-bba7-36edfa5dce18" providerId="ADAL" clId="{3D5367C5-CFC0-4309-B0B1-49E392ECD1BB}" dt="2024-02-02T13:56:55.733" v="283" actId="478"/>
          <ac:picMkLst>
            <pc:docMk/>
            <pc:sldMk cId="3592058405" sldId="264"/>
            <ac:picMk id="9" creationId="{A098B085-855F-6FCB-3E3E-B11F79646BD4}"/>
          </ac:picMkLst>
        </pc:picChg>
        <pc:picChg chg="mod">
          <ac:chgData name="Federico Ferraro" userId="399bc633-8dd4-43f5-bba7-36edfa5dce18" providerId="ADAL" clId="{3D5367C5-CFC0-4309-B0B1-49E392ECD1BB}" dt="2024-02-05T17:10:35.320" v="1699" actId="1036"/>
          <ac:picMkLst>
            <pc:docMk/>
            <pc:sldMk cId="3592058405" sldId="264"/>
            <ac:picMk id="12" creationId="{83634F7C-E3AB-CC6C-4C22-44ACA2CEA862}"/>
          </ac:picMkLst>
        </pc:picChg>
        <pc:picChg chg="mod">
          <ac:chgData name="Federico Ferraro" userId="399bc633-8dd4-43f5-bba7-36edfa5dce18" providerId="ADAL" clId="{3D5367C5-CFC0-4309-B0B1-49E392ECD1BB}" dt="2024-02-05T17:10:35.320" v="1699" actId="1036"/>
          <ac:picMkLst>
            <pc:docMk/>
            <pc:sldMk cId="3592058405" sldId="264"/>
            <ac:picMk id="15" creationId="{A5125A52-7DD1-39A1-669D-4E2BB5805A86}"/>
          </ac:picMkLst>
        </pc:picChg>
        <pc:picChg chg="mod">
          <ac:chgData name="Federico Ferraro" userId="399bc633-8dd4-43f5-bba7-36edfa5dce18" providerId="ADAL" clId="{3D5367C5-CFC0-4309-B0B1-49E392ECD1BB}" dt="2024-02-05T17:10:35.320" v="1699" actId="1036"/>
          <ac:picMkLst>
            <pc:docMk/>
            <pc:sldMk cId="3592058405" sldId="264"/>
            <ac:picMk id="19" creationId="{9A22A642-7EC0-2A58-B41D-6AC1043A233E}"/>
          </ac:picMkLst>
        </pc:picChg>
        <pc:picChg chg="mod">
          <ac:chgData name="Federico Ferraro" userId="399bc633-8dd4-43f5-bba7-36edfa5dce18" providerId="ADAL" clId="{3D5367C5-CFC0-4309-B0B1-49E392ECD1BB}" dt="2024-02-05T17:10:35.320" v="1699" actId="1036"/>
          <ac:picMkLst>
            <pc:docMk/>
            <pc:sldMk cId="3592058405" sldId="264"/>
            <ac:picMk id="22" creationId="{D3ABF961-04F5-D789-E968-E7A5DFDE0FF4}"/>
          </ac:picMkLst>
        </pc:picChg>
        <pc:picChg chg="add mod">
          <ac:chgData name="Federico Ferraro" userId="399bc633-8dd4-43f5-bba7-36edfa5dce18" providerId="ADAL" clId="{3D5367C5-CFC0-4309-B0B1-49E392ECD1BB}" dt="2024-02-05T17:10:35.320" v="1699" actId="1036"/>
          <ac:picMkLst>
            <pc:docMk/>
            <pc:sldMk cId="3592058405" sldId="264"/>
            <ac:picMk id="23" creationId="{0E1949FE-23B2-BAD8-B181-E5354F603623}"/>
          </ac:picMkLst>
        </pc:picChg>
      </pc:sldChg>
      <pc:sldChg chg="addSp delSp modSp mod">
        <pc:chgData name="Federico Ferraro" userId="399bc633-8dd4-43f5-bba7-36edfa5dce18" providerId="ADAL" clId="{3D5367C5-CFC0-4309-B0B1-49E392ECD1BB}" dt="2024-02-01T17:22:38.779" v="281" actId="1036"/>
        <pc:sldMkLst>
          <pc:docMk/>
          <pc:sldMk cId="212115085" sldId="265"/>
        </pc:sldMkLst>
        <pc:spChg chg="add mod">
          <ac:chgData name="Federico Ferraro" userId="399bc633-8dd4-43f5-bba7-36edfa5dce18" providerId="ADAL" clId="{3D5367C5-CFC0-4309-B0B1-49E392ECD1BB}" dt="2024-02-01T17:22:32.966" v="278" actId="1036"/>
          <ac:spMkLst>
            <pc:docMk/>
            <pc:sldMk cId="212115085" sldId="265"/>
            <ac:spMk id="3" creationId="{5C5D629C-F8AA-9C94-63D5-2CF7FCD18409}"/>
          </ac:spMkLst>
        </pc:spChg>
        <pc:spChg chg="del">
          <ac:chgData name="Federico Ferraro" userId="399bc633-8dd4-43f5-bba7-36edfa5dce18" providerId="ADAL" clId="{3D5367C5-CFC0-4309-B0B1-49E392ECD1BB}" dt="2024-02-01T17:21:37.636" v="263" actId="478"/>
          <ac:spMkLst>
            <pc:docMk/>
            <pc:sldMk cId="212115085" sldId="265"/>
            <ac:spMk id="8" creationId="{0A63EB34-24D9-FFCC-34BB-0C7FB8593C76}"/>
          </ac:spMkLst>
        </pc:spChg>
        <pc:picChg chg="add mod">
          <ac:chgData name="Federico Ferraro" userId="399bc633-8dd4-43f5-bba7-36edfa5dce18" providerId="ADAL" clId="{3D5367C5-CFC0-4309-B0B1-49E392ECD1BB}" dt="2024-02-01T17:22:38.779" v="281" actId="1036"/>
          <ac:picMkLst>
            <pc:docMk/>
            <pc:sldMk cId="212115085" sldId="265"/>
            <ac:picMk id="4" creationId="{BE093EFC-4DE6-3574-A766-6059AFA00B61}"/>
          </ac:picMkLst>
        </pc:picChg>
        <pc:picChg chg="del">
          <ac:chgData name="Federico Ferraro" userId="399bc633-8dd4-43f5-bba7-36edfa5dce18" providerId="ADAL" clId="{3D5367C5-CFC0-4309-B0B1-49E392ECD1BB}" dt="2024-02-01T17:21:29.437" v="262" actId="478"/>
          <ac:picMkLst>
            <pc:docMk/>
            <pc:sldMk cId="212115085" sldId="265"/>
            <ac:picMk id="10" creationId="{04A891D2-B21C-EF4B-C8F6-8D09B4BC97BD}"/>
          </ac:picMkLst>
        </pc:picChg>
      </pc:sldChg>
      <pc:sldChg chg="addSp delSp modSp new mod">
        <pc:chgData name="Federico Ferraro" userId="399bc633-8dd4-43f5-bba7-36edfa5dce18" providerId="ADAL" clId="{3D5367C5-CFC0-4309-B0B1-49E392ECD1BB}" dt="2024-02-05T16:22:31.389" v="1134" actId="12"/>
        <pc:sldMkLst>
          <pc:docMk/>
          <pc:sldMk cId="2190131538" sldId="266"/>
        </pc:sldMkLst>
        <pc:spChg chg="del mod">
          <ac:chgData name="Federico Ferraro" userId="399bc633-8dd4-43f5-bba7-36edfa5dce18" providerId="ADAL" clId="{3D5367C5-CFC0-4309-B0B1-49E392ECD1BB}" dt="2024-02-02T14:30:20.365" v="589" actId="478"/>
          <ac:spMkLst>
            <pc:docMk/>
            <pc:sldMk cId="2190131538" sldId="266"/>
            <ac:spMk id="2" creationId="{12884D4E-FF78-8C87-CBA4-86A6077A026D}"/>
          </ac:spMkLst>
        </pc:spChg>
        <pc:spChg chg="del">
          <ac:chgData name="Federico Ferraro" userId="399bc633-8dd4-43f5-bba7-36edfa5dce18" providerId="ADAL" clId="{3D5367C5-CFC0-4309-B0B1-49E392ECD1BB}" dt="2024-02-02T14:30:18.736" v="588" actId="478"/>
          <ac:spMkLst>
            <pc:docMk/>
            <pc:sldMk cId="2190131538" sldId="266"/>
            <ac:spMk id="3" creationId="{55778FE6-8876-933F-D606-C3C5D88249C5}"/>
          </ac:spMkLst>
        </pc:spChg>
        <pc:spChg chg="add del mod">
          <ac:chgData name="Federico Ferraro" userId="399bc633-8dd4-43f5-bba7-36edfa5dce18" providerId="ADAL" clId="{3D5367C5-CFC0-4309-B0B1-49E392ECD1BB}" dt="2024-02-02T14:30:22.444" v="590" actId="478"/>
          <ac:spMkLst>
            <pc:docMk/>
            <pc:sldMk cId="2190131538" sldId="266"/>
            <ac:spMk id="8" creationId="{6301C81C-E99A-021E-6CAB-F35529061196}"/>
          </ac:spMkLst>
        </pc:spChg>
        <pc:spChg chg="add mod">
          <ac:chgData name="Federico Ferraro" userId="399bc633-8dd4-43f5-bba7-36edfa5dce18" providerId="ADAL" clId="{3D5367C5-CFC0-4309-B0B1-49E392ECD1BB}" dt="2024-02-05T16:22:31.389" v="1134" actId="12"/>
          <ac:spMkLst>
            <pc:docMk/>
            <pc:sldMk cId="2190131538" sldId="266"/>
            <ac:spMk id="9" creationId="{480F25AD-E4EA-EDA7-ECB3-41BEA0C63869}"/>
          </ac:spMkLst>
        </pc:spChg>
        <pc:spChg chg="add mod">
          <ac:chgData name="Federico Ferraro" userId="399bc633-8dd4-43f5-bba7-36edfa5dce18" providerId="ADAL" clId="{3D5367C5-CFC0-4309-B0B1-49E392ECD1BB}" dt="2024-02-02T14:30:23.371" v="591"/>
          <ac:spMkLst>
            <pc:docMk/>
            <pc:sldMk cId="2190131538" sldId="266"/>
            <ac:spMk id="10" creationId="{7BEF3BDE-6F4D-4FC7-20A2-F6718C520F3B}"/>
          </ac:spMkLst>
        </pc:spChg>
        <pc:spChg chg="mod">
          <ac:chgData name="Federico Ferraro" userId="399bc633-8dd4-43f5-bba7-36edfa5dce18" providerId="ADAL" clId="{3D5367C5-CFC0-4309-B0B1-49E392ECD1BB}" dt="2024-02-02T14:30:23.371" v="591"/>
          <ac:spMkLst>
            <pc:docMk/>
            <pc:sldMk cId="2190131538" sldId="266"/>
            <ac:spMk id="13" creationId="{EC6FDEF6-863D-63B3-3B08-49A497F8CC71}"/>
          </ac:spMkLst>
        </pc:spChg>
        <pc:spChg chg="mod">
          <ac:chgData name="Federico Ferraro" userId="399bc633-8dd4-43f5-bba7-36edfa5dce18" providerId="ADAL" clId="{3D5367C5-CFC0-4309-B0B1-49E392ECD1BB}" dt="2024-02-02T14:30:23.371" v="591"/>
          <ac:spMkLst>
            <pc:docMk/>
            <pc:sldMk cId="2190131538" sldId="266"/>
            <ac:spMk id="15" creationId="{4E037D21-0CF3-8FB5-9A07-5CFDA94B8B22}"/>
          </ac:spMkLst>
        </pc:spChg>
        <pc:spChg chg="mod">
          <ac:chgData name="Federico Ferraro" userId="399bc633-8dd4-43f5-bba7-36edfa5dce18" providerId="ADAL" clId="{3D5367C5-CFC0-4309-B0B1-49E392ECD1BB}" dt="2024-02-02T14:30:23.371" v="591"/>
          <ac:spMkLst>
            <pc:docMk/>
            <pc:sldMk cId="2190131538" sldId="266"/>
            <ac:spMk id="16" creationId="{D3D5C662-1FA5-13C7-3BB3-23D6DB13E579}"/>
          </ac:spMkLst>
        </pc:spChg>
        <pc:spChg chg="add mod">
          <ac:chgData name="Federico Ferraro" userId="399bc633-8dd4-43f5-bba7-36edfa5dce18" providerId="ADAL" clId="{3D5367C5-CFC0-4309-B0B1-49E392ECD1BB}" dt="2024-02-02T14:30:23.371" v="591"/>
          <ac:spMkLst>
            <pc:docMk/>
            <pc:sldMk cId="2190131538" sldId="266"/>
            <ac:spMk id="17" creationId="{82234DDD-3865-605F-C0EC-134F8A02E667}"/>
          </ac:spMkLst>
        </pc:spChg>
        <pc:grpChg chg="add mod">
          <ac:chgData name="Federico Ferraro" userId="399bc633-8dd4-43f5-bba7-36edfa5dce18" providerId="ADAL" clId="{3D5367C5-CFC0-4309-B0B1-49E392ECD1BB}" dt="2024-02-02T14:30:23.371" v="591"/>
          <ac:grpSpMkLst>
            <pc:docMk/>
            <pc:sldMk cId="2190131538" sldId="266"/>
            <ac:grpSpMk id="11" creationId="{C0DDD558-8AC1-A587-18EE-33CD0C407FD7}"/>
          </ac:grpSpMkLst>
        </pc:grpChg>
        <pc:grpChg chg="mod">
          <ac:chgData name="Federico Ferraro" userId="399bc633-8dd4-43f5-bba7-36edfa5dce18" providerId="ADAL" clId="{3D5367C5-CFC0-4309-B0B1-49E392ECD1BB}" dt="2024-02-02T14:30:23.371" v="591"/>
          <ac:grpSpMkLst>
            <pc:docMk/>
            <pc:sldMk cId="2190131538" sldId="266"/>
            <ac:grpSpMk id="12" creationId="{7C17A2E3-7B94-74E7-C3F4-619FCCF09DF7}"/>
          </ac:grpSpMkLst>
        </pc:grpChg>
        <pc:picChg chg="mod">
          <ac:chgData name="Federico Ferraro" userId="399bc633-8dd4-43f5-bba7-36edfa5dce18" providerId="ADAL" clId="{3D5367C5-CFC0-4309-B0B1-49E392ECD1BB}" dt="2024-02-02T14:30:23.371" v="591"/>
          <ac:picMkLst>
            <pc:docMk/>
            <pc:sldMk cId="2190131538" sldId="266"/>
            <ac:picMk id="14" creationId="{FC0F5D94-C54B-A6E7-8260-793D793A3FF4}"/>
          </ac:picMkLst>
        </pc:picChg>
      </pc:sldChg>
      <pc:sldChg chg="addSp delSp modSp add mod">
        <pc:chgData name="Federico Ferraro" userId="399bc633-8dd4-43f5-bba7-36edfa5dce18" providerId="ADAL" clId="{3D5367C5-CFC0-4309-B0B1-49E392ECD1BB}" dt="2024-02-06T09:00:07.168" v="1989"/>
        <pc:sldMkLst>
          <pc:docMk/>
          <pc:sldMk cId="947316293" sldId="267"/>
        </pc:sldMkLst>
        <pc:spChg chg="add del">
          <ac:chgData name="Federico Ferraro" userId="399bc633-8dd4-43f5-bba7-36edfa5dce18" providerId="ADAL" clId="{3D5367C5-CFC0-4309-B0B1-49E392ECD1BB}" dt="2024-02-02T14:22:04.589" v="300" actId="478"/>
          <ac:spMkLst>
            <pc:docMk/>
            <pc:sldMk cId="947316293" sldId="267"/>
            <ac:spMk id="2" creationId="{270FC6AD-9482-3416-B43A-00D55B759CED}"/>
          </ac:spMkLst>
        </pc:spChg>
        <pc:spChg chg="add del mod">
          <ac:chgData name="Federico Ferraro" userId="399bc633-8dd4-43f5-bba7-36edfa5dce18" providerId="ADAL" clId="{3D5367C5-CFC0-4309-B0B1-49E392ECD1BB}" dt="2024-02-05T16:18:36.308" v="977" actId="478"/>
          <ac:spMkLst>
            <pc:docMk/>
            <pc:sldMk cId="947316293" sldId="267"/>
            <ac:spMk id="2" creationId="{AB125D3B-EAE8-7082-91C0-D2B01CF28616}"/>
          </ac:spMkLst>
        </pc:spChg>
        <pc:spChg chg="add del mod">
          <ac:chgData name="Federico Ferraro" userId="399bc633-8dd4-43f5-bba7-36edfa5dce18" providerId="ADAL" clId="{3D5367C5-CFC0-4309-B0B1-49E392ECD1BB}" dt="2024-02-02T14:22:00.514" v="299" actId="478"/>
          <ac:spMkLst>
            <pc:docMk/>
            <pc:sldMk cId="947316293" sldId="267"/>
            <ac:spMk id="8" creationId="{EAB4DDF9-2B51-5439-9C25-CDD7259DC3E5}"/>
          </ac:spMkLst>
        </pc:spChg>
        <pc:spChg chg="add del mod">
          <ac:chgData name="Federico Ferraro" userId="399bc633-8dd4-43f5-bba7-36edfa5dce18" providerId="ADAL" clId="{3D5367C5-CFC0-4309-B0B1-49E392ECD1BB}" dt="2024-02-02T14:22:07.946" v="301" actId="478"/>
          <ac:spMkLst>
            <pc:docMk/>
            <pc:sldMk cId="947316293" sldId="267"/>
            <ac:spMk id="10" creationId="{DC3E6B8C-8DBF-9D61-CB6F-9997A60D3FDE}"/>
          </ac:spMkLst>
        </pc:spChg>
        <pc:spChg chg="add mod">
          <ac:chgData name="Federico Ferraro" userId="399bc633-8dd4-43f5-bba7-36edfa5dce18" providerId="ADAL" clId="{3D5367C5-CFC0-4309-B0B1-49E392ECD1BB}" dt="2024-02-05T16:22:14.460" v="1133" actId="1036"/>
          <ac:spMkLst>
            <pc:docMk/>
            <pc:sldMk cId="947316293" sldId="267"/>
            <ac:spMk id="12" creationId="{74AAD8E4-4BAF-257B-F105-4D2F55BBDA62}"/>
          </ac:spMkLst>
        </pc:spChg>
        <pc:spChg chg="mod">
          <ac:chgData name="Federico Ferraro" userId="399bc633-8dd4-43f5-bba7-36edfa5dce18" providerId="ADAL" clId="{3D5367C5-CFC0-4309-B0B1-49E392ECD1BB}" dt="2024-02-02T14:22:22.302" v="322" actId="1035"/>
          <ac:spMkLst>
            <pc:docMk/>
            <pc:sldMk cId="947316293" sldId="267"/>
            <ac:spMk id="37" creationId="{BE2A6FF8-596B-3970-E34B-055334FDF402}"/>
          </ac:spMkLst>
        </pc:spChg>
        <pc:spChg chg="mod">
          <ac:chgData name="Federico Ferraro" userId="399bc633-8dd4-43f5-bba7-36edfa5dce18" providerId="ADAL" clId="{3D5367C5-CFC0-4309-B0B1-49E392ECD1BB}" dt="2024-02-02T14:22:22.302" v="322" actId="1035"/>
          <ac:spMkLst>
            <pc:docMk/>
            <pc:sldMk cId="947316293" sldId="267"/>
            <ac:spMk id="38" creationId="{D28CFECB-0F3D-FFA9-BD31-058DB7AA2FD3}"/>
          </ac:spMkLst>
        </pc:spChg>
        <pc:spChg chg="mod">
          <ac:chgData name="Federico Ferraro" userId="399bc633-8dd4-43f5-bba7-36edfa5dce18" providerId="ADAL" clId="{3D5367C5-CFC0-4309-B0B1-49E392ECD1BB}" dt="2024-02-02T14:22:22.302" v="322" actId="1035"/>
          <ac:spMkLst>
            <pc:docMk/>
            <pc:sldMk cId="947316293" sldId="267"/>
            <ac:spMk id="40" creationId="{4F9DBA92-4710-3F0A-6122-DA72C65AAE00}"/>
          </ac:spMkLst>
        </pc:spChg>
        <pc:spChg chg="mod">
          <ac:chgData name="Federico Ferraro" userId="399bc633-8dd4-43f5-bba7-36edfa5dce18" providerId="ADAL" clId="{3D5367C5-CFC0-4309-B0B1-49E392ECD1BB}" dt="2024-02-02T14:22:22.302" v="322" actId="1035"/>
          <ac:spMkLst>
            <pc:docMk/>
            <pc:sldMk cId="947316293" sldId="267"/>
            <ac:spMk id="41" creationId="{11EA2431-2203-5104-F8BA-DD3015CE11E2}"/>
          </ac:spMkLst>
        </pc:spChg>
        <pc:spChg chg="mod">
          <ac:chgData name="Federico Ferraro" userId="399bc633-8dd4-43f5-bba7-36edfa5dce18" providerId="ADAL" clId="{3D5367C5-CFC0-4309-B0B1-49E392ECD1BB}" dt="2024-02-02T14:22:22.302" v="322" actId="1035"/>
          <ac:spMkLst>
            <pc:docMk/>
            <pc:sldMk cId="947316293" sldId="267"/>
            <ac:spMk id="42" creationId="{E96AF847-6531-6888-8153-9888EB20F2D4}"/>
          </ac:spMkLst>
        </pc:spChg>
        <pc:spChg chg="mod">
          <ac:chgData name="Federico Ferraro" userId="399bc633-8dd4-43f5-bba7-36edfa5dce18" providerId="ADAL" clId="{3D5367C5-CFC0-4309-B0B1-49E392ECD1BB}" dt="2024-02-02T14:22:22.302" v="322" actId="1035"/>
          <ac:spMkLst>
            <pc:docMk/>
            <pc:sldMk cId="947316293" sldId="267"/>
            <ac:spMk id="43" creationId="{7BECC07A-1A03-A883-5EC1-88CC06265782}"/>
          </ac:spMkLst>
        </pc:spChg>
        <pc:spChg chg="mod">
          <ac:chgData name="Federico Ferraro" userId="399bc633-8dd4-43f5-bba7-36edfa5dce18" providerId="ADAL" clId="{3D5367C5-CFC0-4309-B0B1-49E392ECD1BB}" dt="2024-02-02T14:22:22.302" v="322" actId="1035"/>
          <ac:spMkLst>
            <pc:docMk/>
            <pc:sldMk cId="947316293" sldId="267"/>
            <ac:spMk id="44" creationId="{E29862BA-B4EC-56F3-674C-22DB5A0C3396}"/>
          </ac:spMkLst>
        </pc:spChg>
        <pc:spChg chg="mod">
          <ac:chgData name="Federico Ferraro" userId="399bc633-8dd4-43f5-bba7-36edfa5dce18" providerId="ADAL" clId="{3D5367C5-CFC0-4309-B0B1-49E392ECD1BB}" dt="2024-02-02T14:22:22.302" v="322" actId="1035"/>
          <ac:spMkLst>
            <pc:docMk/>
            <pc:sldMk cId="947316293" sldId="267"/>
            <ac:spMk id="45" creationId="{44D6476E-5978-F374-7EBC-729E06A148DB}"/>
          </ac:spMkLst>
        </pc:spChg>
        <pc:spChg chg="del mod">
          <ac:chgData name="Federico Ferraro" userId="399bc633-8dd4-43f5-bba7-36edfa5dce18" providerId="ADAL" clId="{3D5367C5-CFC0-4309-B0B1-49E392ECD1BB}" dt="2024-02-02T14:23:09.004" v="329" actId="478"/>
          <ac:spMkLst>
            <pc:docMk/>
            <pc:sldMk cId="947316293" sldId="267"/>
            <ac:spMk id="52" creationId="{39D00DC1-3BF9-1493-0F9D-E5E9066C235A}"/>
          </ac:spMkLst>
        </pc:spChg>
        <pc:spChg chg="del mod">
          <ac:chgData name="Federico Ferraro" userId="399bc633-8dd4-43f5-bba7-36edfa5dce18" providerId="ADAL" clId="{3D5367C5-CFC0-4309-B0B1-49E392ECD1BB}" dt="2024-02-02T14:23:09.004" v="329" actId="478"/>
          <ac:spMkLst>
            <pc:docMk/>
            <pc:sldMk cId="947316293" sldId="267"/>
            <ac:spMk id="53" creationId="{75B76953-39E7-F571-CFCD-3632BA657D88}"/>
          </ac:spMkLst>
        </pc:spChg>
        <pc:spChg chg="del mod">
          <ac:chgData name="Federico Ferraro" userId="399bc633-8dd4-43f5-bba7-36edfa5dce18" providerId="ADAL" clId="{3D5367C5-CFC0-4309-B0B1-49E392ECD1BB}" dt="2024-02-02T14:23:09.004" v="329" actId="478"/>
          <ac:spMkLst>
            <pc:docMk/>
            <pc:sldMk cId="947316293" sldId="267"/>
            <ac:spMk id="54" creationId="{C710BF2F-5AD1-82D6-4F20-7D3DF60321F0}"/>
          </ac:spMkLst>
        </pc:spChg>
        <pc:spChg chg="del mod">
          <ac:chgData name="Federico Ferraro" userId="399bc633-8dd4-43f5-bba7-36edfa5dce18" providerId="ADAL" clId="{3D5367C5-CFC0-4309-B0B1-49E392ECD1BB}" dt="2024-02-02T14:23:09.004" v="329" actId="478"/>
          <ac:spMkLst>
            <pc:docMk/>
            <pc:sldMk cId="947316293" sldId="267"/>
            <ac:spMk id="55" creationId="{96E8DB7E-9FAE-FA61-F127-771AFE544691}"/>
          </ac:spMkLst>
        </pc:spChg>
        <pc:spChg chg="del mod">
          <ac:chgData name="Federico Ferraro" userId="399bc633-8dd4-43f5-bba7-36edfa5dce18" providerId="ADAL" clId="{3D5367C5-CFC0-4309-B0B1-49E392ECD1BB}" dt="2024-02-02T14:23:12.647" v="331" actId="478"/>
          <ac:spMkLst>
            <pc:docMk/>
            <pc:sldMk cId="947316293" sldId="267"/>
            <ac:spMk id="56" creationId="{E0852AF9-EF5D-40B3-1F33-283BD1CB7B54}"/>
          </ac:spMkLst>
        </pc:spChg>
        <pc:spChg chg="del mod">
          <ac:chgData name="Federico Ferraro" userId="399bc633-8dd4-43f5-bba7-36edfa5dce18" providerId="ADAL" clId="{3D5367C5-CFC0-4309-B0B1-49E392ECD1BB}" dt="2024-02-02T14:23:09.004" v="329" actId="478"/>
          <ac:spMkLst>
            <pc:docMk/>
            <pc:sldMk cId="947316293" sldId="267"/>
            <ac:spMk id="57" creationId="{63810A71-9FAC-B3C4-BD40-59C04E2AE3BE}"/>
          </ac:spMkLst>
        </pc:spChg>
        <pc:spChg chg="del mod">
          <ac:chgData name="Federico Ferraro" userId="399bc633-8dd4-43f5-bba7-36edfa5dce18" providerId="ADAL" clId="{3D5367C5-CFC0-4309-B0B1-49E392ECD1BB}" dt="2024-02-02T14:23:10.748" v="330" actId="478"/>
          <ac:spMkLst>
            <pc:docMk/>
            <pc:sldMk cId="947316293" sldId="267"/>
            <ac:spMk id="58" creationId="{7418ECE6-44F4-4F71-3B96-C07C9C158D1E}"/>
          </ac:spMkLst>
        </pc:spChg>
        <pc:grpChg chg="del mod">
          <ac:chgData name="Federico Ferraro" userId="399bc633-8dd4-43f5-bba7-36edfa5dce18" providerId="ADAL" clId="{3D5367C5-CFC0-4309-B0B1-49E392ECD1BB}" dt="2024-02-02T14:23:09.004" v="329" actId="478"/>
          <ac:grpSpMkLst>
            <pc:docMk/>
            <pc:sldMk cId="947316293" sldId="267"/>
            <ac:grpSpMk id="34" creationId="{2E782E20-4DBE-0071-9D0B-0C94F16C30EA}"/>
          </ac:grpSpMkLst>
        </pc:grpChg>
        <pc:grpChg chg="mod">
          <ac:chgData name="Federico Ferraro" userId="399bc633-8dd4-43f5-bba7-36edfa5dce18" providerId="ADAL" clId="{3D5367C5-CFC0-4309-B0B1-49E392ECD1BB}" dt="2024-02-02T14:22:22.302" v="322" actId="1035"/>
          <ac:grpSpMkLst>
            <pc:docMk/>
            <pc:sldMk cId="947316293" sldId="267"/>
            <ac:grpSpMk id="35" creationId="{C1D7D7A1-EB31-DF0D-720E-DE3CDE7A9A93}"/>
          </ac:grpSpMkLst>
        </pc:grpChg>
        <pc:grpChg chg="mod">
          <ac:chgData name="Federico Ferraro" userId="399bc633-8dd4-43f5-bba7-36edfa5dce18" providerId="ADAL" clId="{3D5367C5-CFC0-4309-B0B1-49E392ECD1BB}" dt="2024-02-02T14:22:22.302" v="322" actId="1035"/>
          <ac:grpSpMkLst>
            <pc:docMk/>
            <pc:sldMk cId="947316293" sldId="267"/>
            <ac:grpSpMk id="36" creationId="{06A5ED41-5419-23F4-C195-573689C13D15}"/>
          </ac:grpSpMkLst>
        </pc:grpChg>
        <pc:grpChg chg="mod">
          <ac:chgData name="Federico Ferraro" userId="399bc633-8dd4-43f5-bba7-36edfa5dce18" providerId="ADAL" clId="{3D5367C5-CFC0-4309-B0B1-49E392ECD1BB}" dt="2024-02-02T14:22:22.302" v="322" actId="1035"/>
          <ac:grpSpMkLst>
            <pc:docMk/>
            <pc:sldMk cId="947316293" sldId="267"/>
            <ac:grpSpMk id="39" creationId="{9650EDA9-00DF-D81E-228B-25B0345BFD59}"/>
          </ac:grpSpMkLst>
        </pc:grpChg>
        <pc:picChg chg="add mod">
          <ac:chgData name="Federico Ferraro" userId="399bc633-8dd4-43f5-bba7-36edfa5dce18" providerId="ADAL" clId="{3D5367C5-CFC0-4309-B0B1-49E392ECD1BB}" dt="2024-02-05T16:18:33.454" v="976"/>
          <ac:picMkLst>
            <pc:docMk/>
            <pc:sldMk cId="947316293" sldId="267"/>
            <ac:picMk id="3" creationId="{5E895C6A-8228-435B-D611-5FFD3F25F4A5}"/>
          </ac:picMkLst>
        </pc:picChg>
        <pc:picChg chg="del mod">
          <ac:chgData name="Federico Ferraro" userId="399bc633-8dd4-43f5-bba7-36edfa5dce18" providerId="ADAL" clId="{3D5367C5-CFC0-4309-B0B1-49E392ECD1BB}" dt="2024-02-05T16:18:33.071" v="975" actId="478"/>
          <ac:picMkLst>
            <pc:docMk/>
            <pc:sldMk cId="947316293" sldId="267"/>
            <ac:picMk id="7" creationId="{75A57A33-CB93-5EC5-D0AC-639B4EA1C9CD}"/>
          </ac:picMkLst>
        </pc:picChg>
        <pc:picChg chg="add mod">
          <ac:chgData name="Federico Ferraro" userId="399bc633-8dd4-43f5-bba7-36edfa5dce18" providerId="ADAL" clId="{3D5367C5-CFC0-4309-B0B1-49E392ECD1BB}" dt="2024-02-05T16:22:14.460" v="1133" actId="1036"/>
          <ac:picMkLst>
            <pc:docMk/>
            <pc:sldMk cId="947316293" sldId="267"/>
            <ac:picMk id="11" creationId="{E637201D-6414-6EE0-69BE-393574DB877E}"/>
          </ac:picMkLst>
        </pc:picChg>
        <pc:picChg chg="del mod">
          <ac:chgData name="Federico Ferraro" userId="399bc633-8dd4-43f5-bba7-36edfa5dce18" providerId="ADAL" clId="{3D5367C5-CFC0-4309-B0B1-49E392ECD1BB}" dt="2024-02-02T14:23:09.004" v="329" actId="478"/>
          <ac:picMkLst>
            <pc:docMk/>
            <pc:sldMk cId="947316293" sldId="267"/>
            <ac:picMk id="46" creationId="{8C69E508-A280-0871-0F3D-ED4E125B7B2A}"/>
          </ac:picMkLst>
        </pc:picChg>
        <pc:picChg chg="del mod">
          <ac:chgData name="Federico Ferraro" userId="399bc633-8dd4-43f5-bba7-36edfa5dce18" providerId="ADAL" clId="{3D5367C5-CFC0-4309-B0B1-49E392ECD1BB}" dt="2024-02-02T14:23:09.004" v="329" actId="478"/>
          <ac:picMkLst>
            <pc:docMk/>
            <pc:sldMk cId="947316293" sldId="267"/>
            <ac:picMk id="48" creationId="{BD78BBA9-EE18-995D-75F6-05599297CEAC}"/>
          </ac:picMkLst>
        </pc:picChg>
        <pc:picChg chg="del mod">
          <ac:chgData name="Federico Ferraro" userId="399bc633-8dd4-43f5-bba7-36edfa5dce18" providerId="ADAL" clId="{3D5367C5-CFC0-4309-B0B1-49E392ECD1BB}" dt="2024-02-02T14:23:09.004" v="329" actId="478"/>
          <ac:picMkLst>
            <pc:docMk/>
            <pc:sldMk cId="947316293" sldId="267"/>
            <ac:picMk id="49" creationId="{D3A85348-2AE8-57C2-B9EE-6D919B97444D}"/>
          </ac:picMkLst>
        </pc:picChg>
        <pc:picChg chg="del mod">
          <ac:chgData name="Federico Ferraro" userId="399bc633-8dd4-43f5-bba7-36edfa5dce18" providerId="ADAL" clId="{3D5367C5-CFC0-4309-B0B1-49E392ECD1BB}" dt="2024-02-02T14:23:09.004" v="329" actId="478"/>
          <ac:picMkLst>
            <pc:docMk/>
            <pc:sldMk cId="947316293" sldId="267"/>
            <ac:picMk id="50" creationId="{BDDD877E-4280-7A47-9334-CBD7BEBFBB3C}"/>
          </ac:picMkLst>
        </pc:picChg>
        <pc:picChg chg="del mod">
          <ac:chgData name="Federico Ferraro" userId="399bc633-8dd4-43f5-bba7-36edfa5dce18" providerId="ADAL" clId="{3D5367C5-CFC0-4309-B0B1-49E392ECD1BB}" dt="2024-02-02T14:23:09.004" v="329" actId="478"/>
          <ac:picMkLst>
            <pc:docMk/>
            <pc:sldMk cId="947316293" sldId="267"/>
            <ac:picMk id="51" creationId="{1BD95120-FF8D-D1BC-ED77-ACF4271E5248}"/>
          </ac:picMkLst>
        </pc:picChg>
        <pc:picChg chg="add">
          <ac:chgData name="Federico Ferraro" userId="399bc633-8dd4-43f5-bba7-36edfa5dce18" providerId="ADAL" clId="{3D5367C5-CFC0-4309-B0B1-49E392ECD1BB}" dt="2024-02-06T09:00:07.168" v="1989"/>
          <ac:picMkLst>
            <pc:docMk/>
            <pc:sldMk cId="947316293" sldId="267"/>
            <ac:picMk id="1026" creationId="{DE014C0A-962B-EBF5-2E26-86633EBBD25E}"/>
          </ac:picMkLst>
        </pc:picChg>
        <pc:picChg chg="del mod">
          <ac:chgData name="Federico Ferraro" userId="399bc633-8dd4-43f5-bba7-36edfa5dce18" providerId="ADAL" clId="{3D5367C5-CFC0-4309-B0B1-49E392ECD1BB}" dt="2024-02-02T14:23:09.004" v="329" actId="478"/>
          <ac:picMkLst>
            <pc:docMk/>
            <pc:sldMk cId="947316293" sldId="267"/>
            <ac:picMk id="4100" creationId="{C975088C-D3CC-1340-9975-4AC24124F12C}"/>
          </ac:picMkLst>
        </pc:picChg>
      </pc:sldChg>
      <pc:sldChg chg="add">
        <pc:chgData name="Federico Ferraro" userId="399bc633-8dd4-43f5-bba7-36edfa5dce18" providerId="ADAL" clId="{3D5367C5-CFC0-4309-B0B1-49E392ECD1BB}" dt="2024-02-02T14:23:02.071" v="328" actId="2890"/>
        <pc:sldMkLst>
          <pc:docMk/>
          <pc:sldMk cId="2804984405" sldId="268"/>
        </pc:sldMkLst>
      </pc:sldChg>
      <pc:sldChg chg="delSp modSp new mod">
        <pc:chgData name="Federico Ferraro" userId="399bc633-8dd4-43f5-bba7-36edfa5dce18" providerId="ADAL" clId="{3D5367C5-CFC0-4309-B0B1-49E392ECD1BB}" dt="2024-02-05T16:23:53.191" v="1216" actId="20577"/>
        <pc:sldMkLst>
          <pc:docMk/>
          <pc:sldMk cId="3204394966" sldId="269"/>
        </pc:sldMkLst>
        <pc:spChg chg="del">
          <ac:chgData name="Federico Ferraro" userId="399bc633-8dd4-43f5-bba7-36edfa5dce18" providerId="ADAL" clId="{3D5367C5-CFC0-4309-B0B1-49E392ECD1BB}" dt="2024-02-02T14:30:34.907" v="593" actId="478"/>
          <ac:spMkLst>
            <pc:docMk/>
            <pc:sldMk cId="3204394966" sldId="269"/>
            <ac:spMk id="2" creationId="{E94CF317-AF61-7F4E-C454-5F286441A781}"/>
          </ac:spMkLst>
        </pc:spChg>
        <pc:spChg chg="del">
          <ac:chgData name="Federico Ferraro" userId="399bc633-8dd4-43f5-bba7-36edfa5dce18" providerId="ADAL" clId="{3D5367C5-CFC0-4309-B0B1-49E392ECD1BB}" dt="2024-02-02T14:30:37.500" v="594" actId="478"/>
          <ac:spMkLst>
            <pc:docMk/>
            <pc:sldMk cId="3204394966" sldId="269"/>
            <ac:spMk id="3" creationId="{03041AC2-55A3-9B46-64AF-8CAFC86C5EB8}"/>
          </ac:spMkLst>
        </pc:spChg>
        <pc:spChg chg="mod">
          <ac:chgData name="Federico Ferraro" userId="399bc633-8dd4-43f5-bba7-36edfa5dce18" providerId="ADAL" clId="{3D5367C5-CFC0-4309-B0B1-49E392ECD1BB}" dt="2024-02-05T16:23:53.191" v="1216" actId="20577"/>
          <ac:spMkLst>
            <pc:docMk/>
            <pc:sldMk cId="3204394966" sldId="269"/>
            <ac:spMk id="12" creationId="{0BCF556F-97C5-4883-EC2A-34CFE580D6CD}"/>
          </ac:spMkLst>
        </pc:spChg>
      </pc:sldChg>
      <pc:sldChg chg="addSp delSp modSp new mod">
        <pc:chgData name="Federico Ferraro" userId="399bc633-8dd4-43f5-bba7-36edfa5dce18" providerId="ADAL" clId="{3D5367C5-CFC0-4309-B0B1-49E392ECD1BB}" dt="2024-02-05T16:24:31.389" v="1310" actId="20577"/>
        <pc:sldMkLst>
          <pc:docMk/>
          <pc:sldMk cId="3611104031" sldId="270"/>
        </pc:sldMkLst>
        <pc:spChg chg="del">
          <ac:chgData name="Federico Ferraro" userId="399bc633-8dd4-43f5-bba7-36edfa5dce18" providerId="ADAL" clId="{3D5367C5-CFC0-4309-B0B1-49E392ECD1BB}" dt="2024-02-02T14:32:03.064" v="596" actId="478"/>
          <ac:spMkLst>
            <pc:docMk/>
            <pc:sldMk cId="3611104031" sldId="270"/>
            <ac:spMk id="2" creationId="{3D28C7AB-28FF-2BE7-44DC-95FB464044E7}"/>
          </ac:spMkLst>
        </pc:spChg>
        <pc:spChg chg="del">
          <ac:chgData name="Federico Ferraro" userId="399bc633-8dd4-43f5-bba7-36edfa5dce18" providerId="ADAL" clId="{3D5367C5-CFC0-4309-B0B1-49E392ECD1BB}" dt="2024-02-02T14:32:05.217" v="597" actId="478"/>
          <ac:spMkLst>
            <pc:docMk/>
            <pc:sldMk cId="3611104031" sldId="270"/>
            <ac:spMk id="3" creationId="{E87DFC56-BE67-97A3-1FC4-EE145E554F76}"/>
          </ac:spMkLst>
        </pc:spChg>
        <pc:spChg chg="add mod">
          <ac:chgData name="Federico Ferraro" userId="399bc633-8dd4-43f5-bba7-36edfa5dce18" providerId="ADAL" clId="{3D5367C5-CFC0-4309-B0B1-49E392ECD1BB}" dt="2024-02-02T17:34:05.443" v="637" actId="1035"/>
          <ac:spMkLst>
            <pc:docMk/>
            <pc:sldMk cId="3611104031" sldId="270"/>
            <ac:spMk id="8" creationId="{5077B0BE-E82D-85BE-7322-6D0CC202CE5F}"/>
          </ac:spMkLst>
        </pc:spChg>
        <pc:spChg chg="add del mod">
          <ac:chgData name="Federico Ferraro" userId="399bc633-8dd4-43f5-bba7-36edfa5dce18" providerId="ADAL" clId="{3D5367C5-CFC0-4309-B0B1-49E392ECD1BB}" dt="2024-02-02T14:34:20.717" v="602" actId="478"/>
          <ac:spMkLst>
            <pc:docMk/>
            <pc:sldMk cId="3611104031" sldId="270"/>
            <ac:spMk id="9" creationId="{01FADD7C-DD1C-8F2B-FAC1-B80FC621976B}"/>
          </ac:spMkLst>
        </pc:spChg>
        <pc:spChg chg="add mod">
          <ac:chgData name="Federico Ferraro" userId="399bc633-8dd4-43f5-bba7-36edfa5dce18" providerId="ADAL" clId="{3D5367C5-CFC0-4309-B0B1-49E392ECD1BB}" dt="2024-02-02T17:34:05.443" v="637" actId="1035"/>
          <ac:spMkLst>
            <pc:docMk/>
            <pc:sldMk cId="3611104031" sldId="270"/>
            <ac:spMk id="11" creationId="{9ED1432E-A416-B343-95E8-C0237A6DD065}"/>
          </ac:spMkLst>
        </pc:spChg>
        <pc:spChg chg="mod">
          <ac:chgData name="Federico Ferraro" userId="399bc633-8dd4-43f5-bba7-36edfa5dce18" providerId="ADAL" clId="{3D5367C5-CFC0-4309-B0B1-49E392ECD1BB}" dt="2024-02-02T17:34:05.443" v="637" actId="1035"/>
          <ac:spMkLst>
            <pc:docMk/>
            <pc:sldMk cId="3611104031" sldId="270"/>
            <ac:spMk id="14" creationId="{8782DBC5-C0F6-4FA2-7DDB-7FA4B79FD1C6}"/>
          </ac:spMkLst>
        </pc:spChg>
        <pc:spChg chg="add mod">
          <ac:chgData name="Federico Ferraro" userId="399bc633-8dd4-43f5-bba7-36edfa5dce18" providerId="ADAL" clId="{3D5367C5-CFC0-4309-B0B1-49E392ECD1BB}" dt="2024-02-02T17:34:05.443" v="637" actId="1035"/>
          <ac:spMkLst>
            <pc:docMk/>
            <pc:sldMk cId="3611104031" sldId="270"/>
            <ac:spMk id="15" creationId="{8897026C-0710-22F8-EDD3-CF3DF202A995}"/>
          </ac:spMkLst>
        </pc:spChg>
        <pc:spChg chg="add del mod">
          <ac:chgData name="Federico Ferraro" userId="399bc633-8dd4-43f5-bba7-36edfa5dce18" providerId="ADAL" clId="{3D5367C5-CFC0-4309-B0B1-49E392ECD1BB}" dt="2024-02-02T14:34:11.568" v="599" actId="478"/>
          <ac:spMkLst>
            <pc:docMk/>
            <pc:sldMk cId="3611104031" sldId="270"/>
            <ac:spMk id="16" creationId="{11DB0B75-B15A-C614-A91C-A6AFBA94DF33}"/>
          </ac:spMkLst>
        </pc:spChg>
        <pc:spChg chg="add del mod">
          <ac:chgData name="Federico Ferraro" userId="399bc633-8dd4-43f5-bba7-36edfa5dce18" providerId="ADAL" clId="{3D5367C5-CFC0-4309-B0B1-49E392ECD1BB}" dt="2024-02-02T14:34:13.974" v="600" actId="478"/>
          <ac:spMkLst>
            <pc:docMk/>
            <pc:sldMk cId="3611104031" sldId="270"/>
            <ac:spMk id="17" creationId="{2A447FAC-2DC5-D399-2311-E86DD94661BC}"/>
          </ac:spMkLst>
        </pc:spChg>
        <pc:spChg chg="add del mod">
          <ac:chgData name="Federico Ferraro" userId="399bc633-8dd4-43f5-bba7-36edfa5dce18" providerId="ADAL" clId="{3D5367C5-CFC0-4309-B0B1-49E392ECD1BB}" dt="2024-02-02T14:34:17.369" v="601" actId="478"/>
          <ac:spMkLst>
            <pc:docMk/>
            <pc:sldMk cId="3611104031" sldId="270"/>
            <ac:spMk id="18" creationId="{CE68BA83-773B-3625-5D23-908579154627}"/>
          </ac:spMkLst>
        </pc:spChg>
        <pc:spChg chg="add mod">
          <ac:chgData name="Federico Ferraro" userId="399bc633-8dd4-43f5-bba7-36edfa5dce18" providerId="ADAL" clId="{3D5367C5-CFC0-4309-B0B1-49E392ECD1BB}" dt="2024-02-02T17:34:05.443" v="637" actId="1035"/>
          <ac:spMkLst>
            <pc:docMk/>
            <pc:sldMk cId="3611104031" sldId="270"/>
            <ac:spMk id="19" creationId="{26FD1592-0383-E762-99D0-2A17DCF5E2FB}"/>
          </ac:spMkLst>
        </pc:spChg>
        <pc:spChg chg="add mod">
          <ac:chgData name="Federico Ferraro" userId="399bc633-8dd4-43f5-bba7-36edfa5dce18" providerId="ADAL" clId="{3D5367C5-CFC0-4309-B0B1-49E392ECD1BB}" dt="2024-02-02T17:34:05.443" v="637" actId="1035"/>
          <ac:spMkLst>
            <pc:docMk/>
            <pc:sldMk cId="3611104031" sldId="270"/>
            <ac:spMk id="20" creationId="{22315AA9-8D85-261F-0597-4F74549BC8F2}"/>
          </ac:spMkLst>
        </pc:spChg>
        <pc:spChg chg="add del mod">
          <ac:chgData name="Federico Ferraro" userId="399bc633-8dd4-43f5-bba7-36edfa5dce18" providerId="ADAL" clId="{3D5367C5-CFC0-4309-B0B1-49E392ECD1BB}" dt="2024-02-02T14:34:23.258" v="603" actId="478"/>
          <ac:spMkLst>
            <pc:docMk/>
            <pc:sldMk cId="3611104031" sldId="270"/>
            <ac:spMk id="22" creationId="{4964E8CC-159F-E2A0-77E1-D02DD4CF9A44}"/>
          </ac:spMkLst>
        </pc:spChg>
        <pc:spChg chg="add mod">
          <ac:chgData name="Federico Ferraro" userId="399bc633-8dd4-43f5-bba7-36edfa5dce18" providerId="ADAL" clId="{3D5367C5-CFC0-4309-B0B1-49E392ECD1BB}" dt="2024-02-02T17:33:25.413" v="605"/>
          <ac:spMkLst>
            <pc:docMk/>
            <pc:sldMk cId="3611104031" sldId="270"/>
            <ac:spMk id="24" creationId="{F2539729-130E-A8A1-C94E-9859752F999E}"/>
          </ac:spMkLst>
        </pc:spChg>
        <pc:spChg chg="add mod">
          <ac:chgData name="Federico Ferraro" userId="399bc633-8dd4-43f5-bba7-36edfa5dce18" providerId="ADAL" clId="{3D5367C5-CFC0-4309-B0B1-49E392ECD1BB}" dt="2024-02-02T17:33:25.413" v="605"/>
          <ac:spMkLst>
            <pc:docMk/>
            <pc:sldMk cId="3611104031" sldId="270"/>
            <ac:spMk id="25" creationId="{4A5AB624-3360-4616-3275-BF1B7E693BAA}"/>
          </ac:spMkLst>
        </pc:spChg>
        <pc:spChg chg="add mod">
          <ac:chgData name="Federico Ferraro" userId="399bc633-8dd4-43f5-bba7-36edfa5dce18" providerId="ADAL" clId="{3D5367C5-CFC0-4309-B0B1-49E392ECD1BB}" dt="2024-02-02T17:33:25.413" v="605"/>
          <ac:spMkLst>
            <pc:docMk/>
            <pc:sldMk cId="3611104031" sldId="270"/>
            <ac:spMk id="26" creationId="{8AE32186-08AD-12ED-CE92-59AA095435F7}"/>
          </ac:spMkLst>
        </pc:spChg>
        <pc:spChg chg="add mod">
          <ac:chgData name="Federico Ferraro" userId="399bc633-8dd4-43f5-bba7-36edfa5dce18" providerId="ADAL" clId="{3D5367C5-CFC0-4309-B0B1-49E392ECD1BB}" dt="2024-02-05T16:24:31.389" v="1310" actId="20577"/>
          <ac:spMkLst>
            <pc:docMk/>
            <pc:sldMk cId="3611104031" sldId="270"/>
            <ac:spMk id="27" creationId="{7EFEDD5B-92D5-772F-B9ED-0E467AA5E602}"/>
          </ac:spMkLst>
        </pc:spChg>
        <pc:grpChg chg="add mod">
          <ac:chgData name="Federico Ferraro" userId="399bc633-8dd4-43f5-bba7-36edfa5dce18" providerId="ADAL" clId="{3D5367C5-CFC0-4309-B0B1-49E392ECD1BB}" dt="2024-02-02T17:34:05.443" v="637" actId="1035"/>
          <ac:grpSpMkLst>
            <pc:docMk/>
            <pc:sldMk cId="3611104031" sldId="270"/>
            <ac:grpSpMk id="12" creationId="{DF1ACFE1-D14E-3401-FA14-232D6A896C67}"/>
          </ac:grpSpMkLst>
        </pc:grpChg>
        <pc:grpChg chg="add mod">
          <ac:chgData name="Federico Ferraro" userId="399bc633-8dd4-43f5-bba7-36edfa5dce18" providerId="ADAL" clId="{3D5367C5-CFC0-4309-B0B1-49E392ECD1BB}" dt="2024-02-02T17:34:05.443" v="637" actId="1035"/>
          <ac:grpSpMkLst>
            <pc:docMk/>
            <pc:sldMk cId="3611104031" sldId="270"/>
            <ac:grpSpMk id="23" creationId="{7AD44CD0-9B73-7D92-BDD8-B3243E93712A}"/>
          </ac:grpSpMkLst>
        </pc:grpChg>
        <pc:grpChg chg="add mod">
          <ac:chgData name="Federico Ferraro" userId="399bc633-8dd4-43f5-bba7-36edfa5dce18" providerId="ADAL" clId="{3D5367C5-CFC0-4309-B0B1-49E392ECD1BB}" dt="2024-02-02T17:34:05.443" v="637" actId="1035"/>
          <ac:grpSpMkLst>
            <pc:docMk/>
            <pc:sldMk cId="3611104031" sldId="270"/>
            <ac:grpSpMk id="28" creationId="{1F740805-5802-85A8-8AF5-CB282F36CFA0}"/>
          </ac:grpSpMkLst>
        </pc:grpChg>
        <pc:picChg chg="add mod">
          <ac:chgData name="Federico Ferraro" userId="399bc633-8dd4-43f5-bba7-36edfa5dce18" providerId="ADAL" clId="{3D5367C5-CFC0-4309-B0B1-49E392ECD1BB}" dt="2024-02-02T17:34:05.443" v="637" actId="1035"/>
          <ac:picMkLst>
            <pc:docMk/>
            <pc:sldMk cId="3611104031" sldId="270"/>
            <ac:picMk id="7" creationId="{BB773024-4ACE-759D-0ABA-2FE8A5BB3771}"/>
          </ac:picMkLst>
        </pc:picChg>
        <pc:picChg chg="mod">
          <ac:chgData name="Federico Ferraro" userId="399bc633-8dd4-43f5-bba7-36edfa5dce18" providerId="ADAL" clId="{3D5367C5-CFC0-4309-B0B1-49E392ECD1BB}" dt="2024-02-02T17:34:05.443" v="637" actId="1035"/>
          <ac:picMkLst>
            <pc:docMk/>
            <pc:sldMk cId="3611104031" sldId="270"/>
            <ac:picMk id="13" creationId="{3B7E93B0-AB80-3C89-8246-4CB60F9C39CE}"/>
          </ac:picMkLst>
        </pc:picChg>
        <pc:cxnChg chg="add mod">
          <ac:chgData name="Federico Ferraro" userId="399bc633-8dd4-43f5-bba7-36edfa5dce18" providerId="ADAL" clId="{3D5367C5-CFC0-4309-B0B1-49E392ECD1BB}" dt="2024-02-02T17:34:05.443" v="637" actId="1035"/>
          <ac:cxnSpMkLst>
            <pc:docMk/>
            <pc:sldMk cId="3611104031" sldId="270"/>
            <ac:cxnSpMk id="10" creationId="{FAC2FD85-BBAA-0DF1-D957-E6A1780A4FF7}"/>
          </ac:cxnSpMkLst>
        </pc:cxnChg>
      </pc:sldChg>
      <pc:sldChg chg="addSp delSp modSp add mod modClrScheme chgLayout">
        <pc:chgData name="Federico Ferraro" userId="399bc633-8dd4-43f5-bba7-36edfa5dce18" providerId="ADAL" clId="{3D5367C5-CFC0-4309-B0B1-49E392ECD1BB}" dt="2024-02-05T17:04:41.982" v="1565" actId="732"/>
        <pc:sldMkLst>
          <pc:docMk/>
          <pc:sldMk cId="1687385305" sldId="271"/>
        </pc:sldMkLst>
        <pc:spChg chg="mod">
          <ac:chgData name="Federico Ferraro" userId="399bc633-8dd4-43f5-bba7-36edfa5dce18" providerId="ADAL" clId="{3D5367C5-CFC0-4309-B0B1-49E392ECD1BB}" dt="2024-02-05T17:00:31.476" v="1546" actId="26606"/>
          <ac:spMkLst>
            <pc:docMk/>
            <pc:sldMk cId="1687385305" sldId="271"/>
            <ac:spMk id="4" creationId="{B1B7D7E5-C368-6EA4-A5CC-F019AAC22E47}"/>
          </ac:spMkLst>
        </pc:spChg>
        <pc:spChg chg="mod">
          <ac:chgData name="Federico Ferraro" userId="399bc633-8dd4-43f5-bba7-36edfa5dce18" providerId="ADAL" clId="{3D5367C5-CFC0-4309-B0B1-49E392ECD1BB}" dt="2024-02-05T17:00:31.476" v="1546" actId="26606"/>
          <ac:spMkLst>
            <pc:docMk/>
            <pc:sldMk cId="1687385305" sldId="271"/>
            <ac:spMk id="5" creationId="{20355124-1598-4BC9-AF3C-C586A36106B9}"/>
          </ac:spMkLst>
        </pc:spChg>
        <pc:spChg chg="mod">
          <ac:chgData name="Federico Ferraro" userId="399bc633-8dd4-43f5-bba7-36edfa5dce18" providerId="ADAL" clId="{3D5367C5-CFC0-4309-B0B1-49E392ECD1BB}" dt="2024-02-05T17:00:31.476" v="1546" actId="26606"/>
          <ac:spMkLst>
            <pc:docMk/>
            <pc:sldMk cId="1687385305" sldId="271"/>
            <ac:spMk id="6" creationId="{74E1AD3C-C538-CF25-30DB-6BE95D999551}"/>
          </ac:spMkLst>
        </pc:spChg>
        <pc:spChg chg="mod">
          <ac:chgData name="Federico Ferraro" userId="399bc633-8dd4-43f5-bba7-36edfa5dce18" providerId="ADAL" clId="{3D5367C5-CFC0-4309-B0B1-49E392ECD1BB}" dt="2024-02-05T17:00:31.476" v="1546" actId="26606"/>
          <ac:spMkLst>
            <pc:docMk/>
            <pc:sldMk cId="1687385305" sldId="271"/>
            <ac:spMk id="7" creationId="{33C835E9-F137-E943-89AE-577298729EA0}"/>
          </ac:spMkLst>
        </pc:spChg>
        <pc:spChg chg="del">
          <ac:chgData name="Federico Ferraro" userId="399bc633-8dd4-43f5-bba7-36edfa5dce18" providerId="ADAL" clId="{3D5367C5-CFC0-4309-B0B1-49E392ECD1BB}" dt="2024-02-02T17:35:30.896" v="645" actId="478"/>
          <ac:spMkLst>
            <pc:docMk/>
            <pc:sldMk cId="1687385305" sldId="271"/>
            <ac:spMk id="23" creationId="{194E556F-FF90-53EF-1364-78A0B072F517}"/>
          </ac:spMkLst>
        </pc:spChg>
        <pc:spChg chg="del">
          <ac:chgData name="Federico Ferraro" userId="399bc633-8dd4-43f5-bba7-36edfa5dce18" providerId="ADAL" clId="{3D5367C5-CFC0-4309-B0B1-49E392ECD1BB}" dt="2024-02-02T17:35:30.896" v="645" actId="478"/>
          <ac:spMkLst>
            <pc:docMk/>
            <pc:sldMk cId="1687385305" sldId="271"/>
            <ac:spMk id="24" creationId="{2399BAA3-9490-0025-196B-553F7CD39772}"/>
          </ac:spMkLst>
        </pc:spChg>
        <pc:spChg chg="del">
          <ac:chgData name="Federico Ferraro" userId="399bc633-8dd4-43f5-bba7-36edfa5dce18" providerId="ADAL" clId="{3D5367C5-CFC0-4309-B0B1-49E392ECD1BB}" dt="2024-02-02T17:35:23.089" v="640" actId="478"/>
          <ac:spMkLst>
            <pc:docMk/>
            <pc:sldMk cId="1687385305" sldId="271"/>
            <ac:spMk id="26" creationId="{1657F4CF-3B63-B47A-AD0C-091ECF70C7A8}"/>
          </ac:spMkLst>
        </pc:spChg>
        <pc:grpChg chg="del">
          <ac:chgData name="Federico Ferraro" userId="399bc633-8dd4-43f5-bba7-36edfa5dce18" providerId="ADAL" clId="{3D5367C5-CFC0-4309-B0B1-49E392ECD1BB}" dt="2024-02-02T17:35:30.896" v="645" actId="478"/>
          <ac:grpSpMkLst>
            <pc:docMk/>
            <pc:sldMk cId="1687385305" sldId="271"/>
            <ac:grpSpMk id="22" creationId="{C86341F0-9C2A-B37D-337A-CAE84C681A01}"/>
          </ac:grpSpMkLst>
        </pc:grpChg>
        <pc:picChg chg="add del mod ord">
          <ac:chgData name="Federico Ferraro" userId="399bc633-8dd4-43f5-bba7-36edfa5dce18" providerId="ADAL" clId="{3D5367C5-CFC0-4309-B0B1-49E392ECD1BB}" dt="2024-02-05T17:03:25.790" v="1554" actId="21"/>
          <ac:picMkLst>
            <pc:docMk/>
            <pc:sldMk cId="1687385305" sldId="271"/>
            <ac:picMk id="2" creationId="{A743ACF1-5C86-5F22-3F85-5A85EF91B422}"/>
          </ac:picMkLst>
        </pc:picChg>
        <pc:picChg chg="add mod modCrop">
          <ac:chgData name="Federico Ferraro" userId="399bc633-8dd4-43f5-bba7-36edfa5dce18" providerId="ADAL" clId="{3D5367C5-CFC0-4309-B0B1-49E392ECD1BB}" dt="2024-02-05T17:04:41.982" v="1565" actId="732"/>
          <ac:picMkLst>
            <pc:docMk/>
            <pc:sldMk cId="1687385305" sldId="271"/>
            <ac:picMk id="3" creationId="{A743ACF1-5C86-5F22-3F85-5A85EF91B422}"/>
          </ac:picMkLst>
        </pc:picChg>
        <pc:picChg chg="del">
          <ac:chgData name="Federico Ferraro" userId="399bc633-8dd4-43f5-bba7-36edfa5dce18" providerId="ADAL" clId="{3D5367C5-CFC0-4309-B0B1-49E392ECD1BB}" dt="2024-02-02T17:35:28.118" v="644" actId="478"/>
          <ac:picMkLst>
            <pc:docMk/>
            <pc:sldMk cId="1687385305" sldId="271"/>
            <ac:picMk id="3" creationId="{A98E59D2-8BF7-9914-1BB0-C0A8527E3E9E}"/>
          </ac:picMkLst>
        </pc:picChg>
        <pc:picChg chg="del">
          <ac:chgData name="Federico Ferraro" userId="399bc633-8dd4-43f5-bba7-36edfa5dce18" providerId="ADAL" clId="{3D5367C5-CFC0-4309-B0B1-49E392ECD1BB}" dt="2024-02-02T17:35:27.477" v="643" actId="478"/>
          <ac:picMkLst>
            <pc:docMk/>
            <pc:sldMk cId="1687385305" sldId="271"/>
            <ac:picMk id="10" creationId="{53FB8FBA-E472-D0B9-C075-DDC77F0296EC}"/>
          </ac:picMkLst>
        </pc:picChg>
        <pc:picChg chg="del">
          <ac:chgData name="Federico Ferraro" userId="399bc633-8dd4-43f5-bba7-36edfa5dce18" providerId="ADAL" clId="{3D5367C5-CFC0-4309-B0B1-49E392ECD1BB}" dt="2024-02-02T17:35:21.146" v="639" actId="478"/>
          <ac:picMkLst>
            <pc:docMk/>
            <pc:sldMk cId="1687385305" sldId="271"/>
            <ac:picMk id="25" creationId="{AFE9E62A-6D8A-4701-B153-48E5FE599001}"/>
          </ac:picMkLst>
        </pc:picChg>
        <pc:picChg chg="del">
          <ac:chgData name="Federico Ferraro" userId="399bc633-8dd4-43f5-bba7-36edfa5dce18" providerId="ADAL" clId="{3D5367C5-CFC0-4309-B0B1-49E392ECD1BB}" dt="2024-02-02T17:35:25.476" v="641" actId="478"/>
          <ac:picMkLst>
            <pc:docMk/>
            <pc:sldMk cId="1687385305" sldId="271"/>
            <ac:picMk id="5122" creationId="{8C514BBA-0930-489E-4678-5CA37EBC86B9}"/>
          </ac:picMkLst>
        </pc:picChg>
        <pc:picChg chg="del">
          <ac:chgData name="Federico Ferraro" userId="399bc633-8dd4-43f5-bba7-36edfa5dce18" providerId="ADAL" clId="{3D5367C5-CFC0-4309-B0B1-49E392ECD1BB}" dt="2024-02-02T17:35:27.148" v="642" actId="478"/>
          <ac:picMkLst>
            <pc:docMk/>
            <pc:sldMk cId="1687385305" sldId="271"/>
            <ac:picMk id="5123" creationId="{1C43E623-C2A7-9EB5-C434-B5FDB5086C02}"/>
          </ac:picMkLst>
        </pc:picChg>
      </pc:sldChg>
      <pc:sldChg chg="addSp delSp modSp add mod modAnim">
        <pc:chgData name="Federico Ferraro" userId="399bc633-8dd4-43f5-bba7-36edfa5dce18" providerId="ADAL" clId="{3D5367C5-CFC0-4309-B0B1-49E392ECD1BB}" dt="2024-02-05T17:07:10.261" v="1601" actId="1076"/>
        <pc:sldMkLst>
          <pc:docMk/>
          <pc:sldMk cId="3821693345" sldId="272"/>
        </pc:sldMkLst>
        <pc:spChg chg="del">
          <ac:chgData name="Federico Ferraro" userId="399bc633-8dd4-43f5-bba7-36edfa5dce18" providerId="ADAL" clId="{3D5367C5-CFC0-4309-B0B1-49E392ECD1BB}" dt="2024-02-02T17:35:49.538" v="653" actId="478"/>
          <ac:spMkLst>
            <pc:docMk/>
            <pc:sldMk cId="3821693345" sldId="272"/>
            <ac:spMk id="21" creationId="{E4777C88-148C-7621-280E-76937623A0CC}"/>
          </ac:spMkLst>
        </pc:spChg>
        <pc:spChg chg="del">
          <ac:chgData name="Federico Ferraro" userId="399bc633-8dd4-43f5-bba7-36edfa5dce18" providerId="ADAL" clId="{3D5367C5-CFC0-4309-B0B1-49E392ECD1BB}" dt="2024-02-02T17:35:46.841" v="651" actId="478"/>
          <ac:spMkLst>
            <pc:docMk/>
            <pc:sldMk cId="3821693345" sldId="272"/>
            <ac:spMk id="23" creationId="{28806788-F213-CD37-2B55-697487F65E16}"/>
          </ac:spMkLst>
        </pc:spChg>
        <pc:spChg chg="del">
          <ac:chgData name="Federico Ferraro" userId="399bc633-8dd4-43f5-bba7-36edfa5dce18" providerId="ADAL" clId="{3D5367C5-CFC0-4309-B0B1-49E392ECD1BB}" dt="2024-02-02T17:35:48.369" v="652" actId="478"/>
          <ac:spMkLst>
            <pc:docMk/>
            <pc:sldMk cId="3821693345" sldId="272"/>
            <ac:spMk id="24" creationId="{6C92FDDA-C875-F7CF-E623-A1FA7DF53770}"/>
          </ac:spMkLst>
        </pc:spChg>
        <pc:picChg chg="add mod">
          <ac:chgData name="Federico Ferraro" userId="399bc633-8dd4-43f5-bba7-36edfa5dce18" providerId="ADAL" clId="{3D5367C5-CFC0-4309-B0B1-49E392ECD1BB}" dt="2024-02-05T17:07:10.261" v="1601" actId="1076"/>
          <ac:picMkLst>
            <pc:docMk/>
            <pc:sldMk cId="3821693345" sldId="272"/>
            <ac:picMk id="2" creationId="{104EC375-006C-BAA3-675F-B918868475B3}"/>
          </ac:picMkLst>
        </pc:picChg>
        <pc:picChg chg="del">
          <ac:chgData name="Federico Ferraro" userId="399bc633-8dd4-43f5-bba7-36edfa5dce18" providerId="ADAL" clId="{3D5367C5-CFC0-4309-B0B1-49E392ECD1BB}" dt="2024-02-02T17:35:45.587" v="650" actId="478"/>
          <ac:picMkLst>
            <pc:docMk/>
            <pc:sldMk cId="3821693345" sldId="272"/>
            <ac:picMk id="3" creationId="{4E14153C-5C6E-6582-96C3-9C47752BE1B3}"/>
          </ac:picMkLst>
        </pc:picChg>
        <pc:picChg chg="del">
          <ac:chgData name="Federico Ferraro" userId="399bc633-8dd4-43f5-bba7-36edfa5dce18" providerId="ADAL" clId="{3D5367C5-CFC0-4309-B0B1-49E392ECD1BB}" dt="2024-02-02T17:35:43.089" v="648" actId="478"/>
          <ac:picMkLst>
            <pc:docMk/>
            <pc:sldMk cId="3821693345" sldId="272"/>
            <ac:picMk id="10" creationId="{6B561B0F-EA9B-D4BB-5FC7-48575331D36C}"/>
          </ac:picMkLst>
        </pc:picChg>
        <pc:picChg chg="del">
          <ac:chgData name="Federico Ferraro" userId="399bc633-8dd4-43f5-bba7-36edfa5dce18" providerId="ADAL" clId="{3D5367C5-CFC0-4309-B0B1-49E392ECD1BB}" dt="2024-02-02T17:35:42.103" v="647" actId="478"/>
          <ac:picMkLst>
            <pc:docMk/>
            <pc:sldMk cId="3821693345" sldId="272"/>
            <ac:picMk id="7172" creationId="{EA38DE6E-01F2-8AE1-FB28-09CD0781D558}"/>
          </ac:picMkLst>
        </pc:picChg>
        <pc:picChg chg="del">
          <ac:chgData name="Federico Ferraro" userId="399bc633-8dd4-43f5-bba7-36edfa5dce18" providerId="ADAL" clId="{3D5367C5-CFC0-4309-B0B1-49E392ECD1BB}" dt="2024-02-02T17:35:44.263" v="649" actId="478"/>
          <ac:picMkLst>
            <pc:docMk/>
            <pc:sldMk cId="3821693345" sldId="272"/>
            <ac:picMk id="7174" creationId="{7BB9EA6B-24E8-3887-39C2-E4FA03223282}"/>
          </ac:picMkLst>
        </pc:picChg>
      </pc:sldChg>
      <pc:sldChg chg="addSp delSp modSp new del mod setBg modClrScheme chgLayout">
        <pc:chgData name="Federico Ferraro" userId="399bc633-8dd4-43f5-bba7-36edfa5dce18" providerId="ADAL" clId="{3D5367C5-CFC0-4309-B0B1-49E392ECD1BB}" dt="2024-02-05T16:17:27.613" v="945" actId="47"/>
        <pc:sldMkLst>
          <pc:docMk/>
          <pc:sldMk cId="326828347" sldId="273"/>
        </pc:sldMkLst>
        <pc:spChg chg="mod modVis">
          <ac:chgData name="Federico Ferraro" userId="399bc633-8dd4-43f5-bba7-36edfa5dce18" providerId="ADAL" clId="{3D5367C5-CFC0-4309-B0B1-49E392ECD1BB}" dt="2024-02-05T15:57:43.229" v="667" actId="26606"/>
          <ac:spMkLst>
            <pc:docMk/>
            <pc:sldMk cId="326828347" sldId="273"/>
            <ac:spMk id="2" creationId="{CBFD3404-8A5A-2A23-78F4-D38BB36F85B4}"/>
          </ac:spMkLst>
        </pc:spChg>
        <pc:spChg chg="mod">
          <ac:chgData name="Federico Ferraro" userId="399bc633-8dd4-43f5-bba7-36edfa5dce18" providerId="ADAL" clId="{3D5367C5-CFC0-4309-B0B1-49E392ECD1BB}" dt="2024-02-05T15:57:43.229" v="667" actId="26606"/>
          <ac:spMkLst>
            <pc:docMk/>
            <pc:sldMk cId="326828347" sldId="273"/>
            <ac:spMk id="3" creationId="{582700B1-1ADA-1122-7253-CAB54FE51A3F}"/>
          </ac:spMkLst>
        </pc:spChg>
        <pc:spChg chg="mod modVis">
          <ac:chgData name="Federico Ferraro" userId="399bc633-8dd4-43f5-bba7-36edfa5dce18" providerId="ADAL" clId="{3D5367C5-CFC0-4309-B0B1-49E392ECD1BB}" dt="2024-02-05T15:57:43.229" v="667" actId="26606"/>
          <ac:spMkLst>
            <pc:docMk/>
            <pc:sldMk cId="326828347" sldId="273"/>
            <ac:spMk id="4" creationId="{F53E17BD-A163-C452-01AC-00259E3F5A13}"/>
          </ac:spMkLst>
        </pc:spChg>
        <pc:spChg chg="add del mod">
          <ac:chgData name="Federico Ferraro" userId="399bc633-8dd4-43f5-bba7-36edfa5dce18" providerId="ADAL" clId="{3D5367C5-CFC0-4309-B0B1-49E392ECD1BB}" dt="2024-02-05T16:17:25.655" v="944" actId="478"/>
          <ac:spMkLst>
            <pc:docMk/>
            <pc:sldMk cId="326828347" sldId="273"/>
            <ac:spMk id="6" creationId="{7F84E2B5-C4C4-1A88-FA57-96983156BBF5}"/>
          </ac:spMkLst>
        </pc:spChg>
        <pc:spChg chg="add del mod">
          <ac:chgData name="Federico Ferraro" userId="399bc633-8dd4-43f5-bba7-36edfa5dce18" providerId="ADAL" clId="{3D5367C5-CFC0-4309-B0B1-49E392ECD1BB}" dt="2024-02-05T16:04:39.797" v="890" actId="478"/>
          <ac:spMkLst>
            <pc:docMk/>
            <pc:sldMk cId="326828347" sldId="273"/>
            <ac:spMk id="8" creationId="{124ABC7D-E8C9-DB35-E32B-7D551725F2B2}"/>
          </ac:spMkLst>
        </pc:spChg>
        <pc:spChg chg="add mod">
          <ac:chgData name="Federico Ferraro" userId="399bc633-8dd4-43f5-bba7-36edfa5dce18" providerId="ADAL" clId="{3D5367C5-CFC0-4309-B0B1-49E392ECD1BB}" dt="2024-02-05T16:16:30.923" v="941" actId="1076"/>
          <ac:spMkLst>
            <pc:docMk/>
            <pc:sldMk cId="326828347" sldId="273"/>
            <ac:spMk id="9" creationId="{68E889CA-E171-68DF-FD1A-BC04204DA8D5}"/>
          </ac:spMkLst>
        </pc:spChg>
        <pc:picChg chg="add mod ord">
          <ac:chgData name="Federico Ferraro" userId="399bc633-8dd4-43f5-bba7-36edfa5dce18" providerId="ADAL" clId="{3D5367C5-CFC0-4309-B0B1-49E392ECD1BB}" dt="2024-02-05T15:58:01.708" v="672" actId="1076"/>
          <ac:picMkLst>
            <pc:docMk/>
            <pc:sldMk cId="326828347" sldId="273"/>
            <ac:picMk id="5" creationId="{1FF18E1E-2FB6-74DC-EC62-4207CC66466F}"/>
          </ac:picMkLst>
        </pc:picChg>
        <pc:picChg chg="add del mod">
          <ac:chgData name="Federico Ferraro" userId="399bc633-8dd4-43f5-bba7-36edfa5dce18" providerId="ADAL" clId="{3D5367C5-CFC0-4309-B0B1-49E392ECD1BB}" dt="2024-02-05T16:04:35.282" v="889" actId="478"/>
          <ac:picMkLst>
            <pc:docMk/>
            <pc:sldMk cId="326828347" sldId="273"/>
            <ac:picMk id="7" creationId="{FF1B92B0-A214-1595-F884-57D11C9EE8E6}"/>
          </ac:picMkLst>
        </pc:picChg>
        <pc:picChg chg="add mod">
          <ac:chgData name="Federico Ferraro" userId="399bc633-8dd4-43f5-bba7-36edfa5dce18" providerId="ADAL" clId="{3D5367C5-CFC0-4309-B0B1-49E392ECD1BB}" dt="2024-02-05T16:16:41.704" v="942"/>
          <ac:picMkLst>
            <pc:docMk/>
            <pc:sldMk cId="326828347" sldId="273"/>
            <ac:picMk id="10" creationId="{710724AB-67DB-2160-6667-32873202AE87}"/>
          </ac:picMkLst>
        </pc:picChg>
      </pc:sldChg>
      <pc:sldChg chg="modSp new del mod">
        <pc:chgData name="Federico Ferraro" userId="399bc633-8dd4-43f5-bba7-36edfa5dce18" providerId="ADAL" clId="{3D5367C5-CFC0-4309-B0B1-49E392ECD1BB}" dt="2024-02-05T16:57:06.413" v="1483" actId="47"/>
        <pc:sldMkLst>
          <pc:docMk/>
          <pc:sldMk cId="2520869172" sldId="273"/>
        </pc:sldMkLst>
        <pc:spChg chg="mod">
          <ac:chgData name="Federico Ferraro" userId="399bc633-8dd4-43f5-bba7-36edfa5dce18" providerId="ADAL" clId="{3D5367C5-CFC0-4309-B0B1-49E392ECD1BB}" dt="2024-02-05T16:26:59.401" v="1423" actId="20577"/>
          <ac:spMkLst>
            <pc:docMk/>
            <pc:sldMk cId="2520869172" sldId="273"/>
            <ac:spMk id="2" creationId="{7D31A44C-27EB-6114-4669-265537AB42A3}"/>
          </ac:spMkLst>
        </pc:spChg>
        <pc:spChg chg="mod">
          <ac:chgData name="Federico Ferraro" userId="399bc633-8dd4-43f5-bba7-36edfa5dce18" providerId="ADAL" clId="{3D5367C5-CFC0-4309-B0B1-49E392ECD1BB}" dt="2024-02-05T16:54:46.224" v="1482" actId="20577"/>
          <ac:spMkLst>
            <pc:docMk/>
            <pc:sldMk cId="2520869172" sldId="273"/>
            <ac:spMk id="3" creationId="{CE5B83DE-4262-F9FD-6534-C72781616E6E}"/>
          </ac:spMkLst>
        </pc:spChg>
      </pc:sldChg>
      <pc:sldChg chg="addSp delSp modSp new mod modClrScheme chgLayout">
        <pc:chgData name="Federico Ferraro" userId="399bc633-8dd4-43f5-bba7-36edfa5dce18" providerId="ADAL" clId="{3D5367C5-CFC0-4309-B0B1-49E392ECD1BB}" dt="2024-02-05T17:01:28.729" v="1550" actId="27614"/>
        <pc:sldMkLst>
          <pc:docMk/>
          <pc:sldMk cId="3846948904" sldId="273"/>
        </pc:sldMkLst>
        <pc:spChg chg="del">
          <ac:chgData name="Federico Ferraro" userId="399bc633-8dd4-43f5-bba7-36edfa5dce18" providerId="ADAL" clId="{3D5367C5-CFC0-4309-B0B1-49E392ECD1BB}" dt="2024-02-05T17:01:11.856" v="1549" actId="26606"/>
          <ac:spMkLst>
            <pc:docMk/>
            <pc:sldMk cId="3846948904" sldId="273"/>
            <ac:spMk id="2" creationId="{C2137B5A-1B52-06E0-BC87-6C8B743DE6B1}"/>
          </ac:spMkLst>
        </pc:spChg>
        <pc:spChg chg="del">
          <ac:chgData name="Federico Ferraro" userId="399bc633-8dd4-43f5-bba7-36edfa5dce18" providerId="ADAL" clId="{3D5367C5-CFC0-4309-B0B1-49E392ECD1BB}" dt="2024-02-05T17:01:11.856" v="1549" actId="26606"/>
          <ac:spMkLst>
            <pc:docMk/>
            <pc:sldMk cId="3846948904" sldId="273"/>
            <ac:spMk id="3" creationId="{099836D5-3004-508E-A7C0-6FB8D8225FD6}"/>
          </ac:spMkLst>
        </pc:spChg>
        <pc:spChg chg="del">
          <ac:chgData name="Federico Ferraro" userId="399bc633-8dd4-43f5-bba7-36edfa5dce18" providerId="ADAL" clId="{3D5367C5-CFC0-4309-B0B1-49E392ECD1BB}" dt="2024-02-05T17:01:11.856" v="1549" actId="26606"/>
          <ac:spMkLst>
            <pc:docMk/>
            <pc:sldMk cId="3846948904" sldId="273"/>
            <ac:spMk id="4" creationId="{13563773-86A2-4FDB-1A37-7767A02D409D}"/>
          </ac:spMkLst>
        </pc:spChg>
        <pc:spChg chg="mod modVis">
          <ac:chgData name="Federico Ferraro" userId="399bc633-8dd4-43f5-bba7-36edfa5dce18" providerId="ADAL" clId="{3D5367C5-CFC0-4309-B0B1-49E392ECD1BB}" dt="2024-02-05T17:01:11.856" v="1549" actId="26606"/>
          <ac:spMkLst>
            <pc:docMk/>
            <pc:sldMk cId="3846948904" sldId="273"/>
            <ac:spMk id="5" creationId="{90ACCA08-394A-376B-FC3E-200410904E29}"/>
          </ac:spMkLst>
        </pc:spChg>
        <pc:spChg chg="mod">
          <ac:chgData name="Federico Ferraro" userId="399bc633-8dd4-43f5-bba7-36edfa5dce18" providerId="ADAL" clId="{3D5367C5-CFC0-4309-B0B1-49E392ECD1BB}" dt="2024-02-05T17:01:11.856" v="1549" actId="26606"/>
          <ac:spMkLst>
            <pc:docMk/>
            <pc:sldMk cId="3846948904" sldId="273"/>
            <ac:spMk id="6" creationId="{785EF105-16C4-131E-B9BE-75897C3664DF}"/>
          </ac:spMkLst>
        </pc:spChg>
        <pc:spChg chg="mod modVis">
          <ac:chgData name="Federico Ferraro" userId="399bc633-8dd4-43f5-bba7-36edfa5dce18" providerId="ADAL" clId="{3D5367C5-CFC0-4309-B0B1-49E392ECD1BB}" dt="2024-02-05T17:01:11.856" v="1549" actId="26606"/>
          <ac:spMkLst>
            <pc:docMk/>
            <pc:sldMk cId="3846948904" sldId="273"/>
            <ac:spMk id="7" creationId="{F70B256B-15D1-37AD-5CCB-FF9E2FB17730}"/>
          </ac:spMkLst>
        </pc:spChg>
        <pc:picChg chg="add mod ord">
          <ac:chgData name="Federico Ferraro" userId="399bc633-8dd4-43f5-bba7-36edfa5dce18" providerId="ADAL" clId="{3D5367C5-CFC0-4309-B0B1-49E392ECD1BB}" dt="2024-02-05T17:01:28.729" v="1550" actId="27614"/>
          <ac:picMkLst>
            <pc:docMk/>
            <pc:sldMk cId="3846948904" sldId="273"/>
            <ac:picMk id="9" creationId="{CA10499A-E85D-84C1-8E20-CBD537168858}"/>
          </ac:picMkLst>
        </pc:picChg>
      </pc:sldChg>
      <pc:sldChg chg="addSp delSp modSp new mod modClrScheme chgLayout">
        <pc:chgData name="Federico Ferraro" userId="399bc633-8dd4-43f5-bba7-36edfa5dce18" providerId="ADAL" clId="{3D5367C5-CFC0-4309-B0B1-49E392ECD1BB}" dt="2024-02-05T17:03:13.976" v="1553" actId="26606"/>
        <pc:sldMkLst>
          <pc:docMk/>
          <pc:sldMk cId="71546710" sldId="274"/>
        </pc:sldMkLst>
        <pc:spChg chg="del">
          <ac:chgData name="Federico Ferraro" userId="399bc633-8dd4-43f5-bba7-36edfa5dce18" providerId="ADAL" clId="{3D5367C5-CFC0-4309-B0B1-49E392ECD1BB}" dt="2024-02-05T17:03:13.976" v="1553" actId="26606"/>
          <ac:spMkLst>
            <pc:docMk/>
            <pc:sldMk cId="71546710" sldId="274"/>
            <ac:spMk id="2" creationId="{50B228A4-7650-6DB5-1E88-C246A8594766}"/>
          </ac:spMkLst>
        </pc:spChg>
        <pc:spChg chg="del">
          <ac:chgData name="Federico Ferraro" userId="399bc633-8dd4-43f5-bba7-36edfa5dce18" providerId="ADAL" clId="{3D5367C5-CFC0-4309-B0B1-49E392ECD1BB}" dt="2024-02-05T17:03:13.976" v="1553" actId="26606"/>
          <ac:spMkLst>
            <pc:docMk/>
            <pc:sldMk cId="71546710" sldId="274"/>
            <ac:spMk id="3" creationId="{09D21FF3-B9C8-B96F-2B78-3B48CAF43A0D}"/>
          </ac:spMkLst>
        </pc:spChg>
        <pc:spChg chg="del">
          <ac:chgData name="Federico Ferraro" userId="399bc633-8dd4-43f5-bba7-36edfa5dce18" providerId="ADAL" clId="{3D5367C5-CFC0-4309-B0B1-49E392ECD1BB}" dt="2024-02-05T17:03:13.976" v="1553" actId="26606"/>
          <ac:spMkLst>
            <pc:docMk/>
            <pc:sldMk cId="71546710" sldId="274"/>
            <ac:spMk id="4" creationId="{84599295-21D7-9945-C55E-E1E7B787C6AE}"/>
          </ac:spMkLst>
        </pc:spChg>
        <pc:spChg chg="mod modVis">
          <ac:chgData name="Federico Ferraro" userId="399bc633-8dd4-43f5-bba7-36edfa5dce18" providerId="ADAL" clId="{3D5367C5-CFC0-4309-B0B1-49E392ECD1BB}" dt="2024-02-05T17:03:13.976" v="1553" actId="26606"/>
          <ac:spMkLst>
            <pc:docMk/>
            <pc:sldMk cId="71546710" sldId="274"/>
            <ac:spMk id="5" creationId="{1CBA0E26-82C3-EC68-737E-CB53A2726819}"/>
          </ac:spMkLst>
        </pc:spChg>
        <pc:spChg chg="mod">
          <ac:chgData name="Federico Ferraro" userId="399bc633-8dd4-43f5-bba7-36edfa5dce18" providerId="ADAL" clId="{3D5367C5-CFC0-4309-B0B1-49E392ECD1BB}" dt="2024-02-05T17:03:13.976" v="1553" actId="26606"/>
          <ac:spMkLst>
            <pc:docMk/>
            <pc:sldMk cId="71546710" sldId="274"/>
            <ac:spMk id="6" creationId="{CCE6A131-6AD2-0061-0A03-99ECCD9AACC1}"/>
          </ac:spMkLst>
        </pc:spChg>
        <pc:spChg chg="mod modVis">
          <ac:chgData name="Federico Ferraro" userId="399bc633-8dd4-43f5-bba7-36edfa5dce18" providerId="ADAL" clId="{3D5367C5-CFC0-4309-B0B1-49E392ECD1BB}" dt="2024-02-05T17:03:13.976" v="1553" actId="26606"/>
          <ac:spMkLst>
            <pc:docMk/>
            <pc:sldMk cId="71546710" sldId="274"/>
            <ac:spMk id="7" creationId="{1C97583A-CB10-7EF5-E802-FEAFDB403C4A}"/>
          </ac:spMkLst>
        </pc:spChg>
        <pc:picChg chg="add mod ord">
          <ac:chgData name="Federico Ferraro" userId="399bc633-8dd4-43f5-bba7-36edfa5dce18" providerId="ADAL" clId="{3D5367C5-CFC0-4309-B0B1-49E392ECD1BB}" dt="2024-02-05T17:03:13.976" v="1553" actId="26606"/>
          <ac:picMkLst>
            <pc:docMk/>
            <pc:sldMk cId="71546710" sldId="274"/>
            <ac:picMk id="2050" creationId="{FA48F936-0F26-8501-132E-2094A870084C}"/>
          </ac:picMkLst>
        </pc:picChg>
      </pc:sldChg>
      <pc:sldChg chg="new del">
        <pc:chgData name="Federico Ferraro" userId="399bc633-8dd4-43f5-bba7-36edfa5dce18" providerId="ADAL" clId="{3D5367C5-CFC0-4309-B0B1-49E392ECD1BB}" dt="2024-02-05T17:11:21.944" v="1701" actId="47"/>
        <pc:sldMkLst>
          <pc:docMk/>
          <pc:sldMk cId="2130528973" sldId="275"/>
        </pc:sldMkLst>
      </pc:sldChg>
      <pc:sldChg chg="addSp delSp modSp new mod modClrScheme chgLayout">
        <pc:chgData name="Federico Ferraro" userId="399bc633-8dd4-43f5-bba7-36edfa5dce18" providerId="ADAL" clId="{3D5367C5-CFC0-4309-B0B1-49E392ECD1BB}" dt="2024-02-05T17:15:23.337" v="1975" actId="20577"/>
        <pc:sldMkLst>
          <pc:docMk/>
          <pc:sldMk cId="2605752856" sldId="275"/>
        </pc:sldMkLst>
        <pc:spChg chg="mod ord">
          <ac:chgData name="Federico Ferraro" userId="399bc633-8dd4-43f5-bba7-36edfa5dce18" providerId="ADAL" clId="{3D5367C5-CFC0-4309-B0B1-49E392ECD1BB}" dt="2024-02-05T17:11:44.269" v="1714" actId="700"/>
          <ac:spMkLst>
            <pc:docMk/>
            <pc:sldMk cId="2605752856" sldId="275"/>
            <ac:spMk id="2" creationId="{E0C5C53D-4C63-DFF9-2909-70C20F0102F5}"/>
          </ac:spMkLst>
        </pc:spChg>
        <pc:spChg chg="del mod ord">
          <ac:chgData name="Federico Ferraro" userId="399bc633-8dd4-43f5-bba7-36edfa5dce18" providerId="ADAL" clId="{3D5367C5-CFC0-4309-B0B1-49E392ECD1BB}" dt="2024-02-05T17:11:44.269" v="1714" actId="700"/>
          <ac:spMkLst>
            <pc:docMk/>
            <pc:sldMk cId="2605752856" sldId="275"/>
            <ac:spMk id="3" creationId="{D2EC9942-D00F-D2DD-2C95-4E06B0AF3387}"/>
          </ac:spMkLst>
        </pc:spChg>
        <pc:spChg chg="del">
          <ac:chgData name="Federico Ferraro" userId="399bc633-8dd4-43f5-bba7-36edfa5dce18" providerId="ADAL" clId="{3D5367C5-CFC0-4309-B0B1-49E392ECD1BB}" dt="2024-02-05T17:11:44.269" v="1714" actId="700"/>
          <ac:spMkLst>
            <pc:docMk/>
            <pc:sldMk cId="2605752856" sldId="275"/>
            <ac:spMk id="4" creationId="{14AC1D03-53D1-E7C1-7068-B200391FC6AF}"/>
          </ac:spMkLst>
        </pc:spChg>
        <pc:spChg chg="mod ord">
          <ac:chgData name="Federico Ferraro" userId="399bc633-8dd4-43f5-bba7-36edfa5dce18" providerId="ADAL" clId="{3D5367C5-CFC0-4309-B0B1-49E392ECD1BB}" dt="2024-02-05T17:11:44.269" v="1714" actId="700"/>
          <ac:spMkLst>
            <pc:docMk/>
            <pc:sldMk cId="2605752856" sldId="275"/>
            <ac:spMk id="5" creationId="{31947E3B-431F-16C4-A9F7-0E4EAFDA1E21}"/>
          </ac:spMkLst>
        </pc:spChg>
        <pc:spChg chg="mod ord">
          <ac:chgData name="Federico Ferraro" userId="399bc633-8dd4-43f5-bba7-36edfa5dce18" providerId="ADAL" clId="{3D5367C5-CFC0-4309-B0B1-49E392ECD1BB}" dt="2024-02-05T17:11:44.269" v="1714" actId="700"/>
          <ac:spMkLst>
            <pc:docMk/>
            <pc:sldMk cId="2605752856" sldId="275"/>
            <ac:spMk id="6" creationId="{527D905B-4692-9688-4CF6-3C334938794F}"/>
          </ac:spMkLst>
        </pc:spChg>
        <pc:spChg chg="mod ord">
          <ac:chgData name="Federico Ferraro" userId="399bc633-8dd4-43f5-bba7-36edfa5dce18" providerId="ADAL" clId="{3D5367C5-CFC0-4309-B0B1-49E392ECD1BB}" dt="2024-02-05T17:11:44.269" v="1714" actId="700"/>
          <ac:spMkLst>
            <pc:docMk/>
            <pc:sldMk cId="2605752856" sldId="275"/>
            <ac:spMk id="7" creationId="{CCA7A86A-BB1E-91DE-680A-73FBC10F4AFD}"/>
          </ac:spMkLst>
        </pc:spChg>
        <pc:spChg chg="add mod ord">
          <ac:chgData name="Federico Ferraro" userId="399bc633-8dd4-43f5-bba7-36edfa5dce18" providerId="ADAL" clId="{3D5367C5-CFC0-4309-B0B1-49E392ECD1BB}" dt="2024-02-05T17:15:23.337" v="1975" actId="20577"/>
          <ac:spMkLst>
            <pc:docMk/>
            <pc:sldMk cId="2605752856" sldId="275"/>
            <ac:spMk id="8" creationId="{AE92C00A-53E5-0B14-3749-79F4E9C6C9C7}"/>
          </ac:spMkLst>
        </pc:spChg>
      </pc:sldChg>
      <pc:sldChg chg="new del">
        <pc:chgData name="Federico Ferraro" userId="399bc633-8dd4-43f5-bba7-36edfa5dce18" providerId="ADAL" clId="{3D5367C5-CFC0-4309-B0B1-49E392ECD1BB}" dt="2024-02-05T17:08:02.668" v="1603" actId="47"/>
        <pc:sldMkLst>
          <pc:docMk/>
          <pc:sldMk cId="4264197840" sldId="275"/>
        </pc:sldMkLst>
      </pc:sldChg>
      <pc:sldChg chg="add">
        <pc:chgData name="Federico Ferraro" userId="399bc633-8dd4-43f5-bba7-36edfa5dce18" providerId="ADAL" clId="{3D5367C5-CFC0-4309-B0B1-49E392ECD1BB}" dt="2024-02-06T08:56:08.527" v="1976"/>
        <pc:sldMkLst>
          <pc:docMk/>
          <pc:sldMk cId="406425609" sldId="276"/>
        </pc:sldMkLst>
      </pc:sldChg>
      <pc:sldChg chg="add">
        <pc:chgData name="Federico Ferraro" userId="399bc633-8dd4-43f5-bba7-36edfa5dce18" providerId="ADAL" clId="{3D5367C5-CFC0-4309-B0B1-49E392ECD1BB}" dt="2024-02-06T08:56:08.527" v="1976"/>
        <pc:sldMkLst>
          <pc:docMk/>
          <pc:sldMk cId="2815039889" sldId="277"/>
        </pc:sldMkLst>
      </pc:sldChg>
      <pc:sldChg chg="add">
        <pc:chgData name="Federico Ferraro" userId="399bc633-8dd4-43f5-bba7-36edfa5dce18" providerId="ADAL" clId="{3D5367C5-CFC0-4309-B0B1-49E392ECD1BB}" dt="2024-02-06T08:56:08.527" v="1976"/>
        <pc:sldMkLst>
          <pc:docMk/>
          <pc:sldMk cId="2568853458" sldId="278"/>
        </pc:sldMkLst>
      </pc:sldChg>
      <pc:sldChg chg="delSp modSp add mod">
        <pc:chgData name="Federico Ferraro" userId="399bc633-8dd4-43f5-bba7-36edfa5dce18" providerId="ADAL" clId="{3D5367C5-CFC0-4309-B0B1-49E392ECD1BB}" dt="2024-02-06T09:01:09.567" v="2069" actId="1035"/>
        <pc:sldMkLst>
          <pc:docMk/>
          <pc:sldMk cId="142092864" sldId="279"/>
        </pc:sldMkLst>
        <pc:spChg chg="mod">
          <ac:chgData name="Federico Ferraro" userId="399bc633-8dd4-43f5-bba7-36edfa5dce18" providerId="ADAL" clId="{3D5367C5-CFC0-4309-B0B1-49E392ECD1BB}" dt="2024-02-06T09:01:09.567" v="2069" actId="1035"/>
          <ac:spMkLst>
            <pc:docMk/>
            <pc:sldMk cId="142092864" sldId="279"/>
            <ac:spMk id="13" creationId="{36AD0B74-5EFA-6C0A-85E2-1EF00B33AEF3}"/>
          </ac:spMkLst>
        </pc:spChg>
        <pc:grpChg chg="del mod">
          <ac:chgData name="Federico Ferraro" userId="399bc633-8dd4-43f5-bba7-36edfa5dce18" providerId="ADAL" clId="{3D5367C5-CFC0-4309-B0B1-49E392ECD1BB}" dt="2024-02-06T09:00:22.961" v="1991" actId="478"/>
          <ac:grpSpMkLst>
            <pc:docMk/>
            <pc:sldMk cId="142092864" sldId="279"/>
            <ac:grpSpMk id="2" creationId="{6D18BCAF-DC84-24CF-A434-776EE8D47514}"/>
          </ac:grpSpMkLst>
        </pc:grpChg>
        <pc:picChg chg="del">
          <ac:chgData name="Federico Ferraro" userId="399bc633-8dd4-43f5-bba7-36edfa5dce18" providerId="ADAL" clId="{3D5367C5-CFC0-4309-B0B1-49E392ECD1BB}" dt="2024-02-06T09:00:22.961" v="1991" actId="478"/>
          <ac:picMkLst>
            <pc:docMk/>
            <pc:sldMk cId="142092864" sldId="279"/>
            <ac:picMk id="1026" creationId="{8DCE2363-2156-8872-9740-3CF6921B1E54}"/>
          </ac:picMkLst>
        </pc:picChg>
      </pc:sldChg>
      <pc:sldChg chg="new del">
        <pc:chgData name="Federico Ferraro" userId="399bc633-8dd4-43f5-bba7-36edfa5dce18" providerId="ADAL" clId="{3D5367C5-CFC0-4309-B0B1-49E392ECD1BB}" dt="2024-02-06T09:00:04.800" v="1988" actId="47"/>
        <pc:sldMkLst>
          <pc:docMk/>
          <pc:sldMk cId="2956521739" sldId="279"/>
        </pc:sldMkLst>
      </pc:sldChg>
      <pc:sldChg chg="addSp delSp modSp new add del mod modClrScheme chgLayout">
        <pc:chgData name="Federico Ferraro" userId="399bc633-8dd4-43f5-bba7-36edfa5dce18" providerId="ADAL" clId="{3D5367C5-CFC0-4309-B0B1-49E392ECD1BB}" dt="2024-02-06T08:57:32.991" v="1986" actId="47"/>
        <pc:sldMkLst>
          <pc:docMk/>
          <pc:sldMk cId="4020870804" sldId="279"/>
        </pc:sldMkLst>
        <pc:spChg chg="del mod ord">
          <ac:chgData name="Federico Ferraro" userId="399bc633-8dd4-43f5-bba7-36edfa5dce18" providerId="ADAL" clId="{3D5367C5-CFC0-4309-B0B1-49E392ECD1BB}" dt="2024-02-06T08:57:13.421" v="1978" actId="700"/>
          <ac:spMkLst>
            <pc:docMk/>
            <pc:sldMk cId="4020870804" sldId="279"/>
            <ac:spMk id="2" creationId="{09B3B109-6FCE-1266-CBEC-0129268DA835}"/>
          </ac:spMkLst>
        </pc:spChg>
        <pc:spChg chg="del mod ord">
          <ac:chgData name="Federico Ferraro" userId="399bc633-8dd4-43f5-bba7-36edfa5dce18" providerId="ADAL" clId="{3D5367C5-CFC0-4309-B0B1-49E392ECD1BB}" dt="2024-02-06T08:57:13.421" v="1978" actId="700"/>
          <ac:spMkLst>
            <pc:docMk/>
            <pc:sldMk cId="4020870804" sldId="279"/>
            <ac:spMk id="3" creationId="{6285490D-F35B-B706-EC7F-A82EF6F8A3D9}"/>
          </ac:spMkLst>
        </pc:spChg>
        <pc:spChg chg="del">
          <ac:chgData name="Federico Ferraro" userId="399bc633-8dd4-43f5-bba7-36edfa5dce18" providerId="ADAL" clId="{3D5367C5-CFC0-4309-B0B1-49E392ECD1BB}" dt="2024-02-06T08:57:13.421" v="1978" actId="700"/>
          <ac:spMkLst>
            <pc:docMk/>
            <pc:sldMk cId="4020870804" sldId="279"/>
            <ac:spMk id="4" creationId="{EDBB149A-7194-CD69-A8C6-A7CA05C413E6}"/>
          </ac:spMkLst>
        </pc:spChg>
        <pc:spChg chg="mod ord">
          <ac:chgData name="Federico Ferraro" userId="399bc633-8dd4-43f5-bba7-36edfa5dce18" providerId="ADAL" clId="{3D5367C5-CFC0-4309-B0B1-49E392ECD1BB}" dt="2024-02-06T08:57:13.421" v="1978" actId="700"/>
          <ac:spMkLst>
            <pc:docMk/>
            <pc:sldMk cId="4020870804" sldId="279"/>
            <ac:spMk id="5" creationId="{0349E0EE-AE98-40B2-7A44-E50C37F55FB1}"/>
          </ac:spMkLst>
        </pc:spChg>
        <pc:spChg chg="mod ord">
          <ac:chgData name="Federico Ferraro" userId="399bc633-8dd4-43f5-bba7-36edfa5dce18" providerId="ADAL" clId="{3D5367C5-CFC0-4309-B0B1-49E392ECD1BB}" dt="2024-02-06T08:57:13.421" v="1978" actId="700"/>
          <ac:spMkLst>
            <pc:docMk/>
            <pc:sldMk cId="4020870804" sldId="279"/>
            <ac:spMk id="6" creationId="{A9CF4D1B-2CE3-CB82-CF4B-496D8D2131B6}"/>
          </ac:spMkLst>
        </pc:spChg>
        <pc:spChg chg="mod ord">
          <ac:chgData name="Federico Ferraro" userId="399bc633-8dd4-43f5-bba7-36edfa5dce18" providerId="ADAL" clId="{3D5367C5-CFC0-4309-B0B1-49E392ECD1BB}" dt="2024-02-06T08:57:13.421" v="1978" actId="700"/>
          <ac:spMkLst>
            <pc:docMk/>
            <pc:sldMk cId="4020870804" sldId="279"/>
            <ac:spMk id="7" creationId="{AEBAE2FB-98E5-BFEA-13E4-0EA6A102AAB5}"/>
          </ac:spMkLst>
        </pc:spChg>
        <pc:spChg chg="add del mod ord">
          <ac:chgData name="Federico Ferraro" userId="399bc633-8dd4-43f5-bba7-36edfa5dce18" providerId="ADAL" clId="{3D5367C5-CFC0-4309-B0B1-49E392ECD1BB}" dt="2024-02-06T08:57:17.949" v="1979" actId="478"/>
          <ac:spMkLst>
            <pc:docMk/>
            <pc:sldMk cId="4020870804" sldId="279"/>
            <ac:spMk id="8" creationId="{8FCBE886-4FCC-0177-42C2-C852F019D657}"/>
          </ac:spMkLst>
        </pc:spChg>
        <pc:spChg chg="add del mod ord">
          <ac:chgData name="Federico Ferraro" userId="399bc633-8dd4-43f5-bba7-36edfa5dce18" providerId="ADAL" clId="{3D5367C5-CFC0-4309-B0B1-49E392ECD1BB}" dt="2024-02-06T08:57:20.620" v="1980" actId="478"/>
          <ac:spMkLst>
            <pc:docMk/>
            <pc:sldMk cId="4020870804" sldId="279"/>
            <ac:spMk id="9" creationId="{696FD954-F1A4-9102-184C-C8F88816B74A}"/>
          </ac:spMkLst>
        </pc:spChg>
        <pc:picChg chg="add mod">
          <ac:chgData name="Federico Ferraro" userId="399bc633-8dd4-43f5-bba7-36edfa5dce18" providerId="ADAL" clId="{3D5367C5-CFC0-4309-B0B1-49E392ECD1BB}" dt="2024-02-06T08:57:23.455" v="1983" actId="14100"/>
          <ac:picMkLst>
            <pc:docMk/>
            <pc:sldMk cId="4020870804" sldId="279"/>
            <ac:picMk id="3074" creationId="{1A0D3F86-74A8-445E-A0ED-9C94832922A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EC148-0C1E-459B-97C7-83A000498BB6}" type="datetimeFigureOut">
              <a:rPr lang="it-IT" smtClean="0"/>
              <a:t>06/02/2024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0852C-8F70-4419-B9F4-F5FF875FC52D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04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  <p:sp>
        <p:nvSpPr>
          <p:cNvPr id="7" name="Rettangolo 5">
            <a:extLst>
              <a:ext uri="{FF2B5EF4-FFF2-40B4-BE49-F238E27FC236}">
                <a16:creationId xmlns:a16="http://schemas.microsoft.com/office/drawing/2014/main" id="{778AFC4E-B3D9-F6C2-52C5-1C19919C0CE9}"/>
              </a:ext>
            </a:extLst>
          </p:cNvPr>
          <p:cNvSpPr/>
          <p:nvPr/>
        </p:nvSpPr>
        <p:spPr>
          <a:xfrm>
            <a:off x="0" y="2409306"/>
            <a:ext cx="12192000" cy="1183401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8A53D38-F308-3A5D-2797-F96D0FA8E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57" y="194429"/>
            <a:ext cx="2649415" cy="1311990"/>
          </a:xfrm>
          <a:prstGeom prst="rect">
            <a:avLst/>
          </a:prstGeom>
        </p:spPr>
      </p:pic>
      <p:pic>
        <p:nvPicPr>
          <p:cNvPr id="9" name="Immagine 6">
            <a:extLst>
              <a:ext uri="{FF2B5EF4-FFF2-40B4-BE49-F238E27FC236}">
                <a16:creationId xmlns:a16="http://schemas.microsoft.com/office/drawing/2014/main" id="{7F716D13-2E4C-2B41-D29E-B4E840BBB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28" y="388858"/>
            <a:ext cx="1826287" cy="923131"/>
          </a:xfrm>
          <a:prstGeom prst="rect">
            <a:avLst/>
          </a:prstGeom>
        </p:spPr>
      </p:pic>
      <p:sp>
        <p:nvSpPr>
          <p:cNvPr id="11" name="Subtitle 18">
            <a:extLst>
              <a:ext uri="{FF2B5EF4-FFF2-40B4-BE49-F238E27FC236}">
                <a16:creationId xmlns:a16="http://schemas.microsoft.com/office/drawing/2014/main" id="{BF00E050-F3F2-87BD-F548-8142287FE0E7}"/>
              </a:ext>
            </a:extLst>
          </p:cNvPr>
          <p:cNvSpPr txBox="1">
            <a:spLocks/>
          </p:cNvSpPr>
          <p:nvPr/>
        </p:nvSpPr>
        <p:spPr>
          <a:xfrm>
            <a:off x="1524000" y="3863296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457200">
              <a:lnSpc>
                <a:spcPct val="150000"/>
              </a:lnSpc>
              <a:spcBef>
                <a:spcPts val="0"/>
              </a:spcBef>
              <a:buClr>
                <a:srgbClr val="8A0F00"/>
              </a:buClr>
              <a:buFontTx/>
              <a:buNone/>
              <a:defRPr/>
            </a:pPr>
            <a:endParaRPr lang="en-US" sz="2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07549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C8996E-982A-AAB0-4261-C2F810DB71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9147" cy="37097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F98B55-6C67-DA0C-5325-76FAF7B31B72}"/>
              </a:ext>
            </a:extLst>
          </p:cNvPr>
          <p:cNvSpPr txBox="1"/>
          <p:nvPr/>
        </p:nvSpPr>
        <p:spPr>
          <a:xfrm>
            <a:off x="749149" y="0"/>
            <a:ext cx="11442849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 err="1">
                <a:solidFill>
                  <a:schemeClr val="bg1"/>
                </a:solidFill>
                <a:effectLst/>
                <a:latin typeface="+mn-lt"/>
              </a:rPr>
              <a:t>Sezioni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chemeClr val="bg1"/>
                </a:solidFill>
                <a:effectLst/>
                <a:latin typeface="+mn-lt"/>
              </a:rPr>
              <a:t>d’urto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US" sz="1800" b="0" i="0" dirty="0" err="1">
                <a:solidFill>
                  <a:schemeClr val="bg1"/>
                </a:solidFill>
                <a:effectLst/>
                <a:latin typeface="+mn-lt"/>
              </a:rPr>
              <a:t>nucleari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 per la </a:t>
            </a:r>
            <a:r>
              <a:rPr lang="en-US" sz="1800" b="0" i="0" dirty="0" err="1">
                <a:solidFill>
                  <a:schemeClr val="bg1"/>
                </a:solidFill>
                <a:effectLst/>
                <a:latin typeface="+mn-lt"/>
              </a:rPr>
              <a:t>fisica</a:t>
            </a:r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 del Sole con LUNA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579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  <p:sp>
        <p:nvSpPr>
          <p:cNvPr id="9" name="CasellaDiTesto 7">
            <a:extLst>
              <a:ext uri="{FF2B5EF4-FFF2-40B4-BE49-F238E27FC236}">
                <a16:creationId xmlns:a16="http://schemas.microsoft.com/office/drawing/2014/main" id="{2705F0D9-58FC-EA14-0830-F2BA9F01B0B8}"/>
              </a:ext>
            </a:extLst>
          </p:cNvPr>
          <p:cNvSpPr txBox="1"/>
          <p:nvPr userDrawn="1"/>
        </p:nvSpPr>
        <p:spPr>
          <a:xfrm>
            <a:off x="1" y="0"/>
            <a:ext cx="12191998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The LUNA experiment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8469DD-BA0B-F464-026E-5ADD7996ED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9147" cy="3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98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DC05E-55F8-B4A1-386F-F626303D4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BDA56-6212-806E-CBB7-B640691CEA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FC47D-2FC6-BD3F-4C82-E75804EE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9D61F-AC47-9997-147B-63544DB8B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171A1-46B5-89E8-4AC3-36811DE0F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47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7">
            <a:extLst>
              <a:ext uri="{FF2B5EF4-FFF2-40B4-BE49-F238E27FC236}">
                <a16:creationId xmlns:a16="http://schemas.microsoft.com/office/drawing/2014/main" id="{FF3406F5-C1F5-2595-C984-DDF78B5CB237}"/>
              </a:ext>
            </a:extLst>
          </p:cNvPr>
          <p:cNvSpPr txBox="1"/>
          <p:nvPr/>
        </p:nvSpPr>
        <p:spPr>
          <a:xfrm>
            <a:off x="1" y="0"/>
            <a:ext cx="12191998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The LUNA experiment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200400" cy="365125"/>
          </a:xfrm>
        </p:spPr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3DB2C1-2427-8BF9-C60E-B2E9DEFC4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9147" cy="3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19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7">
            <a:extLst>
              <a:ext uri="{FF2B5EF4-FFF2-40B4-BE49-F238E27FC236}">
                <a16:creationId xmlns:a16="http://schemas.microsoft.com/office/drawing/2014/main" id="{A46C99D0-D5E5-4915-9B65-C1EEC0557D73}"/>
              </a:ext>
            </a:extLst>
          </p:cNvPr>
          <p:cNvSpPr txBox="1"/>
          <p:nvPr/>
        </p:nvSpPr>
        <p:spPr>
          <a:xfrm>
            <a:off x="1" y="0"/>
            <a:ext cx="12191998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The LUNA experiment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9EDD3-11C6-F98A-EC0E-D0625977C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9147" cy="3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0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9E2C95D1-711A-D66E-E24B-90209B013493}"/>
              </a:ext>
            </a:extLst>
          </p:cNvPr>
          <p:cNvSpPr txBox="1"/>
          <p:nvPr userDrawn="1"/>
        </p:nvSpPr>
        <p:spPr>
          <a:xfrm>
            <a:off x="1" y="0"/>
            <a:ext cx="12191998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The LUNA experiment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1906AF-3D22-224C-91C9-353139D20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9147" cy="3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8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CasellaDiTesto 7">
            <a:extLst>
              <a:ext uri="{FF2B5EF4-FFF2-40B4-BE49-F238E27FC236}">
                <a16:creationId xmlns:a16="http://schemas.microsoft.com/office/drawing/2014/main" id="{C9698C59-27BA-5CAF-D32C-86D0A67FB597}"/>
              </a:ext>
            </a:extLst>
          </p:cNvPr>
          <p:cNvSpPr txBox="1"/>
          <p:nvPr userDrawn="1"/>
        </p:nvSpPr>
        <p:spPr>
          <a:xfrm>
            <a:off x="1" y="0"/>
            <a:ext cx="12191998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The LUNA experiment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041087-546D-D779-29D0-508B502FD1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9147" cy="3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33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646751C-EE03-3432-B6AE-4028B831B177}"/>
              </a:ext>
            </a:extLst>
          </p:cNvPr>
          <p:cNvSpPr txBox="1"/>
          <p:nvPr userDrawn="1"/>
        </p:nvSpPr>
        <p:spPr>
          <a:xfrm>
            <a:off x="1" y="0"/>
            <a:ext cx="12191998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The LUNA experiment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329453-805C-08B2-DA43-DA5CF3FEC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9147" cy="3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70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r>
              <a:rPr lang="it-IT"/>
              <a:t>GSSI Science Fair - 06/02/2024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  <p:sp>
        <p:nvSpPr>
          <p:cNvPr id="7" name="CasellaDiTesto 7">
            <a:extLst>
              <a:ext uri="{FF2B5EF4-FFF2-40B4-BE49-F238E27FC236}">
                <a16:creationId xmlns:a16="http://schemas.microsoft.com/office/drawing/2014/main" id="{E39D08A7-6425-B5F9-F1A7-A32FB6103A80}"/>
              </a:ext>
            </a:extLst>
          </p:cNvPr>
          <p:cNvSpPr txBox="1"/>
          <p:nvPr userDrawn="1"/>
        </p:nvSpPr>
        <p:spPr>
          <a:xfrm>
            <a:off x="1" y="0"/>
            <a:ext cx="12191998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The LUNA experiment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484D9-01A4-15DD-C9B3-5725E8FF2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9147" cy="3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13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E7010462-226A-1C01-31A8-49E68A056512}"/>
              </a:ext>
            </a:extLst>
          </p:cNvPr>
          <p:cNvSpPr txBox="1"/>
          <p:nvPr userDrawn="1"/>
        </p:nvSpPr>
        <p:spPr>
          <a:xfrm>
            <a:off x="1" y="0"/>
            <a:ext cx="12191998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The LUNA experiment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C0492B-009B-77A7-006B-740A17B4E9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9147" cy="3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79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CasellaDiTesto 7">
            <a:extLst>
              <a:ext uri="{FF2B5EF4-FFF2-40B4-BE49-F238E27FC236}">
                <a16:creationId xmlns:a16="http://schemas.microsoft.com/office/drawing/2014/main" id="{3A278698-B22E-6387-850F-DC7B29C15088}"/>
              </a:ext>
            </a:extLst>
          </p:cNvPr>
          <p:cNvSpPr txBox="1"/>
          <p:nvPr userDrawn="1"/>
        </p:nvSpPr>
        <p:spPr>
          <a:xfrm>
            <a:off x="1" y="0"/>
            <a:ext cx="12191998" cy="36933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dirty="0">
                <a:solidFill>
                  <a:schemeClr val="bg1"/>
                </a:solidFill>
                <a:effectLst/>
                <a:latin typeface="+mn-lt"/>
              </a:rPr>
              <a:t>The LUNA experiment</a:t>
            </a: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626254-DBCE-A78D-750B-774C288BAA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9147" cy="37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36675-E1CD-4CCA-827E-9B6714545C4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296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server11.infn.it/video/multimedia/esperimento-luna-lngs-2016/Main_Pag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E2AAA94D-F582-5869-D154-98EA79360A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Gran Sasso Hands-On: un’opportunità per giovani ricercatori">
            <a:extLst>
              <a:ext uri="{FF2B5EF4-FFF2-40B4-BE49-F238E27FC236}">
                <a16:creationId xmlns:a16="http://schemas.microsoft.com/office/drawing/2014/main" id="{C7F987F2-0E8F-307A-C674-5F0F7D4F1FB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16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07;p25">
            <a:extLst>
              <a:ext uri="{FF2B5EF4-FFF2-40B4-BE49-F238E27FC236}">
                <a16:creationId xmlns:a16="http://schemas.microsoft.com/office/drawing/2014/main" id="{A1D8DE66-5B1D-80C5-A23D-C64C7B30FAC4}"/>
              </a:ext>
            </a:extLst>
          </p:cNvPr>
          <p:cNvPicPr preferRelativeResize="0"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0297228" y="254597"/>
            <a:ext cx="1545498" cy="801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8;p25">
            <a:extLst>
              <a:ext uri="{FF2B5EF4-FFF2-40B4-BE49-F238E27FC236}">
                <a16:creationId xmlns:a16="http://schemas.microsoft.com/office/drawing/2014/main" id="{5C4D545D-AD22-D9E0-6CF7-311BA7D0DE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274" y="326198"/>
            <a:ext cx="1243607" cy="65836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6;p25">
            <a:extLst>
              <a:ext uri="{FF2B5EF4-FFF2-40B4-BE49-F238E27FC236}">
                <a16:creationId xmlns:a16="http://schemas.microsoft.com/office/drawing/2014/main" id="{3168CB0C-A8F4-BAFE-A0E0-82DF0BB591DB}"/>
              </a:ext>
            </a:extLst>
          </p:cNvPr>
          <p:cNvSpPr txBox="1"/>
          <p:nvPr/>
        </p:nvSpPr>
        <p:spPr>
          <a:xfrm>
            <a:off x="2918104" y="5970620"/>
            <a:ext cx="6355791" cy="64629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>
              <a:buClr>
                <a:srgbClr val="8A0F00"/>
              </a:buClr>
              <a:buSzPts val="1800"/>
            </a:pPr>
            <a:r>
              <a:rPr lang="en" sz="2000" b="1" dirty="0">
                <a:solidFill>
                  <a:srgbClr val="8D8B8C"/>
                </a:solidFill>
                <a:latin typeface="Calibri"/>
                <a:ea typeface="Calibri"/>
                <a:cs typeface="Calibri"/>
                <a:sym typeface="Calibri"/>
              </a:rPr>
              <a:t>Federico Ferraro</a:t>
            </a:r>
          </a:p>
          <a:p>
            <a:pPr algn="ctr">
              <a:buClr>
                <a:srgbClr val="8A0F00"/>
              </a:buClr>
              <a:buSzPts val="1500"/>
            </a:pPr>
            <a:r>
              <a:rPr lang="it-IT" sz="1600" dirty="0">
                <a:solidFill>
                  <a:srgbClr val="8D8B8C"/>
                </a:solidFill>
              </a:rPr>
              <a:t>INFN - </a:t>
            </a:r>
            <a:r>
              <a:rPr lang="en" sz="1600" dirty="0">
                <a:solidFill>
                  <a:srgbClr val="8D8B8C"/>
                </a:solidFill>
              </a:rPr>
              <a:t>Laboratori Nazionali del Gran Sasso</a:t>
            </a:r>
            <a:endParaRPr sz="1600" dirty="0">
              <a:solidFill>
                <a:srgbClr val="8D8B8C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81958C-EFA9-C6D2-3163-5DC987A35021}"/>
              </a:ext>
            </a:extLst>
          </p:cNvPr>
          <p:cNvSpPr txBox="1"/>
          <p:nvPr/>
        </p:nvSpPr>
        <p:spPr>
          <a:xfrm>
            <a:off x="-437659" y="4186825"/>
            <a:ext cx="13067318" cy="611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lt1"/>
              </a:buClr>
              <a:buSzPts val="2700"/>
            </a:pPr>
            <a:r>
              <a:rPr lang="en-US" sz="5800" baseline="30000" dirty="0">
                <a:solidFill>
                  <a:srgbClr val="C00000"/>
                </a:solidFill>
              </a:rPr>
              <a:t>LUNA: present and future of Nuclear Astrophysics at LNGS</a:t>
            </a:r>
            <a:endParaRPr lang="en-US" sz="58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09;p25">
            <a:extLst>
              <a:ext uri="{FF2B5EF4-FFF2-40B4-BE49-F238E27FC236}">
                <a16:creationId xmlns:a16="http://schemas.microsoft.com/office/drawing/2014/main" id="{36AD0B74-5EFA-6C0A-85E2-1EF00B33AEF3}"/>
              </a:ext>
            </a:extLst>
          </p:cNvPr>
          <p:cNvSpPr txBox="1"/>
          <p:nvPr/>
        </p:nvSpPr>
        <p:spPr>
          <a:xfrm>
            <a:off x="908515" y="5097712"/>
            <a:ext cx="1037497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600" dirty="0">
                <a:solidFill>
                  <a:srgbClr val="8A0F00"/>
                </a:solidFill>
              </a:rPr>
              <a:t>GSSI Science Fair</a:t>
            </a:r>
          </a:p>
          <a:p>
            <a:pPr algn="ctr"/>
            <a:r>
              <a:rPr lang="en" sz="1600" dirty="0">
                <a:solidFill>
                  <a:srgbClr val="8A0F00"/>
                </a:solidFill>
              </a:rPr>
              <a:t>6 February 2024</a:t>
            </a:r>
            <a:endParaRPr sz="1600" dirty="0">
              <a:solidFill>
                <a:srgbClr val="8A0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2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3A83-24CD-8648-2665-9D2C057D8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LUNA 400 kV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54FAC4-D55F-ABAE-A20A-3BE0DE730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6B028F-8375-CBA7-C26A-0D6BD5781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EA6B6-5902-9573-622C-C6A403D32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10</a:t>
            </a:fld>
            <a:endParaRPr lang="it-IT"/>
          </a:p>
        </p:txBody>
      </p:sp>
      <p:pic>
        <p:nvPicPr>
          <p:cNvPr id="11" name="Picture 2" descr="A pink beam at the center of a metallic experimental apparatus.">
            <a:extLst>
              <a:ext uri="{FF2B5EF4-FFF2-40B4-BE49-F238E27FC236}">
                <a16:creationId xmlns:a16="http://schemas.microsoft.com/office/drawing/2014/main" id="{D2999FDB-B053-CE06-9075-AAE6C06CDF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" r="18619"/>
          <a:stretch/>
        </p:blipFill>
        <p:spPr bwMode="auto">
          <a:xfrm>
            <a:off x="536861" y="1454727"/>
            <a:ext cx="6269182" cy="472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D91FBC-A374-1A1D-8E32-7436649A6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2266">
            <a:off x="6849964" y="947947"/>
            <a:ext cx="2952799" cy="1454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8F8B0D-F7BA-79AC-7178-2BD663ABF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462">
            <a:off x="8243421" y="937147"/>
            <a:ext cx="3254022" cy="1778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A62719-BC3E-10C1-A812-7B053D39D1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5212">
            <a:off x="6190686" y="1592228"/>
            <a:ext cx="3978183" cy="1148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00A596-4BC7-807E-1043-A07E0B8E0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2734">
            <a:off x="6412483" y="3037542"/>
            <a:ext cx="1932590" cy="15654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C1684F-3D3E-D893-7A5A-3E0D4CDA13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9192" y="1452815"/>
            <a:ext cx="3087093" cy="2258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3CC2E0-71C2-C6B6-5861-A36952328B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2405">
            <a:off x="9123817" y="2674374"/>
            <a:ext cx="2467979" cy="1517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3D25A3-D36A-843D-0940-7C3E698417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41523">
            <a:off x="7173779" y="3678209"/>
            <a:ext cx="3874155" cy="10631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7AF33A-5972-ADA0-E80F-C3517E93AB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55615">
            <a:off x="6461137" y="4059010"/>
            <a:ext cx="3525747" cy="9703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57BBFF1-DBBF-85B1-2536-D026D3E46C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463488">
            <a:off x="7896767" y="3920623"/>
            <a:ext cx="3767829" cy="9889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006D5D8-E038-3046-566E-5FA0CE207C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41131">
            <a:off x="6773799" y="4805420"/>
            <a:ext cx="3574748" cy="10876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0771F3B-C840-6308-235F-18C7AE733683}"/>
              </a:ext>
            </a:extLst>
          </p:cNvPr>
          <p:cNvSpPr txBox="1"/>
          <p:nvPr/>
        </p:nvSpPr>
        <p:spPr>
          <a:xfrm>
            <a:off x="5525362" y="5674670"/>
            <a:ext cx="5924551" cy="61447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it-IT" sz="2400" b="1" dirty="0"/>
              <a:t>High-</a:t>
            </a:r>
            <a:r>
              <a:rPr lang="it-IT" sz="2400" b="1" dirty="0" err="1"/>
              <a:t>quality</a:t>
            </a:r>
            <a:r>
              <a:rPr lang="it-IT" sz="2400" b="1" dirty="0"/>
              <a:t> </a:t>
            </a:r>
            <a:r>
              <a:rPr lang="it-IT" sz="2400" b="1" dirty="0" err="1"/>
              <a:t>scientific</a:t>
            </a:r>
            <a:r>
              <a:rPr lang="it-IT" sz="2400" b="1" dirty="0"/>
              <a:t> output and fallout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50B21-7DDD-5F3D-D01B-ACDDB5E0D806}"/>
              </a:ext>
            </a:extLst>
          </p:cNvPr>
          <p:cNvSpPr txBox="1"/>
          <p:nvPr/>
        </p:nvSpPr>
        <p:spPr>
          <a:xfrm>
            <a:off x="4566780" y="626494"/>
            <a:ext cx="2161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84 papers in 30 years (</a:t>
            </a:r>
            <a:r>
              <a:rPr lang="it-IT" dirty="0">
                <a:solidFill>
                  <a:srgbClr val="C00000"/>
                </a:solidFill>
              </a:rPr>
              <a:t>2.8 papers/</a:t>
            </a:r>
            <a:r>
              <a:rPr lang="it-IT" dirty="0" err="1">
                <a:solidFill>
                  <a:srgbClr val="C00000"/>
                </a:solidFill>
              </a:rPr>
              <a:t>year</a:t>
            </a:r>
            <a:r>
              <a:rPr lang="it-IT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77673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315B5-824A-6183-8E00-80C101586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LUNA MV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44DF5-0891-38BB-3ED0-DBFC65D8B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19CE87-65BF-9A8D-64A3-FA2505981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FFCE0-1052-D728-BA58-A278FA3F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11</a:t>
            </a:fld>
            <a:endParaRPr lang="it-IT"/>
          </a:p>
        </p:txBody>
      </p:sp>
      <p:pic>
        <p:nvPicPr>
          <p:cNvPr id="13" name="Content Placeholder 12" descr="A picture containing ceiling, indoor, plane, airport&#10;&#10;Description automatically generated">
            <a:extLst>
              <a:ext uri="{FF2B5EF4-FFF2-40B4-BE49-F238E27FC236}">
                <a16:creationId xmlns:a16="http://schemas.microsoft.com/office/drawing/2014/main" id="{31494971-49A1-6FD3-2D26-5259EA8AAF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861" y="1459200"/>
            <a:ext cx="6279573" cy="470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FA50516-9A70-9A42-27F1-312E0777A233}"/>
              </a:ext>
            </a:extLst>
          </p:cNvPr>
          <p:cNvSpPr txBox="1"/>
          <p:nvPr/>
        </p:nvSpPr>
        <p:spPr>
          <a:xfrm>
            <a:off x="6920341" y="1459200"/>
            <a:ext cx="4734797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1" i="0" u="sng" strike="noStrike" dirty="0">
                <a:solidFill>
                  <a:srgbClr val="000000"/>
                </a:solidFill>
                <a:effectLst/>
              </a:rPr>
              <a:t>Scientific program (2023-2026)</a:t>
            </a:r>
            <a:endParaRPr lang="en-US" sz="2400" b="0" u="sng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000" b="0" dirty="0">
                <a:effectLst/>
              </a:rPr>
            </a:b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LUNA will aim to shed light on the 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advanced stages of stellar nucleosynthesis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using the new LUNA-MV accelerator at the Ion Beam Facility of LNGS</a:t>
            </a:r>
            <a:endParaRPr lang="en-US" sz="20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0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baseline="30000" dirty="0">
                <a:solidFill>
                  <a:srgbClr val="A72A1E"/>
                </a:solidFill>
                <a:effectLst/>
              </a:rPr>
              <a:t>14</a:t>
            </a:r>
            <a:r>
              <a:rPr lang="en-US" sz="2000" b="1" i="0" u="none" strike="noStrike" dirty="0">
                <a:solidFill>
                  <a:srgbClr val="A72A1E"/>
                </a:solidFill>
                <a:effectLst/>
              </a:rPr>
              <a:t>N(p,𝛄)</a:t>
            </a:r>
            <a:r>
              <a:rPr lang="en-US" sz="2000" b="1" i="0" u="none" strike="noStrike" baseline="30000" dirty="0">
                <a:solidFill>
                  <a:srgbClr val="A72A1E"/>
                </a:solidFill>
                <a:effectLst/>
              </a:rPr>
              <a:t>15</a:t>
            </a:r>
            <a:r>
              <a:rPr lang="en-US" sz="2000" b="1" i="0" u="none" strike="noStrike" dirty="0">
                <a:solidFill>
                  <a:srgbClr val="A72A1E"/>
                </a:solidFill>
                <a:effectLst/>
              </a:rPr>
              <a:t>O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bottleneck of the CNO cycle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baseline="30000" dirty="0">
                <a:solidFill>
                  <a:srgbClr val="A72A1E"/>
                </a:solidFill>
                <a:effectLst/>
              </a:rPr>
              <a:t>22</a:t>
            </a:r>
            <a:r>
              <a:rPr lang="en-US" sz="2000" b="1" i="0" u="none" strike="noStrike" dirty="0">
                <a:solidFill>
                  <a:srgbClr val="A72A1E"/>
                </a:solidFill>
                <a:effectLst/>
              </a:rPr>
              <a:t>Ne(α,n)</a:t>
            </a:r>
            <a:r>
              <a:rPr lang="en-US" sz="2000" b="1" i="0" u="none" strike="noStrike" baseline="30000" dirty="0">
                <a:solidFill>
                  <a:srgbClr val="A72A1E"/>
                </a:solidFill>
                <a:effectLst/>
              </a:rPr>
              <a:t>25</a:t>
            </a:r>
            <a:r>
              <a:rPr lang="en-US" sz="2000" b="1" i="0" u="none" strike="noStrike" dirty="0">
                <a:solidFill>
                  <a:srgbClr val="A72A1E"/>
                </a:solidFill>
                <a:effectLst/>
              </a:rPr>
              <a:t>Mg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en-US" sz="2000" dirty="0">
                <a:solidFill>
                  <a:srgbClr val="000000"/>
                </a:solidFill>
              </a:rPr>
              <a:t>n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eutron source for the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s-process in AGB and massive stars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sz="2000" b="0" i="0" u="none" strike="noStrike" dirty="0">
              <a:solidFill>
                <a:srgbClr val="000000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2000" b="1" i="0" u="none" strike="noStrike" baseline="30000" dirty="0">
                <a:solidFill>
                  <a:srgbClr val="A72A1E"/>
                </a:solidFill>
                <a:effectLst/>
              </a:rPr>
              <a:t>12</a:t>
            </a:r>
            <a:r>
              <a:rPr lang="en-US" sz="2000" b="1" i="0" u="none" strike="noStrike" dirty="0">
                <a:solidFill>
                  <a:srgbClr val="A72A1E"/>
                </a:solidFill>
                <a:effectLst/>
              </a:rPr>
              <a:t>C+</a:t>
            </a:r>
            <a:r>
              <a:rPr lang="en-US" sz="2000" b="1" i="0" u="none" strike="noStrike" baseline="30000" dirty="0">
                <a:solidFill>
                  <a:srgbClr val="A72A1E"/>
                </a:solidFill>
                <a:effectLst/>
              </a:rPr>
              <a:t>12</a:t>
            </a:r>
            <a:r>
              <a:rPr lang="en-US" sz="2000" b="1" i="0" u="none" strike="noStrike" dirty="0">
                <a:solidFill>
                  <a:srgbClr val="A72A1E"/>
                </a:solidFill>
                <a:effectLst/>
              </a:rPr>
              <a:t>C</a:t>
            </a: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en-US" sz="2000" dirty="0">
                <a:solidFill>
                  <a:srgbClr val="000000"/>
                </a:solidFill>
              </a:rPr>
              <a:t>t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</a:rPr>
              <a:t>rigger of C burning in the stars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en-US" sz="2000" b="0" dirty="0">
                <a:effectLst/>
              </a:rPr>
            </a:br>
            <a:r>
              <a:rPr lang="en-US" sz="2000" b="1" i="0" u="none" strike="noStrike" dirty="0">
                <a:solidFill>
                  <a:srgbClr val="000000"/>
                </a:solidFill>
                <a:effectLst/>
              </a:rPr>
              <a:t>Lots of preparatory activities at LNGS!</a:t>
            </a:r>
            <a:endParaRPr lang="en-US" sz="2000" b="0" dirty="0">
              <a:effectLst/>
            </a:endParaRPr>
          </a:p>
        </p:txBody>
      </p:sp>
      <p:pic>
        <p:nvPicPr>
          <p:cNvPr id="15" name="Picture 2" descr="upload.wikimedia.org/wikipedia/en/thumb/e/e9/Eu...">
            <a:extLst>
              <a:ext uri="{FF2B5EF4-FFF2-40B4-BE49-F238E27FC236}">
                <a16:creationId xmlns:a16="http://schemas.microsoft.com/office/drawing/2014/main" id="{70B5DAB0-FF7A-DAED-11C0-E428843DB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977" y="4297837"/>
            <a:ext cx="673646" cy="67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F90D9F-9B9B-EB04-C2CA-F9A4A48F8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7003" y="5060881"/>
            <a:ext cx="675837" cy="67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8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working in a factory&#10;&#10;Description automatically generated">
            <a:extLst>
              <a:ext uri="{FF2B5EF4-FFF2-40B4-BE49-F238E27FC236}">
                <a16:creationId xmlns:a16="http://schemas.microsoft.com/office/drawing/2014/main" id="{CA10499A-E85D-84C1-8E20-CBD5371688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0" r="198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90ACCA08-394A-376B-FC3E-20041090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federico.ferraro@lngs.infn.it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EF105-16C4-131E-B9BE-75897C3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GSSI Science Fair - 06/02/2024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70B256B-15D1-37AD-5CCB-FF9E2FB17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436675-E1CD-4CCA-827E-9B6714545C46}" type="slidenum">
              <a:rPr lang="it-IT" smtClean="0"/>
              <a:pPr>
                <a:spcAft>
                  <a:spcPts val="600"/>
                </a:spcAft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6948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513B212-33F6-DA1B-807F-3DCCF8ACE316}"/>
              </a:ext>
            </a:extLst>
          </p:cNvPr>
          <p:cNvSpPr/>
          <p:nvPr/>
        </p:nvSpPr>
        <p:spPr>
          <a:xfrm>
            <a:off x="756018" y="4444677"/>
            <a:ext cx="4614641" cy="186537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DF0382-5044-7BDE-94FD-B38454CB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i="0" u="none" strike="noStrike" baseline="30000" dirty="0">
                <a:solidFill>
                  <a:srgbClr val="A72A1E"/>
                </a:solidFill>
                <a:effectLst/>
              </a:rPr>
              <a:t>14</a:t>
            </a:r>
            <a:r>
              <a:rPr lang="en-US" sz="4400" b="1" i="0" u="none" strike="noStrike" dirty="0">
                <a:solidFill>
                  <a:srgbClr val="A72A1E"/>
                </a:solidFill>
                <a:effectLst/>
              </a:rPr>
              <a:t>N(p,𝛄)</a:t>
            </a:r>
            <a:r>
              <a:rPr lang="en-US" sz="4400" b="1" i="0" u="none" strike="noStrike" baseline="30000" dirty="0">
                <a:solidFill>
                  <a:srgbClr val="A72A1E"/>
                </a:solidFill>
                <a:effectLst/>
              </a:rPr>
              <a:t>15</a:t>
            </a:r>
            <a:r>
              <a:rPr lang="en-US" sz="4400" b="1" i="0" u="none" strike="noStrike" dirty="0">
                <a:solidFill>
                  <a:srgbClr val="A72A1E"/>
                </a:solidFill>
                <a:effectLst/>
              </a:rPr>
              <a:t>O</a:t>
            </a:r>
            <a:r>
              <a:rPr lang="en-US" sz="4400" b="1" i="0" u="none" strike="noStrike" dirty="0">
                <a:solidFill>
                  <a:srgbClr val="000000"/>
                </a:solidFill>
                <a:effectLst/>
              </a:rPr>
              <a:t>: bottleneck of the CNO cycle</a:t>
            </a:r>
            <a:endParaRPr lang="it-IT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640B2-B6E2-40A5-BDBD-C82FA7C0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56323-7E0C-5DC2-DD30-7FABE93E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875CC-97E7-24A0-7E2F-8791EA04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13</a:t>
            </a:fld>
            <a:endParaRPr lang="it-IT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19CEEA0F-1D74-BBFA-A4A6-C15EC4FB6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4"/>
          <a:stretch/>
        </p:blipFill>
        <p:spPr bwMode="auto">
          <a:xfrm>
            <a:off x="8633755" y="1585083"/>
            <a:ext cx="2726585" cy="222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DB2C1E9-9124-3AA8-263D-B4696C75F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3974946" y="1447986"/>
            <a:ext cx="4386804" cy="27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CD4CF85A-8A9F-6990-AE6A-BE84D0A8C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81" y="3264061"/>
            <a:ext cx="2515507" cy="309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59DA8A4-DDE4-3FC2-8AE4-0CA6C9F1C4F3}"/>
              </a:ext>
            </a:extLst>
          </p:cNvPr>
          <p:cNvGrpSpPr/>
          <p:nvPr/>
        </p:nvGrpSpPr>
        <p:grpSpPr>
          <a:xfrm>
            <a:off x="756018" y="4605405"/>
            <a:ext cx="4459253" cy="1609218"/>
            <a:chOff x="505842" y="4437253"/>
            <a:chExt cx="4459253" cy="1609218"/>
          </a:xfrm>
        </p:grpSpPr>
        <p:pic>
          <p:nvPicPr>
            <p:cNvPr id="5126" name="Picture 6">
              <a:extLst>
                <a:ext uri="{FF2B5EF4-FFF2-40B4-BE49-F238E27FC236}">
                  <a16:creationId xmlns:a16="http://schemas.microsoft.com/office/drawing/2014/main" id="{FE75072E-009A-72AE-89DE-87FE7D92E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617262" y="4629801"/>
              <a:ext cx="1540381" cy="1155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32E693-D38D-EA59-8868-1ADD02A12721}"/>
                </a:ext>
              </a:extLst>
            </p:cNvPr>
            <p:cNvSpPr txBox="1"/>
            <p:nvPr/>
          </p:nvSpPr>
          <p:spPr>
            <a:xfrm>
              <a:off x="505842" y="5461696"/>
              <a:ext cx="32004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0"/>
                </a:spcAft>
              </a:pPr>
              <a:r>
                <a:rPr lang="it-IT" sz="1600" b="1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Alessandro Compagnucci</a:t>
              </a:r>
              <a:endParaRPr lang="it-IT" sz="1600" b="0" dirty="0">
                <a:effectLst/>
              </a:endParaRPr>
            </a:p>
            <a:p>
              <a:pPr algn="ctr" rtl="0">
                <a:spcBef>
                  <a:spcPts val="0"/>
                </a:spcBef>
                <a:spcAft>
                  <a:spcPts val="0"/>
                </a:spcAft>
              </a:pPr>
              <a:r>
                <a:rPr lang="it-IT" sz="1600" b="0" i="1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alessandro.compagnucci@</a:t>
              </a:r>
              <a:r>
                <a:rPr lang="it-IT" sz="1600" b="0" i="1" u="none" strike="noStrike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</a:rPr>
                <a:t>gssi</a:t>
              </a:r>
              <a:r>
                <a:rPr lang="it-IT" sz="1600" b="0" i="1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.it</a:t>
              </a:r>
              <a:endParaRPr lang="it-IT" sz="1600" dirty="0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33206A4-C9E4-4510-5222-2BCF7D7EE848}"/>
              </a:ext>
            </a:extLst>
          </p:cNvPr>
          <p:cNvSpPr txBox="1"/>
          <p:nvPr/>
        </p:nvSpPr>
        <p:spPr>
          <a:xfrm>
            <a:off x="873223" y="4924327"/>
            <a:ext cx="30695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PhD </a:t>
            </a:r>
            <a:r>
              <a:rPr lang="it-IT" sz="2200" dirty="0" err="1"/>
              <a:t>student</a:t>
            </a:r>
            <a:r>
              <a:rPr lang="it-IT" sz="2200" dirty="0"/>
              <a:t> on </a:t>
            </a:r>
            <a:r>
              <a:rPr lang="it-IT" sz="2200" dirty="0" err="1"/>
              <a:t>this</a:t>
            </a:r>
            <a:r>
              <a:rPr lang="it-IT" sz="2200" dirty="0"/>
              <a:t> </a:t>
            </a:r>
            <a:r>
              <a:rPr lang="it-IT" sz="2200" dirty="0" err="1"/>
              <a:t>topic</a:t>
            </a:r>
            <a:endParaRPr lang="it-IT" sz="22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C00F5CB-508E-6260-BC21-4C3253A57A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779" t="5559"/>
          <a:stretch/>
        </p:blipFill>
        <p:spPr>
          <a:xfrm>
            <a:off x="1011061" y="1502787"/>
            <a:ext cx="2695296" cy="310261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6C9B273-4645-56C5-DE81-E617D57B4AE4}"/>
              </a:ext>
            </a:extLst>
          </p:cNvPr>
          <p:cNvSpPr/>
          <p:nvPr/>
        </p:nvSpPr>
        <p:spPr>
          <a:xfrm>
            <a:off x="1143000" y="2849880"/>
            <a:ext cx="1178560" cy="24384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70C7293-B4E5-B52C-F48A-B41D2153E7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5132" b="9517"/>
          <a:stretch/>
        </p:blipFill>
        <p:spPr>
          <a:xfrm>
            <a:off x="8075250" y="4131087"/>
            <a:ext cx="3565051" cy="20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84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0FAA0-CB6D-9568-C5C1-0E6827E0F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3C835E9-F137-E943-89AE-577298729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b="1" i="0" u="none" strike="noStrike" baseline="30000">
                <a:effectLst/>
              </a:rPr>
              <a:t>14</a:t>
            </a:r>
            <a:r>
              <a:rPr lang="en-US" b="1" i="0" u="none" strike="noStrike">
                <a:effectLst/>
              </a:rPr>
              <a:t>N(p,𝛄)</a:t>
            </a:r>
            <a:r>
              <a:rPr lang="en-US" b="1" i="0" u="none" strike="noStrike" baseline="30000">
                <a:effectLst/>
              </a:rPr>
              <a:t>15</a:t>
            </a:r>
            <a:r>
              <a:rPr lang="en-US" b="1" i="0" u="none" strike="noStrike">
                <a:effectLst/>
              </a:rPr>
              <a:t>O: bottleneck of the CNO cycle</a:t>
            </a:r>
            <a:endParaRPr lang="it-IT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7D7E5-C368-6EA4-A5CC-F019AAC22E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200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55124-1598-4BC9-AF3C-C586A361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1AD3C-C538-CF25-30DB-6BE95D99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7436675-E1CD-4CCA-827E-9B6714545C46}" type="slidenum">
              <a:rPr lang="it-IT" smtClean="0"/>
              <a:pPr>
                <a:spcAft>
                  <a:spcPts val="600"/>
                </a:spcAft>
              </a:pPr>
              <a:t>14</a:t>
            </a:fld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43ACF1-5C86-5F22-3F85-5A85EF91B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5" b="20124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7385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513B212-33F6-DA1B-807F-3DCCF8ACE316}"/>
              </a:ext>
            </a:extLst>
          </p:cNvPr>
          <p:cNvSpPr/>
          <p:nvPr/>
        </p:nvSpPr>
        <p:spPr>
          <a:xfrm>
            <a:off x="756018" y="4444677"/>
            <a:ext cx="4614641" cy="186537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DF0382-5044-7BDE-94FD-B38454CB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300" b="1" i="0" u="none" strike="noStrike" baseline="30000" dirty="0">
                <a:solidFill>
                  <a:srgbClr val="A72A1E"/>
                </a:solidFill>
                <a:effectLst/>
              </a:rPr>
              <a:t>22</a:t>
            </a:r>
            <a:r>
              <a:rPr lang="en-US" sz="4300" b="1" i="0" u="none" strike="noStrike" dirty="0">
                <a:solidFill>
                  <a:srgbClr val="A72A1E"/>
                </a:solidFill>
                <a:effectLst/>
              </a:rPr>
              <a:t>Ne(α,n)</a:t>
            </a:r>
            <a:r>
              <a:rPr lang="en-US" sz="4300" b="1" i="0" u="none" strike="noStrike" baseline="30000" dirty="0">
                <a:solidFill>
                  <a:srgbClr val="A72A1E"/>
                </a:solidFill>
                <a:effectLst/>
              </a:rPr>
              <a:t>25</a:t>
            </a:r>
            <a:r>
              <a:rPr lang="en-US" sz="4300" b="1" i="0" u="none" strike="noStrike" dirty="0">
                <a:solidFill>
                  <a:srgbClr val="A72A1E"/>
                </a:solidFill>
                <a:effectLst/>
              </a:rPr>
              <a:t>Mg</a:t>
            </a:r>
            <a:r>
              <a:rPr lang="en-US" sz="4300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en-US" sz="4300" b="1" dirty="0">
                <a:solidFill>
                  <a:srgbClr val="000000"/>
                </a:solidFill>
              </a:rPr>
              <a:t>n</a:t>
            </a:r>
            <a:r>
              <a:rPr lang="en-US" sz="4300" b="1" i="0" u="none" strike="noStrike" dirty="0">
                <a:solidFill>
                  <a:srgbClr val="000000"/>
                </a:solidFill>
                <a:effectLst/>
              </a:rPr>
              <a:t>eutron source for the s-process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640B2-B6E2-40A5-BDBD-C82FA7C0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56323-7E0C-5DC2-DD30-7FABE93E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875CC-97E7-24A0-7E2F-8791EA04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15</a:t>
            </a:fld>
            <a:endParaRPr lang="it-IT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DDB2C1E9-9124-3AA8-263D-B4696C75F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3974946" y="1447986"/>
            <a:ext cx="4386804" cy="27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pload.wikimedia.org/wikipedia/en/thumb/e/e9/Eu...">
            <a:extLst>
              <a:ext uri="{FF2B5EF4-FFF2-40B4-BE49-F238E27FC236}">
                <a16:creationId xmlns:a16="http://schemas.microsoft.com/office/drawing/2014/main" id="{186351CA-8971-16B7-48A2-7FB38B608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16" y="4613983"/>
            <a:ext cx="1503356" cy="15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A983FF-0A1C-FED8-09D9-8CEFF41D08C1}"/>
              </a:ext>
            </a:extLst>
          </p:cNvPr>
          <p:cNvSpPr txBox="1"/>
          <p:nvPr/>
        </p:nvSpPr>
        <p:spPr>
          <a:xfrm>
            <a:off x="1158151" y="4921371"/>
            <a:ext cx="22863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ERC </a:t>
            </a:r>
            <a:r>
              <a:rPr lang="it-IT" sz="2200" dirty="0" err="1"/>
              <a:t>starting</a:t>
            </a:r>
            <a:r>
              <a:rPr lang="it-IT" sz="2200" dirty="0"/>
              <a:t> </a:t>
            </a:r>
            <a:r>
              <a:rPr lang="it-IT" sz="2200" dirty="0" err="1"/>
              <a:t>grant</a:t>
            </a:r>
            <a:endParaRPr lang="it-IT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90A4E-8339-973C-AF84-CE7DC4CFB89C}"/>
              </a:ext>
            </a:extLst>
          </p:cNvPr>
          <p:cNvSpPr txBox="1"/>
          <p:nvPr/>
        </p:nvSpPr>
        <p:spPr>
          <a:xfrm>
            <a:off x="756018" y="5629848"/>
            <a:ext cx="320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Andreas Best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600" dirty="0"/>
              <a:t>(UNINA)</a:t>
            </a:r>
            <a:endParaRPr lang="it-IT" sz="1600" b="0" dirty="0">
              <a:effectLst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21F75ED-AB3C-ED4E-9BB7-A3C8D2B5E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654" y="1513831"/>
            <a:ext cx="3073092" cy="201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63A01A9B-6CF4-10DB-9999-F750496A2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8" y="3899852"/>
            <a:ext cx="3712605" cy="2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86C63676-E35F-61D3-3C77-77A0C4724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0" y="1690690"/>
            <a:ext cx="3264344" cy="233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Origin of the elements | SpringerLink">
            <a:extLst>
              <a:ext uri="{FF2B5EF4-FFF2-40B4-BE49-F238E27FC236}">
                <a16:creationId xmlns:a16="http://schemas.microsoft.com/office/drawing/2014/main" id="{B700EB67-B3DF-108E-C9BC-05138F34D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71"/>
          <a:stretch/>
        </p:blipFill>
        <p:spPr bwMode="auto">
          <a:xfrm>
            <a:off x="511580" y="1590737"/>
            <a:ext cx="3579473" cy="277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CABE75-09B1-F05B-5B95-9B9C1ED28779}"/>
              </a:ext>
            </a:extLst>
          </p:cNvPr>
          <p:cNvSpPr txBox="1"/>
          <p:nvPr/>
        </p:nvSpPr>
        <p:spPr>
          <a:xfrm>
            <a:off x="8884228" y="3456889"/>
            <a:ext cx="2614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aseline="30000" dirty="0"/>
              <a:t>3</a:t>
            </a:r>
            <a:r>
              <a:rPr lang="it-IT" dirty="0"/>
              <a:t>He + LS </a:t>
            </a:r>
            <a:r>
              <a:rPr lang="it-IT" dirty="0" err="1"/>
              <a:t>neutron</a:t>
            </a:r>
            <a:r>
              <a:rPr lang="it-IT" dirty="0"/>
              <a:t> detector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B5C34-9BA0-05FB-73AC-A30B02D046F1}"/>
              </a:ext>
            </a:extLst>
          </p:cNvPr>
          <p:cNvSpPr txBox="1"/>
          <p:nvPr/>
        </p:nvSpPr>
        <p:spPr>
          <a:xfrm>
            <a:off x="9242414" y="4678114"/>
            <a:ext cx="2836042" cy="11927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it-IT" dirty="0" err="1"/>
              <a:t>Windowless</a:t>
            </a:r>
            <a:r>
              <a:rPr lang="it-IT" dirty="0"/>
              <a:t>, </a:t>
            </a:r>
            <a:r>
              <a:rPr lang="it-IT" dirty="0" err="1"/>
              <a:t>differential</a:t>
            </a:r>
            <a:r>
              <a:rPr lang="it-IT" dirty="0"/>
              <a:t> </a:t>
            </a:r>
            <a:r>
              <a:rPr lang="it-IT" dirty="0" err="1"/>
              <a:t>pumping</a:t>
            </a:r>
            <a:r>
              <a:rPr lang="it-IT" dirty="0"/>
              <a:t> gas target with RBS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reading</a:t>
            </a:r>
          </a:p>
        </p:txBody>
      </p:sp>
    </p:spTree>
    <p:extLst>
      <p:ext uri="{BB962C8B-B14F-4D97-AF65-F5344CB8AC3E}">
        <p14:creationId xmlns:p14="http://schemas.microsoft.com/office/powerpoint/2010/main" val="3254595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A48F936-0F26-8501-132E-2094A8700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9" b="1596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1CBA0E26-82C3-EC68-737E-CB53A2726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federico.ferraro@lngs.infn.it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6A131-6AD2-0061-0A03-99ECCD9AA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it-IT"/>
              <a:t>GSSI Science Fair - 06/02/2024</a:t>
            </a:r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1C97583A-CB10-7EF5-E802-FEAFDB40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436675-E1CD-4CCA-827E-9B6714545C46}" type="slidenum">
              <a:rPr lang="it-IT" smtClean="0"/>
              <a:pPr>
                <a:spcAft>
                  <a:spcPts val="600"/>
                </a:spcAft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46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513B212-33F6-DA1B-807F-3DCCF8ACE316}"/>
              </a:ext>
            </a:extLst>
          </p:cNvPr>
          <p:cNvSpPr/>
          <p:nvPr/>
        </p:nvSpPr>
        <p:spPr>
          <a:xfrm>
            <a:off x="756018" y="4444677"/>
            <a:ext cx="4614641" cy="1865374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DF0382-5044-7BDE-94FD-B38454CB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baseline="30000" dirty="0">
                <a:solidFill>
                  <a:srgbClr val="A72A1E"/>
                </a:solidFill>
                <a:effectLst/>
              </a:rPr>
              <a:t>12</a:t>
            </a:r>
            <a:r>
              <a:rPr lang="en-US" sz="4400" b="1" i="0" u="none" strike="noStrike" dirty="0">
                <a:solidFill>
                  <a:srgbClr val="A72A1E"/>
                </a:solidFill>
                <a:effectLst/>
              </a:rPr>
              <a:t>C+</a:t>
            </a:r>
            <a:r>
              <a:rPr lang="en-US" sz="4400" b="1" i="0" u="none" strike="noStrike" baseline="30000" dirty="0">
                <a:solidFill>
                  <a:srgbClr val="A72A1E"/>
                </a:solidFill>
                <a:effectLst/>
              </a:rPr>
              <a:t>12</a:t>
            </a:r>
            <a:r>
              <a:rPr lang="en-US" sz="4400" b="1" i="0" u="none" strike="noStrike" dirty="0">
                <a:solidFill>
                  <a:srgbClr val="A72A1E"/>
                </a:solidFill>
                <a:effectLst/>
              </a:rPr>
              <a:t>C</a:t>
            </a:r>
            <a:r>
              <a:rPr lang="en-US" sz="4400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en-US" sz="4400" b="1" dirty="0">
                <a:solidFill>
                  <a:srgbClr val="000000"/>
                </a:solidFill>
              </a:rPr>
              <a:t>t</a:t>
            </a:r>
            <a:r>
              <a:rPr lang="en-US" sz="4400" b="1" i="0" u="none" strike="noStrike" dirty="0">
                <a:solidFill>
                  <a:srgbClr val="000000"/>
                </a:solidFill>
                <a:effectLst/>
              </a:rPr>
              <a:t>rigger of C burning in the stars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0640B2-B6E2-40A5-BDBD-C82FA7C0A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B56323-7E0C-5DC2-DD30-7FABE93EC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875CC-97E7-24A0-7E2F-8791EA04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17</a:t>
            </a:fld>
            <a:endParaRPr lang="it-IT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DDB2C1E9-9124-3AA8-263D-B4696C75F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/>
        </p:blipFill>
        <p:spPr bwMode="auto">
          <a:xfrm>
            <a:off x="4580156" y="1690690"/>
            <a:ext cx="3625458" cy="229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932E693-D38D-EA59-8868-1ADD02A12721}"/>
              </a:ext>
            </a:extLst>
          </p:cNvPr>
          <p:cNvSpPr txBox="1"/>
          <p:nvPr/>
        </p:nvSpPr>
        <p:spPr>
          <a:xfrm>
            <a:off x="756018" y="5629848"/>
            <a:ext cx="3200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Riccardo </a:t>
            </a:r>
            <a:r>
              <a:rPr lang="it-IT" sz="1600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Gesuè</a:t>
            </a:r>
            <a:endParaRPr lang="it-IT" sz="1600" b="0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it-IT" sz="16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riccardo.gesue@gssi.it</a:t>
            </a:r>
            <a:endParaRPr lang="it-IT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3206A4-C9E4-4510-5222-2BCF7D7EE848}"/>
              </a:ext>
            </a:extLst>
          </p:cNvPr>
          <p:cNvSpPr txBox="1"/>
          <p:nvPr/>
        </p:nvSpPr>
        <p:spPr>
          <a:xfrm>
            <a:off x="873223" y="4924327"/>
            <a:ext cx="30695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/>
              <a:t>PhD </a:t>
            </a:r>
            <a:r>
              <a:rPr lang="it-IT" sz="2200" dirty="0" err="1"/>
              <a:t>student</a:t>
            </a:r>
            <a:r>
              <a:rPr lang="it-IT" sz="2200" dirty="0"/>
              <a:t> on </a:t>
            </a:r>
            <a:r>
              <a:rPr lang="it-IT" sz="2200" dirty="0" err="1"/>
              <a:t>this</a:t>
            </a:r>
            <a:r>
              <a:rPr lang="it-IT" sz="2200" dirty="0"/>
              <a:t> </a:t>
            </a:r>
            <a:r>
              <a:rPr lang="it-IT" sz="2200" dirty="0" err="1"/>
              <a:t>topic</a:t>
            </a:r>
            <a:endParaRPr lang="it-IT" sz="2200" dirty="0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175178E1-5C80-C820-61E5-16FF291BD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38" y="1335466"/>
            <a:ext cx="4379595" cy="308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47B1A1-071B-1D9A-9921-C9FBE065B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1" t="483" r="1537" b="-1"/>
          <a:stretch/>
        </p:blipFill>
        <p:spPr>
          <a:xfrm>
            <a:off x="5974080" y="3474738"/>
            <a:ext cx="5019039" cy="2835312"/>
          </a:xfrm>
          <a:prstGeom prst="rect">
            <a:avLst/>
          </a:prstGeom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49EE146D-7DEA-FB8D-3FE9-362526B3E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360684"/>
            <a:ext cx="3566706" cy="202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looking into the distance&#10;&#10;Description automatically generated">
            <a:extLst>
              <a:ext uri="{FF2B5EF4-FFF2-40B4-BE49-F238E27FC236}">
                <a16:creationId xmlns:a16="http://schemas.microsoft.com/office/drawing/2014/main" id="{297BF6E0-54A3-BE73-9094-E4505D5B85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09" b="21053"/>
          <a:stretch/>
        </p:blipFill>
        <p:spPr>
          <a:xfrm>
            <a:off x="3924873" y="4750898"/>
            <a:ext cx="1310566" cy="13182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77071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39D09-B686-8149-D6EF-D3B3F38D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D55D3BC-66AB-264D-C3DE-F819923E4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4400" b="1" i="0" u="none" strike="noStrike" baseline="30000" dirty="0">
                <a:solidFill>
                  <a:srgbClr val="A72A1E"/>
                </a:solidFill>
                <a:effectLst/>
              </a:rPr>
              <a:t>12</a:t>
            </a:r>
            <a:r>
              <a:rPr lang="en-US" sz="4400" b="1" i="0" u="none" strike="noStrike" dirty="0">
                <a:solidFill>
                  <a:srgbClr val="A72A1E"/>
                </a:solidFill>
                <a:effectLst/>
              </a:rPr>
              <a:t>C+</a:t>
            </a:r>
            <a:r>
              <a:rPr lang="en-US" sz="4400" b="1" i="0" u="none" strike="noStrike" baseline="30000" dirty="0">
                <a:solidFill>
                  <a:srgbClr val="A72A1E"/>
                </a:solidFill>
                <a:effectLst/>
              </a:rPr>
              <a:t>12</a:t>
            </a:r>
            <a:r>
              <a:rPr lang="en-US" sz="4400" b="1" i="0" u="none" strike="noStrike" dirty="0">
                <a:solidFill>
                  <a:srgbClr val="A72A1E"/>
                </a:solidFill>
                <a:effectLst/>
              </a:rPr>
              <a:t>C</a:t>
            </a:r>
            <a:r>
              <a:rPr lang="en-US" sz="4400" b="1" i="0" u="none" strike="noStrike" dirty="0">
                <a:solidFill>
                  <a:srgbClr val="000000"/>
                </a:solidFill>
                <a:effectLst/>
              </a:rPr>
              <a:t>: </a:t>
            </a:r>
            <a:r>
              <a:rPr lang="en-US" sz="4400" b="1" dirty="0">
                <a:solidFill>
                  <a:srgbClr val="000000"/>
                </a:solidFill>
              </a:rPr>
              <a:t>t</a:t>
            </a:r>
            <a:r>
              <a:rPr lang="en-US" sz="4400" b="1" i="0" u="none" strike="noStrike" dirty="0">
                <a:solidFill>
                  <a:srgbClr val="000000"/>
                </a:solidFill>
                <a:effectLst/>
              </a:rPr>
              <a:t>rigger of C burning in the stars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61EEF-B4DF-BA06-CDA4-94EA42F5E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E5796-45BA-594A-2E0D-FD7ECE47A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7049D-1127-8176-8557-130B35BCE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18</a:t>
            </a:fld>
            <a:endParaRPr lang="it-IT"/>
          </a:p>
        </p:txBody>
      </p:sp>
      <p:pic>
        <p:nvPicPr>
          <p:cNvPr id="2" name="12C12C_shielding_1st_assembly_timelapse">
            <a:hlinkClick r:id="" action="ppaction://media"/>
            <a:extLst>
              <a:ext uri="{FF2B5EF4-FFF2-40B4-BE49-F238E27FC236}">
                <a16:creationId xmlns:a16="http://schemas.microsoft.com/office/drawing/2014/main" id="{104EC375-006C-BAA3-675F-B918868475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9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002FC-B597-78C0-F800-49C5838C6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120" y="427523"/>
            <a:ext cx="10525760" cy="1492718"/>
          </a:xfrm>
        </p:spPr>
        <p:txBody>
          <a:bodyPr/>
          <a:lstStyle/>
          <a:p>
            <a:r>
              <a:rPr lang="it-IT" dirty="0"/>
              <a:t>The LUNA</a:t>
            </a:r>
            <a:br>
              <a:rPr lang="it-IT" dirty="0"/>
            </a:br>
            <a:r>
              <a:rPr lang="it-IT" dirty="0" err="1"/>
              <a:t>collaboration</a:t>
            </a:r>
            <a:endParaRPr lang="it-IT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EB17EA-49F7-FD67-4CFD-B02427982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797E4-8CA6-F6F2-66A2-7D2D5CF9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B3838-58F6-205E-3712-480E7F8DA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19</a:t>
            </a:fld>
            <a:endParaRPr lang="it-IT"/>
          </a:p>
        </p:txBody>
      </p:sp>
      <p:pic>
        <p:nvPicPr>
          <p:cNvPr id="8194" name="Picture 2" descr="Image result for italy">
            <a:extLst>
              <a:ext uri="{FF2B5EF4-FFF2-40B4-BE49-F238E27FC236}">
                <a16:creationId xmlns:a16="http://schemas.microsoft.com/office/drawing/2014/main" id="{C56C7C50-394C-CD62-A88A-99D55E327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897299"/>
            <a:ext cx="997273" cy="66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germany">
            <a:extLst>
              <a:ext uri="{FF2B5EF4-FFF2-40B4-BE49-F238E27FC236}">
                <a16:creationId xmlns:a16="http://schemas.microsoft.com/office/drawing/2014/main" id="{57262BAF-33EE-F0BA-2E40-C62E1F3F8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824" y="2702145"/>
            <a:ext cx="1108064" cy="66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hungary">
            <a:extLst>
              <a:ext uri="{FF2B5EF4-FFF2-40B4-BE49-F238E27FC236}">
                <a16:creationId xmlns:a16="http://schemas.microsoft.com/office/drawing/2014/main" id="{F6838F70-D2E3-733E-1B6C-ED8EE22A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702145"/>
            <a:ext cx="1326044" cy="66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uk">
            <a:extLst>
              <a:ext uri="{FF2B5EF4-FFF2-40B4-BE49-F238E27FC236}">
                <a16:creationId xmlns:a16="http://schemas.microsoft.com/office/drawing/2014/main" id="{8192C947-085C-0396-D204-930DB65D7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44" y="1900351"/>
            <a:ext cx="1326044" cy="66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5C5D629C-F8AA-9C94-63D5-2CF7FCD18409}"/>
              </a:ext>
            </a:extLst>
          </p:cNvPr>
          <p:cNvSpPr txBox="1">
            <a:spLocks/>
          </p:cNvSpPr>
          <p:nvPr/>
        </p:nvSpPr>
        <p:spPr>
          <a:xfrm>
            <a:off x="706120" y="3524738"/>
            <a:ext cx="10845800" cy="295377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vert="horz" lIns="91440" tIns="45720" rIns="91440" bIns="45720" numCol="3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Laboratori Nazionali del Gran Sasso, INFN, ASSERGI,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F.Ferraro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M. Junker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GSSI, L'AQUILA,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b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</a:b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A. Compagnucci, R.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Gesuè</a:t>
            </a: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Università degli Studi di Bari and INFN, BARI,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/*INFN Lecce, LECCE,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F. Barile, G.F. Ciani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Konkoly</a:t>
            </a: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Observatory</a:t>
            </a: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Hungarian</a:t>
            </a: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 Academy of Sciences, BUDAPEST,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Hungary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M. Lugaro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Institute of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Nuclear</a:t>
            </a: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Research</a:t>
            </a: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 (ATOMKI), DEBRECEN,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Hungary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L.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Csedreki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Z.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Elekes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Zs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Fülöp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Gy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Gyürky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T.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Szücs</a:t>
            </a: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Helmholtz-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Zentrum</a:t>
            </a: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 Dresden-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Rossendorf</a:t>
            </a: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DRESDEN, Germany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D.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Bemmerer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A.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Boeltzig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E. Masha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University of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Edinburgh</a:t>
            </a: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EDINBURGH, United Kingdom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M. Aliotta, L. Barbieri, C.G. Bruno, T.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Davinson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J. Marsh, D.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Robb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R.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Sidhu</a:t>
            </a: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Università degli Studi di Genova and INFN, GENOVA,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F. Casaburo, P.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Corvisiero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P. Prati, S.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Zavatarelli</a:t>
            </a: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Università degli Studi di Milano and INFN, MILANO,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R.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Depalo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A. Guglielmetti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Università degli Studi di Napoli ”Federico II” and INFN, NAPOLI,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A. Best, C.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Ananna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D. Dell’Aquila,  A. Di Leva, G. Imbriani, D. Rapagnani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Università degli Studi di Padova and INFN, PADOVA,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C. Broggini, A.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Caciolli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P. Marigo, R. Menegazzo, D. Piatti, J.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Skowronski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S.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Turkat</a:t>
            </a: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INFN Roma1, ROMA,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A. Formicola, C. Gustavino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Laboratori Nazionali di Legnaro,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M. Campostrini, V. Rigato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Osservatorio Astronomico di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Collurania</a:t>
            </a: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TERAMO and INFN LNGS,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O. Straniero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it-IT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Università di Torino and INFN, TORINO, </a:t>
            </a:r>
            <a:r>
              <a:rPr lang="it-IT" sz="95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Italy</a:t>
            </a:r>
            <a:endParaRPr lang="it-IT" sz="950" b="1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F. Cavanna, P.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Colombetti</a:t>
            </a:r>
            <a:r>
              <a:rPr lang="it-IT" sz="950" dirty="0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, G. </a:t>
            </a:r>
            <a:r>
              <a:rPr lang="it-IT" sz="9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ira Sans Medium" panose="020B0604020202020204" charset="0"/>
              </a:rPr>
              <a:t>Gervino</a:t>
            </a:r>
            <a:endParaRPr lang="en-US" sz="950" dirty="0">
              <a:solidFill>
                <a:schemeClr val="tx1">
                  <a:lumMod val="65000"/>
                  <a:lumOff val="35000"/>
                </a:schemeClr>
              </a:solidFill>
              <a:latin typeface="Fira Sans Medium" panose="020B060402020202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093EFC-4DE6-3574-A766-6059AFA00B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3" b="3943"/>
          <a:stretch/>
        </p:blipFill>
        <p:spPr>
          <a:xfrm>
            <a:off x="4167072" y="457020"/>
            <a:ext cx="7268537" cy="300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5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8C489-1E93-EC7F-9211-4D6CB0B85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37BC1-F5BE-E4A8-7B04-178FA907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DAF9E-1846-41D8-5336-B76946B4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245558-43B6-7D30-0E76-4A259B24F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2</a:t>
            </a:fld>
            <a:endParaRPr lang="it-IT"/>
          </a:p>
        </p:txBody>
      </p:sp>
      <p:pic>
        <p:nvPicPr>
          <p:cNvPr id="11" name="Picture 2" descr="Risultati immagini per luna lngs">
            <a:hlinkClick r:id="rId2"/>
            <a:extLst>
              <a:ext uri="{FF2B5EF4-FFF2-40B4-BE49-F238E27FC236}">
                <a16:creationId xmlns:a16="http://schemas.microsoft.com/office/drawing/2014/main" id="{E637201D-6414-6EE0-69BE-393574DB8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152" y="765651"/>
            <a:ext cx="7423913" cy="253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AAD8E4-4BAF-257B-F105-4D2F55BBDA62}"/>
              </a:ext>
            </a:extLst>
          </p:cNvPr>
          <p:cNvSpPr txBox="1"/>
          <p:nvPr/>
        </p:nvSpPr>
        <p:spPr>
          <a:xfrm>
            <a:off x="4073152" y="3367058"/>
            <a:ext cx="7423913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it-IT" sz="2000" dirty="0" err="1"/>
              <a:t>has</a:t>
            </a:r>
            <a:r>
              <a:rPr lang="it-IT" sz="2000" dirty="0"/>
              <a:t> </a:t>
            </a:r>
            <a:r>
              <a:rPr lang="it-IT" sz="2000" dirty="0" err="1"/>
              <a:t>been</a:t>
            </a:r>
            <a:r>
              <a:rPr lang="it-IT" sz="2000" dirty="0"/>
              <a:t> the </a:t>
            </a:r>
            <a:r>
              <a:rPr lang="it-IT" sz="2000" dirty="0" err="1"/>
              <a:t>only</a:t>
            </a:r>
            <a:r>
              <a:rPr lang="it-IT" sz="2000" dirty="0"/>
              <a:t> underground </a:t>
            </a:r>
            <a:r>
              <a:rPr lang="it-IT" sz="2000" dirty="0" err="1"/>
              <a:t>accelerator</a:t>
            </a:r>
            <a:r>
              <a:rPr lang="it-IT" sz="2000" dirty="0"/>
              <a:t> for </a:t>
            </a:r>
            <a:r>
              <a:rPr lang="it-IT" sz="2000" dirty="0" err="1"/>
              <a:t>nuclear</a:t>
            </a:r>
            <a:r>
              <a:rPr lang="it-IT" sz="2000" dirty="0"/>
              <a:t> </a:t>
            </a:r>
            <a:r>
              <a:rPr lang="it-IT" sz="2000" dirty="0" err="1"/>
              <a:t>astrophysics</a:t>
            </a:r>
            <a:r>
              <a:rPr lang="it-IT" sz="2000" dirty="0"/>
              <a:t> for over 25 </a:t>
            </a:r>
            <a:r>
              <a:rPr lang="it-IT" sz="2000" dirty="0" err="1"/>
              <a:t>years</a:t>
            </a:r>
            <a:endParaRPr lang="it-IT" sz="2000" dirty="0"/>
          </a:p>
          <a:p>
            <a:pPr>
              <a:lnSpc>
                <a:spcPct val="95000"/>
              </a:lnSpc>
            </a:pPr>
            <a:endParaRPr lang="it-IT" sz="2000" dirty="0"/>
          </a:p>
          <a:p>
            <a:pPr>
              <a:lnSpc>
                <a:spcPct val="95000"/>
              </a:lnSpc>
            </a:pPr>
            <a:r>
              <a:rPr lang="it-IT" sz="2000" dirty="0" err="1"/>
              <a:t>measures</a:t>
            </a:r>
            <a:r>
              <a:rPr lang="it-IT" sz="2000" dirty="0"/>
              <a:t> </a:t>
            </a:r>
            <a:r>
              <a:rPr lang="it-IT" sz="2000" b="1" dirty="0" err="1"/>
              <a:t>nuclear</a:t>
            </a:r>
            <a:r>
              <a:rPr lang="it-IT" sz="2000" b="1" dirty="0"/>
              <a:t> cross </a:t>
            </a:r>
            <a:r>
              <a:rPr lang="it-IT" sz="2000" b="1" dirty="0" err="1"/>
              <a:t>sections</a:t>
            </a:r>
            <a:r>
              <a:rPr lang="it-IT" sz="2000" b="1" dirty="0"/>
              <a:t> </a:t>
            </a:r>
            <a:r>
              <a:rPr lang="en-US" sz="2000" dirty="0"/>
              <a:t>impacting</a:t>
            </a:r>
          </a:p>
          <a:p>
            <a:pPr>
              <a:lnSpc>
                <a:spcPct val="95000"/>
              </a:lnSpc>
            </a:pPr>
            <a:r>
              <a:rPr lang="en-US" sz="2000" dirty="0"/>
              <a:t>	</a:t>
            </a:r>
          </a:p>
          <a:p>
            <a:pPr>
              <a:lnSpc>
                <a:spcPct val="95000"/>
              </a:lnSpc>
            </a:pPr>
            <a:r>
              <a:rPr lang="en-US" sz="2000" dirty="0"/>
              <a:t>	solar physics (solar neutrinos)	</a:t>
            </a:r>
          </a:p>
          <a:p>
            <a:pPr>
              <a:lnSpc>
                <a:spcPct val="95000"/>
              </a:lnSpc>
            </a:pPr>
            <a:r>
              <a:rPr lang="en-US" sz="2000" dirty="0"/>
              <a:t>	cosmological model (baryon density)</a:t>
            </a:r>
          </a:p>
          <a:p>
            <a:pPr>
              <a:lnSpc>
                <a:spcPct val="95000"/>
              </a:lnSpc>
            </a:pPr>
            <a:r>
              <a:rPr lang="en-US" sz="2000" dirty="0"/>
              <a:t>	big bang nucleosynthesis (BBN)</a:t>
            </a:r>
            <a:br>
              <a:rPr lang="en-US" sz="2000" dirty="0"/>
            </a:br>
            <a:r>
              <a:rPr lang="en-US" sz="2000" dirty="0"/>
              <a:t>	stellar nucleosynthesis (H, He, C burning)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95C6A-8228-435B-D611-5FFD3F25F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2" y="1217943"/>
            <a:ext cx="3340749" cy="44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316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CA51A-E486-4350-DA35-B8EE44CA1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People on site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81484-5163-A74F-99E8-9B31A669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E8EE2-0D65-F765-0F1C-3A803A66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A64EE-4975-351F-3195-1FF5BEA99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20</a:t>
            </a:fld>
            <a:endParaRPr lang="it-IT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2013F19-02EF-2835-5C06-5A4DCAFBFE55}"/>
              </a:ext>
            </a:extLst>
          </p:cNvPr>
          <p:cNvGrpSpPr/>
          <p:nvPr/>
        </p:nvGrpSpPr>
        <p:grpSpPr>
          <a:xfrm>
            <a:off x="7968193" y="1568722"/>
            <a:ext cx="2864876" cy="2036154"/>
            <a:chOff x="7371404" y="36047625"/>
            <a:chExt cx="3466500" cy="2463746"/>
          </a:xfrm>
        </p:grpSpPr>
        <p:pic>
          <p:nvPicPr>
            <p:cNvPr id="8" name="Google Shape;83;p13">
              <a:extLst>
                <a:ext uri="{FF2B5EF4-FFF2-40B4-BE49-F238E27FC236}">
                  <a16:creationId xmlns:a16="http://schemas.microsoft.com/office/drawing/2014/main" id="{BA4915A5-B622-0A65-D5B6-11E22B7757F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 l="9319" r="8063" b="29"/>
            <a:stretch/>
          </p:blipFill>
          <p:spPr>
            <a:xfrm rot="16200000">
              <a:off x="8131454" y="36108375"/>
              <a:ext cx="1946400" cy="1824900"/>
            </a:xfrm>
            <a:prstGeom prst="ellipse">
              <a:avLst/>
            </a:prstGeom>
            <a:noFill/>
            <a:ln>
              <a:noFill/>
            </a:ln>
            <a:effectLst>
              <a:outerShdw blurRad="114300" dist="57150" dir="8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9" name="Google Shape;87;p13">
              <a:extLst>
                <a:ext uri="{FF2B5EF4-FFF2-40B4-BE49-F238E27FC236}">
                  <a16:creationId xmlns:a16="http://schemas.microsoft.com/office/drawing/2014/main" id="{5554BBD5-B8EE-05E0-3D80-5253EC4525DE}"/>
                </a:ext>
              </a:extLst>
            </p:cNvPr>
            <p:cNvSpPr txBox="1"/>
            <p:nvPr/>
          </p:nvSpPr>
          <p:spPr>
            <a:xfrm>
              <a:off x="7371404" y="38065125"/>
              <a:ext cx="3466500" cy="446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Alessandro Compagnucci</a:t>
              </a:r>
              <a:endParaRPr sz="1700" b="1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81FE32-64C2-D50F-F577-B3ABA07EB211}"/>
              </a:ext>
            </a:extLst>
          </p:cNvPr>
          <p:cNvGrpSpPr/>
          <p:nvPr/>
        </p:nvGrpSpPr>
        <p:grpSpPr>
          <a:xfrm>
            <a:off x="4935531" y="1584527"/>
            <a:ext cx="2597851" cy="2014584"/>
            <a:chOff x="4366779" y="36065695"/>
            <a:chExt cx="3143400" cy="2437646"/>
          </a:xfrm>
        </p:grpSpPr>
        <p:sp>
          <p:nvSpPr>
            <p:cNvPr id="11" name="Google Shape;86;p13">
              <a:extLst>
                <a:ext uri="{FF2B5EF4-FFF2-40B4-BE49-F238E27FC236}">
                  <a16:creationId xmlns:a16="http://schemas.microsoft.com/office/drawing/2014/main" id="{5E6247F4-C42B-FF10-BDEF-21239971E19F}"/>
                </a:ext>
              </a:extLst>
            </p:cNvPr>
            <p:cNvSpPr txBox="1"/>
            <p:nvPr/>
          </p:nvSpPr>
          <p:spPr>
            <a:xfrm>
              <a:off x="4366779" y="38057095"/>
              <a:ext cx="3143400" cy="446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Federico Ferraro</a:t>
              </a:r>
              <a:endParaRPr sz="1700" b="1"/>
            </a:p>
          </p:txBody>
        </p:sp>
        <p:pic>
          <p:nvPicPr>
            <p:cNvPr id="12" name="Google Shape;90;p13">
              <a:extLst>
                <a:ext uri="{FF2B5EF4-FFF2-40B4-BE49-F238E27FC236}">
                  <a16:creationId xmlns:a16="http://schemas.microsoft.com/office/drawing/2014/main" id="{83634F7C-E3AB-CC6C-4C22-44ACA2CEA862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978329" y="36065695"/>
              <a:ext cx="1920300" cy="1920300"/>
            </a:xfrm>
            <a:prstGeom prst="ellipse">
              <a:avLst/>
            </a:prstGeom>
            <a:noFill/>
            <a:ln>
              <a:noFill/>
            </a:ln>
            <a:effectLst>
              <a:outerShdw blurRad="114300" dist="57150" dir="8460000" algn="bl" rotWithShape="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7DA764-E92C-AC79-DFFE-3C3A647A09A0}"/>
              </a:ext>
            </a:extLst>
          </p:cNvPr>
          <p:cNvGrpSpPr/>
          <p:nvPr/>
        </p:nvGrpSpPr>
        <p:grpSpPr>
          <a:xfrm>
            <a:off x="1704556" y="1615321"/>
            <a:ext cx="2597851" cy="2042144"/>
            <a:chOff x="1135804" y="36093595"/>
            <a:chExt cx="3143400" cy="2470994"/>
          </a:xfrm>
        </p:grpSpPr>
        <p:sp>
          <p:nvSpPr>
            <p:cNvPr id="14" name="Google Shape;85;p13">
              <a:extLst>
                <a:ext uri="{FF2B5EF4-FFF2-40B4-BE49-F238E27FC236}">
                  <a16:creationId xmlns:a16="http://schemas.microsoft.com/office/drawing/2014/main" id="{E54C671F-C8F3-9B3A-B117-74CCA8CED2BC}"/>
                </a:ext>
              </a:extLst>
            </p:cNvPr>
            <p:cNvSpPr txBox="1"/>
            <p:nvPr/>
          </p:nvSpPr>
          <p:spPr>
            <a:xfrm>
              <a:off x="1135804" y="38118343"/>
              <a:ext cx="3143400" cy="446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/>
                <a:t>Matthias Junker</a:t>
              </a:r>
              <a:endParaRPr sz="1700" b="1"/>
            </a:p>
          </p:txBody>
        </p:sp>
        <p:pic>
          <p:nvPicPr>
            <p:cNvPr id="15" name="Google Shape;100;p13">
              <a:extLst>
                <a:ext uri="{FF2B5EF4-FFF2-40B4-BE49-F238E27FC236}">
                  <a16:creationId xmlns:a16="http://schemas.microsoft.com/office/drawing/2014/main" id="{A5125A52-7DD1-39A1-669D-4E2BB5805A86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>
              <a:alphaModFix/>
            </a:blip>
            <a:srcRect t="1856" b="15649"/>
            <a:stretch/>
          </p:blipFill>
          <p:spPr>
            <a:xfrm>
              <a:off x="1747354" y="36093595"/>
              <a:ext cx="1920300" cy="19203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6" name="Google Shape;85;p13">
            <a:extLst>
              <a:ext uri="{FF2B5EF4-FFF2-40B4-BE49-F238E27FC236}">
                <a16:creationId xmlns:a16="http://schemas.microsoft.com/office/drawing/2014/main" id="{F2C96FEF-92CB-7569-BE91-93EF88861C9E}"/>
              </a:ext>
            </a:extLst>
          </p:cNvPr>
          <p:cNvSpPr txBox="1"/>
          <p:nvPr/>
        </p:nvSpPr>
        <p:spPr>
          <a:xfrm>
            <a:off x="4797074" y="5651932"/>
            <a:ext cx="2597851" cy="36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Riccardo Gesué</a:t>
            </a:r>
            <a:endParaRPr sz="1700" b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AA3EC-7BB6-4324-EF53-B6FF8D8B914A}"/>
              </a:ext>
            </a:extLst>
          </p:cNvPr>
          <p:cNvGrpSpPr/>
          <p:nvPr/>
        </p:nvGrpSpPr>
        <p:grpSpPr>
          <a:xfrm>
            <a:off x="2026828" y="3981553"/>
            <a:ext cx="1951805" cy="2039177"/>
            <a:chOff x="1525912" y="39062021"/>
            <a:chExt cx="2361683" cy="2467405"/>
          </a:xfrm>
        </p:grpSpPr>
        <p:sp>
          <p:nvSpPr>
            <p:cNvPr id="18" name="Google Shape;85;p13">
              <a:extLst>
                <a:ext uri="{FF2B5EF4-FFF2-40B4-BE49-F238E27FC236}">
                  <a16:creationId xmlns:a16="http://schemas.microsoft.com/office/drawing/2014/main" id="{60B8FA1D-3B10-3065-9527-25CE6D0721E8}"/>
                </a:ext>
              </a:extLst>
            </p:cNvPr>
            <p:cNvSpPr txBox="1"/>
            <p:nvPr/>
          </p:nvSpPr>
          <p:spPr>
            <a:xfrm>
              <a:off x="1525912" y="41083180"/>
              <a:ext cx="2361683" cy="446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 dirty="0"/>
                <a:t>Donatello Ciccotti</a:t>
              </a:r>
              <a:endParaRPr sz="1700" b="1" dirty="0"/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9A22A642-7EC0-2A58-B41D-6AC1043A23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9" t="31397" r="48547" b="49212"/>
            <a:stretch/>
          </p:blipFill>
          <p:spPr bwMode="auto">
            <a:xfrm>
              <a:off x="1747354" y="39062021"/>
              <a:ext cx="1918800" cy="19188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1AB730-1209-ABA2-C79C-53B9B10C870E}"/>
              </a:ext>
            </a:extLst>
          </p:cNvPr>
          <p:cNvGrpSpPr/>
          <p:nvPr/>
        </p:nvGrpSpPr>
        <p:grpSpPr>
          <a:xfrm>
            <a:off x="8101706" y="3984162"/>
            <a:ext cx="2597851" cy="2036816"/>
            <a:chOff x="7532954" y="39064878"/>
            <a:chExt cx="3143400" cy="2464548"/>
          </a:xfrm>
        </p:grpSpPr>
        <p:sp>
          <p:nvSpPr>
            <p:cNvPr id="21" name="Google Shape;85;p13">
              <a:extLst>
                <a:ext uri="{FF2B5EF4-FFF2-40B4-BE49-F238E27FC236}">
                  <a16:creationId xmlns:a16="http://schemas.microsoft.com/office/drawing/2014/main" id="{80885D86-6997-2A6D-2373-78D9422F3AAC}"/>
                </a:ext>
              </a:extLst>
            </p:cNvPr>
            <p:cNvSpPr txBox="1"/>
            <p:nvPr/>
          </p:nvSpPr>
          <p:spPr>
            <a:xfrm>
              <a:off x="7532954" y="41083180"/>
              <a:ext cx="3143400" cy="446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700" b="1" dirty="0"/>
                <a:t>Massimo Orsini</a:t>
              </a:r>
              <a:endParaRPr sz="1700" b="1" dirty="0"/>
            </a:p>
          </p:txBody>
        </p: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D3ABF961-04F5-D789-E968-E7A5DFDE0F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9" t="54699" r="56895" b="19637"/>
            <a:stretch/>
          </p:blipFill>
          <p:spPr bwMode="auto">
            <a:xfrm>
              <a:off x="8145254" y="39064878"/>
              <a:ext cx="1918800" cy="19188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 person looking into the distance&#10;&#10;Description automatically generated">
            <a:extLst>
              <a:ext uri="{FF2B5EF4-FFF2-40B4-BE49-F238E27FC236}">
                <a16:creationId xmlns:a16="http://schemas.microsoft.com/office/drawing/2014/main" id="{0E1949FE-23B2-BAD8-B181-E5354F6036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28" b="21272"/>
          <a:stretch/>
        </p:blipFill>
        <p:spPr>
          <a:xfrm>
            <a:off x="5302200" y="3981553"/>
            <a:ext cx="1587600" cy="15876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2058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C53D-4C63-DFF9-2909-70C20F01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Posters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92C00A-53E5-0B14-3749-79F4E9C6C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u="sng" dirty="0"/>
              <a:t>3</a:t>
            </a:r>
            <a:r>
              <a:rPr lang="en-GB" b="1" u="sng" dirty="0"/>
              <a:t> posters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Nuclear Astrophysics at LNGS</a:t>
            </a:r>
          </a:p>
          <a:p>
            <a:r>
              <a:rPr lang="en-GB" dirty="0"/>
              <a:t>A new underground measurement of </a:t>
            </a:r>
            <a:r>
              <a:rPr lang="en-US" sz="2800" i="0" u="none" strike="noStrike" baseline="30000" dirty="0">
                <a:effectLst/>
              </a:rPr>
              <a:t>14</a:t>
            </a:r>
            <a:r>
              <a:rPr lang="en-US" sz="2800" i="0" u="none" strike="noStrike" dirty="0">
                <a:effectLst/>
              </a:rPr>
              <a:t>N(p,𝛄)</a:t>
            </a:r>
            <a:r>
              <a:rPr lang="en-US" sz="2800" i="0" u="none" strike="noStrike" baseline="30000" dirty="0">
                <a:effectLst/>
              </a:rPr>
              <a:t>15</a:t>
            </a:r>
            <a:r>
              <a:rPr lang="en-US" sz="2800" i="0" u="none" strike="noStrike" dirty="0">
                <a:effectLst/>
              </a:rPr>
              <a:t>O </a:t>
            </a:r>
            <a:r>
              <a:rPr lang="en-GB" dirty="0"/>
              <a:t>reaction at the LNGS Bellotti Ion Beam Facility</a:t>
            </a:r>
          </a:p>
          <a:p>
            <a:r>
              <a:rPr lang="it-IT" dirty="0"/>
              <a:t>Direct </a:t>
            </a:r>
            <a:r>
              <a:rPr lang="it-IT" dirty="0" err="1"/>
              <a:t>measurement</a:t>
            </a:r>
            <a:r>
              <a:rPr lang="it-IT" dirty="0"/>
              <a:t> of the </a:t>
            </a:r>
            <a:r>
              <a:rPr lang="it-IT" baseline="30000" dirty="0"/>
              <a:t>12</a:t>
            </a:r>
            <a:r>
              <a:rPr lang="it-IT" dirty="0"/>
              <a:t>C+</a:t>
            </a:r>
            <a:r>
              <a:rPr lang="it-IT" baseline="30000" dirty="0"/>
              <a:t>12</a:t>
            </a:r>
            <a:r>
              <a:rPr lang="it-IT" dirty="0"/>
              <a:t>C reaction rate</a:t>
            </a:r>
          </a:p>
          <a:p>
            <a:endParaRPr lang="it-IT" dirty="0"/>
          </a:p>
          <a:p>
            <a:pPr marL="0" indent="0" algn="ctr">
              <a:buNone/>
            </a:pPr>
            <a:r>
              <a:rPr lang="it-IT" dirty="0"/>
              <a:t>ASK ANY QUESTIONS!!!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47E3B-431F-16C4-A9F7-0E4EAFDA1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7D905B-4692-9688-4CF6-3C334938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A7A86A-BB1E-91DE-680A-73FBC10F4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5752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D258E-A3D3-F078-4114-DAECE12B7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val 57">
            <a:extLst>
              <a:ext uri="{FF2B5EF4-FFF2-40B4-BE49-F238E27FC236}">
                <a16:creationId xmlns:a16="http://schemas.microsoft.com/office/drawing/2014/main" id="{5843C64B-EEF8-3CCE-5083-C467B2FC21F9}"/>
              </a:ext>
            </a:extLst>
          </p:cNvPr>
          <p:cNvSpPr/>
          <p:nvPr/>
        </p:nvSpPr>
        <p:spPr>
          <a:xfrm>
            <a:off x="4286864" y="403123"/>
            <a:ext cx="7905135" cy="5601295"/>
          </a:xfrm>
          <a:prstGeom prst="ellipse">
            <a:avLst/>
          </a:prstGeom>
          <a:gradFill flip="none" rotWithShape="1">
            <a:gsLst>
              <a:gs pos="6000">
                <a:srgbClr val="686868">
                  <a:alpha val="57000"/>
                </a:srgbClr>
              </a:gs>
              <a:gs pos="0">
                <a:schemeClr val="tx1"/>
              </a:gs>
              <a:gs pos="100000">
                <a:schemeClr val="bg1">
                  <a:alpha val="72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9F846-8B12-4573-669C-2C926963C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29C7C-72A3-37FA-667C-A87C5ADED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254D7-7DA1-9086-16F3-18ACAB34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3</a:t>
            </a:fld>
            <a:endParaRPr lang="it-I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C0AA4CF-F592-C5B6-8A00-7F8F508DB7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22" y="1217943"/>
            <a:ext cx="3340749" cy="44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86CECD1-223E-5E00-86C6-803E87EB142E}"/>
              </a:ext>
            </a:extLst>
          </p:cNvPr>
          <p:cNvGrpSpPr/>
          <p:nvPr/>
        </p:nvGrpSpPr>
        <p:grpSpPr>
          <a:xfrm>
            <a:off x="6466774" y="2717278"/>
            <a:ext cx="3373252" cy="1531248"/>
            <a:chOff x="3854510" y="2896410"/>
            <a:chExt cx="4789288" cy="185903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6C56322-CB0B-1BFB-7E39-AFB3AA14A94C}"/>
                </a:ext>
              </a:extLst>
            </p:cNvPr>
            <p:cNvGrpSpPr/>
            <p:nvPr/>
          </p:nvGrpSpPr>
          <p:grpSpPr>
            <a:xfrm>
              <a:off x="4770120" y="3320161"/>
              <a:ext cx="2926080" cy="1005840"/>
              <a:chOff x="4361108" y="3306654"/>
              <a:chExt cx="2926080" cy="1005840"/>
            </a:xfrm>
          </p:grpSpPr>
          <p:sp>
            <p:nvSpPr>
              <p:cNvPr id="44" name="CustomShape 1">
                <a:extLst>
                  <a:ext uri="{FF2B5EF4-FFF2-40B4-BE49-F238E27FC236}">
                    <a16:creationId xmlns:a16="http://schemas.microsoft.com/office/drawing/2014/main" id="{92579EEE-4152-CF74-9B97-3D56006A3F3C}"/>
                  </a:ext>
                </a:extLst>
              </p:cNvPr>
              <p:cNvSpPr/>
              <p:nvPr/>
            </p:nvSpPr>
            <p:spPr>
              <a:xfrm>
                <a:off x="4361108" y="3306654"/>
                <a:ext cx="2926080" cy="1005840"/>
              </a:xfrm>
              <a:prstGeom prst="ellipse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TextShape 7">
                <a:extLst>
                  <a:ext uri="{FF2B5EF4-FFF2-40B4-BE49-F238E27FC236}">
                    <a16:creationId xmlns:a16="http://schemas.microsoft.com/office/drawing/2014/main" id="{BF12C306-CBBD-6AF6-C9CC-70CDAD7C4ED3}"/>
                  </a:ext>
                </a:extLst>
              </p:cNvPr>
              <p:cNvSpPr txBox="1"/>
              <p:nvPr/>
            </p:nvSpPr>
            <p:spPr>
              <a:xfrm>
                <a:off x="4543849" y="3451914"/>
                <a:ext cx="2560320" cy="715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0000" tIns="45000" rIns="90000" bIns="45000">
                <a:noAutofit/>
              </a:bodyPr>
              <a:lstStyle/>
              <a:p>
                <a:pPr algn="ctr"/>
                <a:r>
                  <a:rPr lang="en-US" b="1" strike="noStrike" spc="-1" dirty="0">
                    <a:solidFill>
                      <a:srgbClr val="FFFFFF"/>
                    </a:solidFill>
                    <a:latin typeface="Arial"/>
                  </a:rPr>
                  <a:t>Nuclear cross sections</a:t>
                </a:r>
                <a:endParaRPr lang="en-US" b="0" strike="noStrike" spc="-1" dirty="0">
                  <a:latin typeface="Arial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B42D67C3-AE62-5B79-741E-277AF248F324}"/>
                </a:ext>
              </a:extLst>
            </p:cNvPr>
            <p:cNvGrpSpPr/>
            <p:nvPr/>
          </p:nvGrpSpPr>
          <p:grpSpPr>
            <a:xfrm>
              <a:off x="3854510" y="3169978"/>
              <a:ext cx="915610" cy="1306205"/>
              <a:chOff x="3786960" y="3109530"/>
              <a:chExt cx="915610" cy="1306205"/>
            </a:xfrm>
          </p:grpSpPr>
          <p:sp>
            <p:nvSpPr>
              <p:cNvPr id="42" name="CustomShape 14">
                <a:extLst>
                  <a:ext uri="{FF2B5EF4-FFF2-40B4-BE49-F238E27FC236}">
                    <a16:creationId xmlns:a16="http://schemas.microsoft.com/office/drawing/2014/main" id="{8A38B333-5C68-14A5-F59D-625933C410D2}"/>
                  </a:ext>
                </a:extLst>
              </p:cNvPr>
              <p:cNvSpPr/>
              <p:nvPr/>
            </p:nvSpPr>
            <p:spPr>
              <a:xfrm rot="12290130">
                <a:off x="3786960" y="3109530"/>
                <a:ext cx="914400" cy="271440"/>
              </a:xfrm>
              <a:custGeom>
                <a:avLst/>
                <a:gdLst/>
                <a:ahLst/>
                <a:cxnLst/>
                <a:rect l="0" t="0" r="r" b="b"/>
                <a:pathLst>
                  <a:path w="2543" h="755">
                    <a:moveTo>
                      <a:pt x="0" y="189"/>
                    </a:moveTo>
                    <a:lnTo>
                      <a:pt x="1906" y="188"/>
                    </a:lnTo>
                    <a:lnTo>
                      <a:pt x="1905" y="0"/>
                    </a:lnTo>
                    <a:lnTo>
                      <a:pt x="2542" y="376"/>
                    </a:lnTo>
                    <a:lnTo>
                      <a:pt x="1906" y="754"/>
                    </a:lnTo>
                    <a:lnTo>
                      <a:pt x="1906" y="566"/>
                    </a:lnTo>
                    <a:lnTo>
                      <a:pt x="0" y="567"/>
                    </a:lnTo>
                    <a:lnTo>
                      <a:pt x="0" y="189"/>
                    </a:lnTo>
                  </a:path>
                </a:pathLst>
              </a:custGeom>
              <a:solidFill>
                <a:srgbClr val="FFC000"/>
              </a:solidFill>
              <a:ln>
                <a:solidFill>
                  <a:srgbClr val="FF950E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CustomShape 15">
                <a:extLst>
                  <a:ext uri="{FF2B5EF4-FFF2-40B4-BE49-F238E27FC236}">
                    <a16:creationId xmlns:a16="http://schemas.microsoft.com/office/drawing/2014/main" id="{1F50C04F-81AA-3E46-56F3-5781106AB939}"/>
                  </a:ext>
                </a:extLst>
              </p:cNvPr>
              <p:cNvSpPr/>
              <p:nvPr/>
            </p:nvSpPr>
            <p:spPr>
              <a:xfrm rot="9252709">
                <a:off x="3788170" y="4144295"/>
                <a:ext cx="914400" cy="271440"/>
              </a:xfrm>
              <a:custGeom>
                <a:avLst/>
                <a:gdLst/>
                <a:ahLst/>
                <a:cxnLst/>
                <a:rect l="0" t="0" r="r" b="b"/>
                <a:pathLst>
                  <a:path w="2542" h="756">
                    <a:moveTo>
                      <a:pt x="0" y="191"/>
                    </a:moveTo>
                    <a:lnTo>
                      <a:pt x="1905" y="189"/>
                    </a:lnTo>
                    <a:lnTo>
                      <a:pt x="1905" y="0"/>
                    </a:lnTo>
                    <a:lnTo>
                      <a:pt x="2541" y="377"/>
                    </a:lnTo>
                    <a:lnTo>
                      <a:pt x="1906" y="755"/>
                    </a:lnTo>
                    <a:lnTo>
                      <a:pt x="1905" y="567"/>
                    </a:lnTo>
                    <a:lnTo>
                      <a:pt x="1" y="570"/>
                    </a:lnTo>
                    <a:lnTo>
                      <a:pt x="0" y="191"/>
                    </a:lnTo>
                  </a:path>
                </a:pathLst>
              </a:custGeom>
              <a:solidFill>
                <a:srgbClr val="FFC000"/>
              </a:solidFill>
              <a:ln>
                <a:solidFill>
                  <a:srgbClr val="FF950E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7" name="CustomShape 16">
              <a:extLst>
                <a:ext uri="{FF2B5EF4-FFF2-40B4-BE49-F238E27FC236}">
                  <a16:creationId xmlns:a16="http://schemas.microsoft.com/office/drawing/2014/main" id="{87E52FF9-A0D8-3A12-DDCC-031E9A89AF82}"/>
                </a:ext>
              </a:extLst>
            </p:cNvPr>
            <p:cNvSpPr/>
            <p:nvPr/>
          </p:nvSpPr>
          <p:spPr>
            <a:xfrm>
              <a:off x="6012263" y="2896410"/>
              <a:ext cx="441795" cy="348840"/>
            </a:xfrm>
            <a:custGeom>
              <a:avLst/>
              <a:gdLst/>
              <a:ahLst/>
              <a:cxnLst/>
              <a:rect l="0" t="0" r="r" b="b"/>
              <a:pathLst>
                <a:path w="764" h="971">
                  <a:moveTo>
                    <a:pt x="248" y="970"/>
                  </a:moveTo>
                  <a:lnTo>
                    <a:pt x="248" y="490"/>
                  </a:lnTo>
                  <a:lnTo>
                    <a:pt x="0" y="490"/>
                  </a:lnTo>
                  <a:lnTo>
                    <a:pt x="381" y="0"/>
                  </a:lnTo>
                  <a:lnTo>
                    <a:pt x="763" y="490"/>
                  </a:lnTo>
                  <a:lnTo>
                    <a:pt x="515" y="490"/>
                  </a:lnTo>
                  <a:lnTo>
                    <a:pt x="515" y="970"/>
                  </a:lnTo>
                  <a:lnTo>
                    <a:pt x="248" y="970"/>
                  </a:lnTo>
                </a:path>
              </a:pathLst>
            </a:custGeom>
            <a:solidFill>
              <a:srgbClr val="FFC000"/>
            </a:solidFill>
            <a:ln>
              <a:solidFill>
                <a:srgbClr val="FF950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CustomShape 17">
              <a:extLst>
                <a:ext uri="{FF2B5EF4-FFF2-40B4-BE49-F238E27FC236}">
                  <a16:creationId xmlns:a16="http://schemas.microsoft.com/office/drawing/2014/main" id="{382031F0-E97C-1E71-EC2D-20D4A23C2A3A}"/>
                </a:ext>
              </a:extLst>
            </p:cNvPr>
            <p:cNvSpPr/>
            <p:nvPr/>
          </p:nvSpPr>
          <p:spPr>
            <a:xfrm>
              <a:off x="6012263" y="4406602"/>
              <a:ext cx="441795" cy="348840"/>
            </a:xfrm>
            <a:custGeom>
              <a:avLst/>
              <a:gdLst/>
              <a:ahLst/>
              <a:cxnLst/>
              <a:rect l="0" t="0" r="r" b="b"/>
              <a:pathLst>
                <a:path w="764" h="971">
                  <a:moveTo>
                    <a:pt x="248" y="0"/>
                  </a:moveTo>
                  <a:lnTo>
                    <a:pt x="248" y="480"/>
                  </a:lnTo>
                  <a:lnTo>
                    <a:pt x="0" y="480"/>
                  </a:lnTo>
                  <a:lnTo>
                    <a:pt x="381" y="970"/>
                  </a:lnTo>
                  <a:lnTo>
                    <a:pt x="763" y="480"/>
                  </a:lnTo>
                  <a:lnTo>
                    <a:pt x="515" y="480"/>
                  </a:lnTo>
                  <a:lnTo>
                    <a:pt x="515" y="0"/>
                  </a:lnTo>
                  <a:lnTo>
                    <a:pt x="248" y="0"/>
                  </a:lnTo>
                </a:path>
              </a:pathLst>
            </a:custGeom>
            <a:solidFill>
              <a:srgbClr val="FFC000"/>
            </a:solidFill>
            <a:ln>
              <a:solidFill>
                <a:srgbClr val="FF950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en-GB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9595E83-FC3C-5790-C34C-0557CEE63E17}"/>
                </a:ext>
              </a:extLst>
            </p:cNvPr>
            <p:cNvGrpSpPr/>
            <p:nvPr/>
          </p:nvGrpSpPr>
          <p:grpSpPr>
            <a:xfrm rot="10800000">
              <a:off x="7728188" y="3169978"/>
              <a:ext cx="915610" cy="1306205"/>
              <a:chOff x="3939360" y="3261930"/>
              <a:chExt cx="915610" cy="1306205"/>
            </a:xfrm>
          </p:grpSpPr>
          <p:sp>
            <p:nvSpPr>
              <p:cNvPr id="40" name="CustomShape 14">
                <a:extLst>
                  <a:ext uri="{FF2B5EF4-FFF2-40B4-BE49-F238E27FC236}">
                    <a16:creationId xmlns:a16="http://schemas.microsoft.com/office/drawing/2014/main" id="{0665B6DD-20BE-F34C-0A07-0233D9062EEE}"/>
                  </a:ext>
                </a:extLst>
              </p:cNvPr>
              <p:cNvSpPr/>
              <p:nvPr/>
            </p:nvSpPr>
            <p:spPr>
              <a:xfrm rot="12290130">
                <a:off x="3939360" y="3261930"/>
                <a:ext cx="914400" cy="271440"/>
              </a:xfrm>
              <a:custGeom>
                <a:avLst/>
                <a:gdLst/>
                <a:ahLst/>
                <a:cxnLst/>
                <a:rect l="0" t="0" r="r" b="b"/>
                <a:pathLst>
                  <a:path w="2543" h="755">
                    <a:moveTo>
                      <a:pt x="0" y="189"/>
                    </a:moveTo>
                    <a:lnTo>
                      <a:pt x="1906" y="188"/>
                    </a:lnTo>
                    <a:lnTo>
                      <a:pt x="1905" y="0"/>
                    </a:lnTo>
                    <a:lnTo>
                      <a:pt x="2542" y="376"/>
                    </a:lnTo>
                    <a:lnTo>
                      <a:pt x="1906" y="754"/>
                    </a:lnTo>
                    <a:lnTo>
                      <a:pt x="1906" y="566"/>
                    </a:lnTo>
                    <a:lnTo>
                      <a:pt x="0" y="567"/>
                    </a:lnTo>
                    <a:lnTo>
                      <a:pt x="0" y="189"/>
                    </a:lnTo>
                  </a:path>
                </a:pathLst>
              </a:custGeom>
              <a:solidFill>
                <a:srgbClr val="FFC000"/>
              </a:solidFill>
              <a:ln>
                <a:solidFill>
                  <a:srgbClr val="FF950E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CustomShape 15">
                <a:extLst>
                  <a:ext uri="{FF2B5EF4-FFF2-40B4-BE49-F238E27FC236}">
                    <a16:creationId xmlns:a16="http://schemas.microsoft.com/office/drawing/2014/main" id="{8F432006-F8AE-BC10-F1AB-EC7A414C16F8}"/>
                  </a:ext>
                </a:extLst>
              </p:cNvPr>
              <p:cNvSpPr/>
              <p:nvPr/>
            </p:nvSpPr>
            <p:spPr>
              <a:xfrm rot="9252709">
                <a:off x="3940570" y="4296695"/>
                <a:ext cx="914400" cy="271440"/>
              </a:xfrm>
              <a:custGeom>
                <a:avLst/>
                <a:gdLst/>
                <a:ahLst/>
                <a:cxnLst/>
                <a:rect l="0" t="0" r="r" b="b"/>
                <a:pathLst>
                  <a:path w="2542" h="756">
                    <a:moveTo>
                      <a:pt x="0" y="191"/>
                    </a:moveTo>
                    <a:lnTo>
                      <a:pt x="1905" y="189"/>
                    </a:lnTo>
                    <a:lnTo>
                      <a:pt x="1905" y="0"/>
                    </a:lnTo>
                    <a:lnTo>
                      <a:pt x="2541" y="377"/>
                    </a:lnTo>
                    <a:lnTo>
                      <a:pt x="1906" y="755"/>
                    </a:lnTo>
                    <a:lnTo>
                      <a:pt x="1905" y="567"/>
                    </a:lnTo>
                    <a:lnTo>
                      <a:pt x="1" y="570"/>
                    </a:lnTo>
                    <a:lnTo>
                      <a:pt x="0" y="191"/>
                    </a:lnTo>
                  </a:path>
                </a:pathLst>
              </a:custGeom>
              <a:solidFill>
                <a:srgbClr val="FFC000"/>
              </a:solidFill>
              <a:ln>
                <a:solidFill>
                  <a:srgbClr val="FF950E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en-GB"/>
              </a:p>
            </p:txBody>
          </p:sp>
        </p:grpSp>
      </p:grpSp>
      <p:pic>
        <p:nvPicPr>
          <p:cNvPr id="46" name="Immagine 30">
            <a:extLst>
              <a:ext uri="{FF2B5EF4-FFF2-40B4-BE49-F238E27FC236}">
                <a16:creationId xmlns:a16="http://schemas.microsoft.com/office/drawing/2014/main" id="{9065FCD1-44C1-83C8-63A2-EA1DB5736BC0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419"/>
          <a:stretch/>
        </p:blipFill>
        <p:spPr>
          <a:xfrm>
            <a:off x="9445127" y="3633836"/>
            <a:ext cx="2138289" cy="1671637"/>
          </a:xfrm>
          <a:prstGeom prst="rect">
            <a:avLst/>
          </a:prstGeom>
          <a:ln>
            <a:noFill/>
          </a:ln>
        </p:spPr>
      </p:pic>
      <p:pic>
        <p:nvPicPr>
          <p:cNvPr id="48" name="Immagine 27">
            <a:extLst>
              <a:ext uri="{FF2B5EF4-FFF2-40B4-BE49-F238E27FC236}">
                <a16:creationId xmlns:a16="http://schemas.microsoft.com/office/drawing/2014/main" id="{BDCA286B-A717-0D02-5245-39FEEB8ED9E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7434427" y="1095542"/>
            <a:ext cx="1441084" cy="1513650"/>
          </a:xfrm>
          <a:prstGeom prst="rect">
            <a:avLst/>
          </a:prstGeom>
          <a:ln>
            <a:noFill/>
          </a:ln>
        </p:spPr>
      </p:pic>
      <p:pic>
        <p:nvPicPr>
          <p:cNvPr id="49" name="Immagine 5">
            <a:extLst>
              <a:ext uri="{FF2B5EF4-FFF2-40B4-BE49-F238E27FC236}">
                <a16:creationId xmlns:a16="http://schemas.microsoft.com/office/drawing/2014/main" id="{77E456B9-0471-7633-ADBE-4C13720AA493}"/>
              </a:ext>
            </a:extLst>
          </p:cNvPr>
          <p:cNvPicPr/>
          <p:nvPr/>
        </p:nvPicPr>
        <p:blipFill>
          <a:blip r:embed="rId5"/>
          <a:srcRect b="7703"/>
          <a:stretch/>
        </p:blipFill>
        <p:spPr>
          <a:xfrm>
            <a:off x="4819935" y="1788739"/>
            <a:ext cx="1576166" cy="1620970"/>
          </a:xfrm>
          <a:prstGeom prst="rect">
            <a:avLst/>
          </a:prstGeom>
          <a:ln>
            <a:noFill/>
          </a:ln>
        </p:spPr>
      </p:pic>
      <p:pic>
        <p:nvPicPr>
          <p:cNvPr id="50" name="Immagine 2">
            <a:extLst>
              <a:ext uri="{FF2B5EF4-FFF2-40B4-BE49-F238E27FC236}">
                <a16:creationId xmlns:a16="http://schemas.microsoft.com/office/drawing/2014/main" id="{6F32ADD6-70D7-6671-09EA-FBB6572DED2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889" y="1186770"/>
            <a:ext cx="1819028" cy="1921750"/>
          </a:xfrm>
          <a:prstGeom prst="rect">
            <a:avLst/>
          </a:prstGeom>
        </p:spPr>
      </p:pic>
      <p:pic>
        <p:nvPicPr>
          <p:cNvPr id="51" name="Immagine 36">
            <a:extLst>
              <a:ext uri="{FF2B5EF4-FFF2-40B4-BE49-F238E27FC236}">
                <a16:creationId xmlns:a16="http://schemas.microsoft.com/office/drawing/2014/main" id="{755EC65F-62DA-5844-7B7C-5BE73EF78E42}"/>
              </a:ext>
            </a:extLst>
          </p:cNvPr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4466558" y="3728548"/>
            <a:ext cx="2120764" cy="1391813"/>
          </a:xfrm>
          <a:prstGeom prst="rect">
            <a:avLst/>
          </a:prstGeom>
          <a:ln>
            <a:noFill/>
          </a:ln>
        </p:spPr>
      </p:pic>
      <p:pic>
        <p:nvPicPr>
          <p:cNvPr id="4100" name="Picture 4" descr="The solar system—facts and information">
            <a:extLst>
              <a:ext uri="{FF2B5EF4-FFF2-40B4-BE49-F238E27FC236}">
                <a16:creationId xmlns:a16="http://schemas.microsoft.com/office/drawing/2014/main" id="{BF14E5C1-4A86-BCD5-C861-D9EA882D1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" b="26812"/>
          <a:stretch/>
        </p:blipFill>
        <p:spPr bwMode="auto">
          <a:xfrm>
            <a:off x="7198249" y="4389544"/>
            <a:ext cx="1887573" cy="112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Shape 10">
            <a:extLst>
              <a:ext uri="{FF2B5EF4-FFF2-40B4-BE49-F238E27FC236}">
                <a16:creationId xmlns:a16="http://schemas.microsoft.com/office/drawing/2014/main" id="{980A452D-670F-95E7-073B-7DBB2F9EB778}"/>
              </a:ext>
            </a:extLst>
          </p:cNvPr>
          <p:cNvSpPr txBox="1"/>
          <p:nvPr/>
        </p:nvSpPr>
        <p:spPr>
          <a:xfrm>
            <a:off x="4692156" y="1171207"/>
            <a:ext cx="1858455" cy="60369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b="1" strike="noStrike" spc="-1" dirty="0">
                <a:solidFill>
                  <a:srgbClr val="0480B7"/>
                </a:solidFill>
                <a:latin typeface="Arial"/>
              </a:rPr>
              <a:t>Evolution of early universe</a:t>
            </a:r>
            <a:endParaRPr lang="en-US" b="0" strike="noStrike" spc="-1" dirty="0">
              <a:solidFill>
                <a:srgbClr val="0480B7"/>
              </a:solidFill>
              <a:latin typeface="Arial"/>
            </a:endParaRPr>
          </a:p>
        </p:txBody>
      </p:sp>
      <p:sp>
        <p:nvSpPr>
          <p:cNvPr id="53" name="TextShape 10">
            <a:extLst>
              <a:ext uri="{FF2B5EF4-FFF2-40B4-BE49-F238E27FC236}">
                <a16:creationId xmlns:a16="http://schemas.microsoft.com/office/drawing/2014/main" id="{AB903928-270B-AA60-ADB0-8DD16FB06E3A}"/>
              </a:ext>
            </a:extLst>
          </p:cNvPr>
          <p:cNvSpPr txBox="1"/>
          <p:nvPr/>
        </p:nvSpPr>
        <p:spPr>
          <a:xfrm>
            <a:off x="7076626" y="716010"/>
            <a:ext cx="2168004" cy="60369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b="1" strike="noStrike" spc="-1" dirty="0">
                <a:solidFill>
                  <a:srgbClr val="0480B7"/>
                </a:solidFill>
                <a:latin typeface="Arial"/>
              </a:rPr>
              <a:t>Stellar evolution</a:t>
            </a:r>
            <a:endParaRPr lang="en-US" b="0" strike="noStrike" spc="-1" dirty="0">
              <a:solidFill>
                <a:srgbClr val="0480B7"/>
              </a:solidFill>
              <a:latin typeface="Arial"/>
            </a:endParaRPr>
          </a:p>
        </p:txBody>
      </p:sp>
      <p:sp>
        <p:nvSpPr>
          <p:cNvPr id="54" name="TextShape 10">
            <a:extLst>
              <a:ext uri="{FF2B5EF4-FFF2-40B4-BE49-F238E27FC236}">
                <a16:creationId xmlns:a16="http://schemas.microsoft.com/office/drawing/2014/main" id="{87571BF6-3424-0C9E-BEEB-E38FC927643F}"/>
              </a:ext>
            </a:extLst>
          </p:cNvPr>
          <p:cNvSpPr txBox="1"/>
          <p:nvPr/>
        </p:nvSpPr>
        <p:spPr>
          <a:xfrm>
            <a:off x="9345561" y="853582"/>
            <a:ext cx="2168004" cy="3748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b="1" strike="noStrike" spc="-1" dirty="0">
                <a:solidFill>
                  <a:srgbClr val="0480B7"/>
                </a:solidFill>
                <a:latin typeface="Arial"/>
              </a:rPr>
              <a:t>Nucleosynthesis</a:t>
            </a:r>
            <a:endParaRPr lang="en-US" b="0" strike="noStrike" spc="-1" dirty="0">
              <a:solidFill>
                <a:srgbClr val="0480B7"/>
              </a:solidFill>
              <a:latin typeface="Arial"/>
            </a:endParaRPr>
          </a:p>
        </p:txBody>
      </p:sp>
      <p:sp>
        <p:nvSpPr>
          <p:cNvPr id="55" name="TextShape 10">
            <a:extLst>
              <a:ext uri="{FF2B5EF4-FFF2-40B4-BE49-F238E27FC236}">
                <a16:creationId xmlns:a16="http://schemas.microsoft.com/office/drawing/2014/main" id="{DF894127-206B-3824-C383-B4FE50DE1AAA}"/>
              </a:ext>
            </a:extLst>
          </p:cNvPr>
          <p:cNvSpPr txBox="1"/>
          <p:nvPr/>
        </p:nvSpPr>
        <p:spPr>
          <a:xfrm>
            <a:off x="9644603" y="5172243"/>
            <a:ext cx="1858455" cy="60369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b="1" strike="noStrike" spc="-1" dirty="0">
                <a:solidFill>
                  <a:srgbClr val="0480B7"/>
                </a:solidFill>
                <a:latin typeface="Arial"/>
              </a:rPr>
              <a:t>Astronomy</a:t>
            </a:r>
            <a:endParaRPr lang="en-US" b="0" strike="noStrike" spc="-1" dirty="0">
              <a:solidFill>
                <a:srgbClr val="0480B7"/>
              </a:solidFill>
              <a:latin typeface="Arial"/>
            </a:endParaRPr>
          </a:p>
        </p:txBody>
      </p:sp>
      <p:sp>
        <p:nvSpPr>
          <p:cNvPr id="56" name="TextShape 10">
            <a:extLst>
              <a:ext uri="{FF2B5EF4-FFF2-40B4-BE49-F238E27FC236}">
                <a16:creationId xmlns:a16="http://schemas.microsoft.com/office/drawing/2014/main" id="{D08CA1CB-84F7-8ABE-A646-E53EFD0FD9E6}"/>
              </a:ext>
            </a:extLst>
          </p:cNvPr>
          <p:cNvSpPr txBox="1"/>
          <p:nvPr/>
        </p:nvSpPr>
        <p:spPr>
          <a:xfrm>
            <a:off x="7127989" y="5525637"/>
            <a:ext cx="1858455" cy="60369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b="1" strike="noStrike" spc="-1" dirty="0">
                <a:solidFill>
                  <a:srgbClr val="0480B7"/>
                </a:solidFill>
                <a:latin typeface="Arial"/>
              </a:rPr>
              <a:t>Solar system</a:t>
            </a:r>
            <a:endParaRPr lang="en-US" b="0" strike="noStrike" spc="-1" dirty="0">
              <a:solidFill>
                <a:srgbClr val="0480B7"/>
              </a:solidFill>
              <a:latin typeface="Arial"/>
            </a:endParaRPr>
          </a:p>
        </p:txBody>
      </p:sp>
      <p:sp>
        <p:nvSpPr>
          <p:cNvPr id="57" name="TextShape 10">
            <a:extLst>
              <a:ext uri="{FF2B5EF4-FFF2-40B4-BE49-F238E27FC236}">
                <a16:creationId xmlns:a16="http://schemas.microsoft.com/office/drawing/2014/main" id="{C7F0A235-C0EB-3040-BC07-CCC8117397A7}"/>
              </a:ext>
            </a:extLst>
          </p:cNvPr>
          <p:cNvSpPr txBox="1"/>
          <p:nvPr/>
        </p:nvSpPr>
        <p:spPr>
          <a:xfrm>
            <a:off x="4620726" y="5108723"/>
            <a:ext cx="1858455" cy="603698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noAutofit/>
          </a:bodyPr>
          <a:lstStyle/>
          <a:p>
            <a:pPr algn="ctr"/>
            <a:r>
              <a:rPr lang="en-US" b="1" strike="noStrike" spc="-1" dirty="0">
                <a:solidFill>
                  <a:srgbClr val="0480B7"/>
                </a:solidFill>
                <a:latin typeface="Arial"/>
              </a:rPr>
              <a:t>Solar neutrinos</a:t>
            </a:r>
            <a:endParaRPr lang="en-US" b="0" strike="noStrike" spc="-1" dirty="0">
              <a:solidFill>
                <a:srgbClr val="0480B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4984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7F82A-DE46-8F8A-D9D5-0AC52305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4FF00-253B-0C88-5E41-ECC6AE24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F221B-3967-7F88-D8A0-E8697093C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4</a:t>
            </a:fld>
            <a:endParaRPr lang="it-IT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80F25AD-E4EA-EDA7-ECB3-41BEA0C63869}"/>
              </a:ext>
            </a:extLst>
          </p:cNvPr>
          <p:cNvSpPr txBox="1">
            <a:spLocks/>
          </p:cNvSpPr>
          <p:nvPr/>
        </p:nvSpPr>
        <p:spPr>
          <a:xfrm>
            <a:off x="1057343" y="1430053"/>
            <a:ext cx="5048651" cy="48769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buNone/>
            </a:pPr>
            <a:r>
              <a:rPr lang="it-IT" sz="1900" dirty="0">
                <a:solidFill>
                  <a:prstClr val="black"/>
                </a:solidFill>
                <a:latin typeface="Calibri" panose="020F0502020204030204"/>
              </a:rPr>
              <a:t>The energy of nuclei in a plasma follows a </a:t>
            </a:r>
            <a:r>
              <a:rPr lang="it-IT" sz="1900" b="1" dirty="0">
                <a:solidFill>
                  <a:srgbClr val="0099FF"/>
                </a:solidFill>
                <a:latin typeface="Calibri" panose="020F0502020204030204"/>
              </a:rPr>
              <a:t>Maxwell-Boltzmann </a:t>
            </a:r>
            <a:r>
              <a:rPr lang="it-IT" sz="1900" b="1" dirty="0" err="1">
                <a:solidFill>
                  <a:srgbClr val="0099FF"/>
                </a:solidFill>
                <a:latin typeface="Calibri" panose="020F0502020204030204"/>
              </a:rPr>
              <a:t>distribution</a:t>
            </a:r>
            <a:endParaRPr lang="it-IT" sz="1900" b="1" dirty="0">
              <a:solidFill>
                <a:srgbClr val="0099FF"/>
              </a:solidFill>
              <a:latin typeface="Calibri" panose="020F0502020204030204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it-IT" sz="1900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it-IT" sz="1900" b="1" dirty="0">
                <a:solidFill>
                  <a:srgbClr val="FF0000"/>
                </a:solidFill>
                <a:latin typeface="Calibri" panose="020F0502020204030204"/>
              </a:rPr>
              <a:t>cross </a:t>
            </a:r>
            <a:r>
              <a:rPr lang="it-IT" sz="1900" b="1" dirty="0" err="1">
                <a:solidFill>
                  <a:srgbClr val="FF0000"/>
                </a:solidFill>
                <a:latin typeface="Calibri" panose="020F0502020204030204"/>
              </a:rPr>
              <a:t>section</a:t>
            </a:r>
            <a:r>
              <a:rPr lang="it-IT" sz="19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it-IT" sz="1900" dirty="0" err="1">
                <a:solidFill>
                  <a:prstClr val="black"/>
                </a:solidFill>
                <a:latin typeface="Calibri" panose="020F0502020204030204"/>
              </a:rPr>
              <a:t>falls</a:t>
            </a:r>
            <a:r>
              <a:rPr lang="it-IT" sz="1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900" dirty="0" err="1">
                <a:solidFill>
                  <a:prstClr val="black"/>
                </a:solidFill>
                <a:latin typeface="Calibri" panose="020F0502020204030204"/>
              </a:rPr>
              <a:t>faster</a:t>
            </a:r>
            <a:r>
              <a:rPr lang="it-IT" sz="1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900" dirty="0" err="1">
                <a:solidFill>
                  <a:prstClr val="black"/>
                </a:solidFill>
                <a:latin typeface="Calibri" panose="020F0502020204030204"/>
              </a:rPr>
              <a:t>than</a:t>
            </a:r>
            <a:r>
              <a:rPr lang="it-IT" sz="1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900" dirty="0" err="1">
                <a:solidFill>
                  <a:prstClr val="black"/>
                </a:solidFill>
                <a:latin typeface="Calibri" panose="020F0502020204030204"/>
              </a:rPr>
              <a:t>exponentially</a:t>
            </a:r>
            <a:r>
              <a:rPr lang="it-IT" sz="19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900" dirty="0" err="1">
                <a:solidFill>
                  <a:prstClr val="black"/>
                </a:solidFill>
                <a:latin typeface="Calibri" panose="020F0502020204030204"/>
              </a:rPr>
              <a:t>as</a:t>
            </a:r>
            <a:r>
              <a:rPr lang="it-IT" sz="1900" dirty="0">
                <a:solidFill>
                  <a:prstClr val="black"/>
                </a:solidFill>
                <a:latin typeface="Calibri" panose="020F0502020204030204"/>
              </a:rPr>
              <a:t> the energy </a:t>
            </a:r>
            <a:r>
              <a:rPr lang="it-IT" sz="1900" dirty="0" err="1">
                <a:solidFill>
                  <a:prstClr val="black"/>
                </a:solidFill>
                <a:latin typeface="Calibri" panose="020F0502020204030204"/>
              </a:rPr>
              <a:t>decreases</a:t>
            </a:r>
            <a:endParaRPr lang="it-IT" sz="19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it-IT" sz="19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it-IT" sz="19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it-IT" sz="19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it-IT" sz="19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it-IT" sz="19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it-IT" sz="19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just">
              <a:spcBef>
                <a:spcPts val="1200"/>
              </a:spcBef>
              <a:buNone/>
            </a:pPr>
            <a:endParaRPr lang="it-IT" sz="1900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1900" dirty="0">
                <a:solidFill>
                  <a:prstClr val="black"/>
                </a:solidFill>
                <a:latin typeface="Calibri" panose="020F0502020204030204"/>
              </a:rPr>
              <a:t>The </a:t>
            </a:r>
            <a:r>
              <a:rPr lang="en-US" sz="1900" b="1" dirty="0">
                <a:solidFill>
                  <a:srgbClr val="BF11C3"/>
                </a:solidFill>
                <a:latin typeface="Calibri" panose="020F0502020204030204"/>
              </a:rPr>
              <a:t>Gamow peak </a:t>
            </a:r>
            <a:r>
              <a:rPr lang="en-US" sz="1900" dirty="0">
                <a:solidFill>
                  <a:prstClr val="black"/>
                </a:solidFill>
                <a:latin typeface="Calibri" panose="020F0502020204030204"/>
              </a:rPr>
              <a:t>defines the relevant energy range for this reaction to occur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BEF3BDE-6F4D-4FC7-20A2-F6718C520F3B}"/>
                  </a:ext>
                </a:extLst>
              </p:cNvPr>
              <p:cNvSpPr/>
              <p:nvPr/>
            </p:nvSpPr>
            <p:spPr>
              <a:xfrm>
                <a:off x="1057343" y="2852025"/>
                <a:ext cx="5044406" cy="270311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anchor="ctr">
                <a:spAutoFit/>
              </a:bodyPr>
              <a:lstStyle/>
              <a:p>
                <a:r>
                  <a:rPr lang="en-US" sz="1900" dirty="0">
                    <a:solidFill>
                      <a:prstClr val="black"/>
                    </a:solidFill>
                    <a:latin typeface="Calibri" panose="020F0502020204030204"/>
                  </a:rPr>
                  <a:t>Consider a </a:t>
                </a:r>
                <a:r>
                  <a:rPr lang="en-US" sz="1900" b="1" dirty="0">
                    <a:solidFill>
                      <a:prstClr val="black"/>
                    </a:solidFill>
                    <a:latin typeface="Calibri" panose="020F0502020204030204"/>
                  </a:rPr>
                  <a:t>reaction</a:t>
                </a:r>
              </a:p>
              <a:p>
                <a:endParaRPr lang="en-US" sz="19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 algn="ctr"/>
                <a:r>
                  <a:rPr lang="en-US" sz="1900" dirty="0">
                    <a:solidFill>
                      <a:prstClr val="black"/>
                    </a:solidFill>
                    <a:latin typeface="Calibri" panose="020F0502020204030204"/>
                  </a:rPr>
                  <a:t>A + B </a:t>
                </a:r>
                <a:r>
                  <a:rPr lang="en-US" sz="190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 C + D</a:t>
                </a:r>
              </a:p>
              <a:p>
                <a:endParaRPr lang="en-US" sz="1900" dirty="0">
                  <a:solidFill>
                    <a:prstClr val="black"/>
                  </a:solidFill>
                  <a:latin typeface="Calibri" panose="020F0502020204030204"/>
                  <a:sym typeface="Symbol" panose="05050102010706020507" pitchFamily="18" charset="2"/>
                </a:endParaRPr>
              </a:p>
              <a:p>
                <a:r>
                  <a:rPr lang="en-US" sz="1900" dirty="0">
                    <a:solidFill>
                      <a:prstClr val="black"/>
                    </a:solidFill>
                    <a:latin typeface="Calibri" panose="020F0502020204030204"/>
                    <a:sym typeface="Symbol" panose="05050102010706020507" pitchFamily="18" charset="2"/>
                  </a:rPr>
                  <a:t>The reaction rate is given by</a:t>
                </a:r>
              </a:p>
              <a:p>
                <a:endParaRPr lang="en-US" sz="1900" i="1" dirty="0">
                  <a:solidFill>
                    <a:prstClr val="black"/>
                  </a:solidFill>
                  <a:latin typeface="Calibri" panose="020F0502020204030204"/>
                  <a:sym typeface="Symbol" panose="05050102010706020507" pitchFamily="18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it-IT" sz="19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9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9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9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A</m:t>
                          </m:r>
                        </m:sub>
                      </m:sSub>
                      <m:sSub>
                        <m:sSubPr>
                          <m:ctrlPr>
                            <a:rPr lang="it-IT" sz="19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19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1900" b="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sub>
                      </m:sSub>
                      <m:nary>
                        <m:naryPr>
                          <m:limLoc m:val="undOvr"/>
                          <m:ctrlPr>
                            <a:rPr lang="it-IT" sz="1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it-IT" sz="1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1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it-IT" sz="1900" i="1" smtClean="0">
                              <a:solidFill>
                                <a:srgbClr val="0101FF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it-IT" sz="1900" i="1">
                                  <a:solidFill>
                                    <a:srgbClr val="0101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900" i="1">
                                  <a:solidFill>
                                    <a:srgbClr val="0101FF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it-IT" sz="19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9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it-IT" sz="1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9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d>
                          <m:r>
                            <a:rPr lang="it-IT" sz="1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1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it-IT" sz="1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it-IT" sz="19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it-IT" sz="19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nary>
                    </m:oMath>
                  </m:oMathPara>
                </a14:m>
                <a:endParaRPr lang="en-US" sz="19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7BEF3BDE-6F4D-4FC7-20A2-F6718C520F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343" y="2852025"/>
                <a:ext cx="5044406" cy="2703112"/>
              </a:xfrm>
              <a:prstGeom prst="rect">
                <a:avLst/>
              </a:prstGeom>
              <a:blipFill>
                <a:blip r:embed="rId2"/>
                <a:stretch>
                  <a:fillRect l="-1087" t="-6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C0DDD558-8AC1-A587-18EE-33CD0C407FD7}"/>
              </a:ext>
            </a:extLst>
          </p:cNvPr>
          <p:cNvGrpSpPr/>
          <p:nvPr/>
        </p:nvGrpSpPr>
        <p:grpSpPr>
          <a:xfrm>
            <a:off x="6401342" y="1511233"/>
            <a:ext cx="5044406" cy="4720836"/>
            <a:chOff x="5954302" y="667953"/>
            <a:chExt cx="5044406" cy="472083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C17A2E3-7B94-74E7-C3F4-619FCCF09DF7}"/>
                </a:ext>
              </a:extLst>
            </p:cNvPr>
            <p:cNvGrpSpPr/>
            <p:nvPr/>
          </p:nvGrpSpPr>
          <p:grpSpPr>
            <a:xfrm>
              <a:off x="5954302" y="667953"/>
              <a:ext cx="5044406" cy="4720836"/>
              <a:chOff x="290910" y="1290343"/>
              <a:chExt cx="4168931" cy="3901517"/>
            </a:xfrm>
          </p:grpSpPr>
          <p:pic>
            <p:nvPicPr>
              <p:cNvPr id="14" name="Picture 2" descr="http://inspirehep.net/record/827392/files/alak_fig3.png">
                <a:extLst>
                  <a:ext uri="{FF2B5EF4-FFF2-40B4-BE49-F238E27FC236}">
                    <a16:creationId xmlns:a16="http://schemas.microsoft.com/office/drawing/2014/main" id="{FC0F5D94-C54B-A6E7-8260-793D793A3F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910" y="1290343"/>
                <a:ext cx="4168931" cy="39015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E037D21-0CF3-8FB5-9A07-5CFDA94B8B22}"/>
                  </a:ext>
                </a:extLst>
              </p:cNvPr>
              <p:cNvSpPr/>
              <p:nvPr/>
            </p:nvSpPr>
            <p:spPr>
              <a:xfrm>
                <a:off x="1440180" y="1851660"/>
                <a:ext cx="1748790" cy="2484120"/>
              </a:xfrm>
              <a:custGeom>
                <a:avLst/>
                <a:gdLst>
                  <a:gd name="connsiteX0" fmla="*/ 1748790 w 2804160"/>
                  <a:gd name="connsiteY0" fmla="*/ 0 h 2484120"/>
                  <a:gd name="connsiteX1" fmla="*/ 2788920 w 2804160"/>
                  <a:gd name="connsiteY1" fmla="*/ 0 h 2484120"/>
                  <a:gd name="connsiteX2" fmla="*/ 2804160 w 2804160"/>
                  <a:gd name="connsiteY2" fmla="*/ 2457450 h 2484120"/>
                  <a:gd name="connsiteX3" fmla="*/ 0 w 2804160"/>
                  <a:gd name="connsiteY3" fmla="*/ 2484120 h 2484120"/>
                  <a:gd name="connsiteX4" fmla="*/ 152400 w 2804160"/>
                  <a:gd name="connsiteY4" fmla="*/ 2461260 h 2484120"/>
                  <a:gd name="connsiteX5" fmla="*/ 274320 w 2804160"/>
                  <a:gd name="connsiteY5" fmla="*/ 2430780 h 2484120"/>
                  <a:gd name="connsiteX6" fmla="*/ 400050 w 2804160"/>
                  <a:gd name="connsiteY6" fmla="*/ 2392680 h 2484120"/>
                  <a:gd name="connsiteX7" fmla="*/ 518160 w 2804160"/>
                  <a:gd name="connsiteY7" fmla="*/ 2339340 h 2484120"/>
                  <a:gd name="connsiteX8" fmla="*/ 662940 w 2804160"/>
                  <a:gd name="connsiteY8" fmla="*/ 2259330 h 2484120"/>
                  <a:gd name="connsiteX9" fmla="*/ 830580 w 2804160"/>
                  <a:gd name="connsiteY9" fmla="*/ 2133600 h 2484120"/>
                  <a:gd name="connsiteX10" fmla="*/ 941070 w 2804160"/>
                  <a:gd name="connsiteY10" fmla="*/ 2038350 h 2484120"/>
                  <a:gd name="connsiteX11" fmla="*/ 1028700 w 2804160"/>
                  <a:gd name="connsiteY11" fmla="*/ 1931670 h 2484120"/>
                  <a:gd name="connsiteX12" fmla="*/ 1108710 w 2804160"/>
                  <a:gd name="connsiteY12" fmla="*/ 1828800 h 2484120"/>
                  <a:gd name="connsiteX13" fmla="*/ 1211580 w 2804160"/>
                  <a:gd name="connsiteY13" fmla="*/ 1638300 h 2484120"/>
                  <a:gd name="connsiteX14" fmla="*/ 1356360 w 2804160"/>
                  <a:gd name="connsiteY14" fmla="*/ 1325880 h 2484120"/>
                  <a:gd name="connsiteX15" fmla="*/ 1512570 w 2804160"/>
                  <a:gd name="connsiteY15" fmla="*/ 922020 h 2484120"/>
                  <a:gd name="connsiteX16" fmla="*/ 1653540 w 2804160"/>
                  <a:gd name="connsiteY16" fmla="*/ 441960 h 2484120"/>
                  <a:gd name="connsiteX17" fmla="*/ 1710690 w 2804160"/>
                  <a:gd name="connsiteY17" fmla="*/ 213360 h 2484120"/>
                  <a:gd name="connsiteX18" fmla="*/ 1748790 w 2804160"/>
                  <a:gd name="connsiteY18" fmla="*/ 0 h 2484120"/>
                  <a:gd name="connsiteX0" fmla="*/ 1748790 w 2804160"/>
                  <a:gd name="connsiteY0" fmla="*/ 0 h 2484120"/>
                  <a:gd name="connsiteX1" fmla="*/ 2788920 w 2804160"/>
                  <a:gd name="connsiteY1" fmla="*/ 0 h 2484120"/>
                  <a:gd name="connsiteX2" fmla="*/ 2804160 w 2804160"/>
                  <a:gd name="connsiteY2" fmla="*/ 2457450 h 2484120"/>
                  <a:gd name="connsiteX3" fmla="*/ 0 w 2804160"/>
                  <a:gd name="connsiteY3" fmla="*/ 2484120 h 2484120"/>
                  <a:gd name="connsiteX4" fmla="*/ 152400 w 2804160"/>
                  <a:gd name="connsiteY4" fmla="*/ 2461260 h 2484120"/>
                  <a:gd name="connsiteX5" fmla="*/ 274320 w 2804160"/>
                  <a:gd name="connsiteY5" fmla="*/ 2430780 h 2484120"/>
                  <a:gd name="connsiteX6" fmla="*/ 400050 w 2804160"/>
                  <a:gd name="connsiteY6" fmla="*/ 2392680 h 2484120"/>
                  <a:gd name="connsiteX7" fmla="*/ 518160 w 2804160"/>
                  <a:gd name="connsiteY7" fmla="*/ 2339340 h 2484120"/>
                  <a:gd name="connsiteX8" fmla="*/ 662940 w 2804160"/>
                  <a:gd name="connsiteY8" fmla="*/ 2259330 h 2484120"/>
                  <a:gd name="connsiteX9" fmla="*/ 830580 w 2804160"/>
                  <a:gd name="connsiteY9" fmla="*/ 2133600 h 2484120"/>
                  <a:gd name="connsiteX10" fmla="*/ 933450 w 2804160"/>
                  <a:gd name="connsiteY10" fmla="*/ 2034540 h 2484120"/>
                  <a:gd name="connsiteX11" fmla="*/ 1028700 w 2804160"/>
                  <a:gd name="connsiteY11" fmla="*/ 1931670 h 2484120"/>
                  <a:gd name="connsiteX12" fmla="*/ 1108710 w 2804160"/>
                  <a:gd name="connsiteY12" fmla="*/ 1828800 h 2484120"/>
                  <a:gd name="connsiteX13" fmla="*/ 1211580 w 2804160"/>
                  <a:gd name="connsiteY13" fmla="*/ 1638300 h 2484120"/>
                  <a:gd name="connsiteX14" fmla="*/ 1356360 w 2804160"/>
                  <a:gd name="connsiteY14" fmla="*/ 1325880 h 2484120"/>
                  <a:gd name="connsiteX15" fmla="*/ 1512570 w 2804160"/>
                  <a:gd name="connsiteY15" fmla="*/ 922020 h 2484120"/>
                  <a:gd name="connsiteX16" fmla="*/ 1653540 w 2804160"/>
                  <a:gd name="connsiteY16" fmla="*/ 441960 h 2484120"/>
                  <a:gd name="connsiteX17" fmla="*/ 1710690 w 2804160"/>
                  <a:gd name="connsiteY17" fmla="*/ 213360 h 2484120"/>
                  <a:gd name="connsiteX18" fmla="*/ 1748790 w 2804160"/>
                  <a:gd name="connsiteY18" fmla="*/ 0 h 2484120"/>
                  <a:gd name="connsiteX0" fmla="*/ 2804160 w 2879730"/>
                  <a:gd name="connsiteY0" fmla="*/ 2457450 h 2533020"/>
                  <a:gd name="connsiteX1" fmla="*/ 0 w 2879730"/>
                  <a:gd name="connsiteY1" fmla="*/ 2484120 h 2533020"/>
                  <a:gd name="connsiteX2" fmla="*/ 152400 w 2879730"/>
                  <a:gd name="connsiteY2" fmla="*/ 2461260 h 2533020"/>
                  <a:gd name="connsiteX3" fmla="*/ 274320 w 2879730"/>
                  <a:gd name="connsiteY3" fmla="*/ 2430780 h 2533020"/>
                  <a:gd name="connsiteX4" fmla="*/ 400050 w 2879730"/>
                  <a:gd name="connsiteY4" fmla="*/ 2392680 h 2533020"/>
                  <a:gd name="connsiteX5" fmla="*/ 518160 w 2879730"/>
                  <a:gd name="connsiteY5" fmla="*/ 2339340 h 2533020"/>
                  <a:gd name="connsiteX6" fmla="*/ 662940 w 2879730"/>
                  <a:gd name="connsiteY6" fmla="*/ 2259330 h 2533020"/>
                  <a:gd name="connsiteX7" fmla="*/ 830580 w 2879730"/>
                  <a:gd name="connsiteY7" fmla="*/ 2133600 h 2533020"/>
                  <a:gd name="connsiteX8" fmla="*/ 933450 w 2879730"/>
                  <a:gd name="connsiteY8" fmla="*/ 2034540 h 2533020"/>
                  <a:gd name="connsiteX9" fmla="*/ 1028700 w 2879730"/>
                  <a:gd name="connsiteY9" fmla="*/ 1931670 h 2533020"/>
                  <a:gd name="connsiteX10" fmla="*/ 1108710 w 2879730"/>
                  <a:gd name="connsiteY10" fmla="*/ 1828800 h 2533020"/>
                  <a:gd name="connsiteX11" fmla="*/ 1211580 w 2879730"/>
                  <a:gd name="connsiteY11" fmla="*/ 1638300 h 2533020"/>
                  <a:gd name="connsiteX12" fmla="*/ 1356360 w 2879730"/>
                  <a:gd name="connsiteY12" fmla="*/ 1325880 h 2533020"/>
                  <a:gd name="connsiteX13" fmla="*/ 1512570 w 2879730"/>
                  <a:gd name="connsiteY13" fmla="*/ 922020 h 2533020"/>
                  <a:gd name="connsiteX14" fmla="*/ 1653540 w 2879730"/>
                  <a:gd name="connsiteY14" fmla="*/ 441960 h 2533020"/>
                  <a:gd name="connsiteX15" fmla="*/ 1710690 w 2879730"/>
                  <a:gd name="connsiteY15" fmla="*/ 213360 h 2533020"/>
                  <a:gd name="connsiteX16" fmla="*/ 1748790 w 2879730"/>
                  <a:gd name="connsiteY16" fmla="*/ 0 h 2533020"/>
                  <a:gd name="connsiteX17" fmla="*/ 2788920 w 2879730"/>
                  <a:gd name="connsiteY17" fmla="*/ 0 h 2533020"/>
                  <a:gd name="connsiteX18" fmla="*/ 2879730 w 2879730"/>
                  <a:gd name="connsiteY18" fmla="*/ 2533020 h 2533020"/>
                  <a:gd name="connsiteX0" fmla="*/ 2804160 w 2804160"/>
                  <a:gd name="connsiteY0" fmla="*/ 2457450 h 2484120"/>
                  <a:gd name="connsiteX1" fmla="*/ 0 w 2804160"/>
                  <a:gd name="connsiteY1" fmla="*/ 2484120 h 2484120"/>
                  <a:gd name="connsiteX2" fmla="*/ 152400 w 2804160"/>
                  <a:gd name="connsiteY2" fmla="*/ 2461260 h 2484120"/>
                  <a:gd name="connsiteX3" fmla="*/ 274320 w 2804160"/>
                  <a:gd name="connsiteY3" fmla="*/ 2430780 h 2484120"/>
                  <a:gd name="connsiteX4" fmla="*/ 400050 w 2804160"/>
                  <a:gd name="connsiteY4" fmla="*/ 2392680 h 2484120"/>
                  <a:gd name="connsiteX5" fmla="*/ 518160 w 2804160"/>
                  <a:gd name="connsiteY5" fmla="*/ 2339340 h 2484120"/>
                  <a:gd name="connsiteX6" fmla="*/ 662940 w 2804160"/>
                  <a:gd name="connsiteY6" fmla="*/ 2259330 h 2484120"/>
                  <a:gd name="connsiteX7" fmla="*/ 830580 w 2804160"/>
                  <a:gd name="connsiteY7" fmla="*/ 2133600 h 2484120"/>
                  <a:gd name="connsiteX8" fmla="*/ 933450 w 2804160"/>
                  <a:gd name="connsiteY8" fmla="*/ 2034540 h 2484120"/>
                  <a:gd name="connsiteX9" fmla="*/ 1028700 w 2804160"/>
                  <a:gd name="connsiteY9" fmla="*/ 1931670 h 2484120"/>
                  <a:gd name="connsiteX10" fmla="*/ 1108710 w 2804160"/>
                  <a:gd name="connsiteY10" fmla="*/ 1828800 h 2484120"/>
                  <a:gd name="connsiteX11" fmla="*/ 1211580 w 2804160"/>
                  <a:gd name="connsiteY11" fmla="*/ 1638300 h 2484120"/>
                  <a:gd name="connsiteX12" fmla="*/ 1356360 w 2804160"/>
                  <a:gd name="connsiteY12" fmla="*/ 1325880 h 2484120"/>
                  <a:gd name="connsiteX13" fmla="*/ 1512570 w 2804160"/>
                  <a:gd name="connsiteY13" fmla="*/ 922020 h 2484120"/>
                  <a:gd name="connsiteX14" fmla="*/ 1653540 w 2804160"/>
                  <a:gd name="connsiteY14" fmla="*/ 441960 h 2484120"/>
                  <a:gd name="connsiteX15" fmla="*/ 1710690 w 2804160"/>
                  <a:gd name="connsiteY15" fmla="*/ 213360 h 2484120"/>
                  <a:gd name="connsiteX16" fmla="*/ 1748790 w 2804160"/>
                  <a:gd name="connsiteY16" fmla="*/ 0 h 2484120"/>
                  <a:gd name="connsiteX17" fmla="*/ 2788920 w 2804160"/>
                  <a:gd name="connsiteY17" fmla="*/ 0 h 2484120"/>
                  <a:gd name="connsiteX0" fmla="*/ 0 w 2788920"/>
                  <a:gd name="connsiteY0" fmla="*/ 2484120 h 2484120"/>
                  <a:gd name="connsiteX1" fmla="*/ 152400 w 2788920"/>
                  <a:gd name="connsiteY1" fmla="*/ 2461260 h 2484120"/>
                  <a:gd name="connsiteX2" fmla="*/ 274320 w 2788920"/>
                  <a:gd name="connsiteY2" fmla="*/ 2430780 h 2484120"/>
                  <a:gd name="connsiteX3" fmla="*/ 400050 w 2788920"/>
                  <a:gd name="connsiteY3" fmla="*/ 2392680 h 2484120"/>
                  <a:gd name="connsiteX4" fmla="*/ 518160 w 2788920"/>
                  <a:gd name="connsiteY4" fmla="*/ 2339340 h 2484120"/>
                  <a:gd name="connsiteX5" fmla="*/ 662940 w 2788920"/>
                  <a:gd name="connsiteY5" fmla="*/ 2259330 h 2484120"/>
                  <a:gd name="connsiteX6" fmla="*/ 830580 w 2788920"/>
                  <a:gd name="connsiteY6" fmla="*/ 2133600 h 2484120"/>
                  <a:gd name="connsiteX7" fmla="*/ 933450 w 2788920"/>
                  <a:gd name="connsiteY7" fmla="*/ 2034540 h 2484120"/>
                  <a:gd name="connsiteX8" fmla="*/ 1028700 w 2788920"/>
                  <a:gd name="connsiteY8" fmla="*/ 1931670 h 2484120"/>
                  <a:gd name="connsiteX9" fmla="*/ 1108710 w 2788920"/>
                  <a:gd name="connsiteY9" fmla="*/ 1828800 h 2484120"/>
                  <a:gd name="connsiteX10" fmla="*/ 1211580 w 2788920"/>
                  <a:gd name="connsiteY10" fmla="*/ 1638300 h 2484120"/>
                  <a:gd name="connsiteX11" fmla="*/ 1356360 w 2788920"/>
                  <a:gd name="connsiteY11" fmla="*/ 1325880 h 2484120"/>
                  <a:gd name="connsiteX12" fmla="*/ 1512570 w 2788920"/>
                  <a:gd name="connsiteY12" fmla="*/ 922020 h 2484120"/>
                  <a:gd name="connsiteX13" fmla="*/ 1653540 w 2788920"/>
                  <a:gd name="connsiteY13" fmla="*/ 441960 h 2484120"/>
                  <a:gd name="connsiteX14" fmla="*/ 1710690 w 2788920"/>
                  <a:gd name="connsiteY14" fmla="*/ 213360 h 2484120"/>
                  <a:gd name="connsiteX15" fmla="*/ 1748790 w 2788920"/>
                  <a:gd name="connsiteY15" fmla="*/ 0 h 2484120"/>
                  <a:gd name="connsiteX16" fmla="*/ 2788920 w 2788920"/>
                  <a:gd name="connsiteY16" fmla="*/ 0 h 2484120"/>
                  <a:gd name="connsiteX0" fmla="*/ 0 w 1748790"/>
                  <a:gd name="connsiteY0" fmla="*/ 2484120 h 2484120"/>
                  <a:gd name="connsiteX1" fmla="*/ 152400 w 1748790"/>
                  <a:gd name="connsiteY1" fmla="*/ 2461260 h 2484120"/>
                  <a:gd name="connsiteX2" fmla="*/ 274320 w 1748790"/>
                  <a:gd name="connsiteY2" fmla="*/ 2430780 h 2484120"/>
                  <a:gd name="connsiteX3" fmla="*/ 400050 w 1748790"/>
                  <a:gd name="connsiteY3" fmla="*/ 2392680 h 2484120"/>
                  <a:gd name="connsiteX4" fmla="*/ 518160 w 1748790"/>
                  <a:gd name="connsiteY4" fmla="*/ 2339340 h 2484120"/>
                  <a:gd name="connsiteX5" fmla="*/ 662940 w 1748790"/>
                  <a:gd name="connsiteY5" fmla="*/ 2259330 h 2484120"/>
                  <a:gd name="connsiteX6" fmla="*/ 830580 w 1748790"/>
                  <a:gd name="connsiteY6" fmla="*/ 2133600 h 2484120"/>
                  <a:gd name="connsiteX7" fmla="*/ 933450 w 1748790"/>
                  <a:gd name="connsiteY7" fmla="*/ 2034540 h 2484120"/>
                  <a:gd name="connsiteX8" fmla="*/ 1028700 w 1748790"/>
                  <a:gd name="connsiteY8" fmla="*/ 1931670 h 2484120"/>
                  <a:gd name="connsiteX9" fmla="*/ 1108710 w 1748790"/>
                  <a:gd name="connsiteY9" fmla="*/ 1828800 h 2484120"/>
                  <a:gd name="connsiteX10" fmla="*/ 1211580 w 1748790"/>
                  <a:gd name="connsiteY10" fmla="*/ 1638300 h 2484120"/>
                  <a:gd name="connsiteX11" fmla="*/ 1356360 w 1748790"/>
                  <a:gd name="connsiteY11" fmla="*/ 1325880 h 2484120"/>
                  <a:gd name="connsiteX12" fmla="*/ 1512570 w 1748790"/>
                  <a:gd name="connsiteY12" fmla="*/ 922020 h 2484120"/>
                  <a:gd name="connsiteX13" fmla="*/ 1653540 w 1748790"/>
                  <a:gd name="connsiteY13" fmla="*/ 441960 h 2484120"/>
                  <a:gd name="connsiteX14" fmla="*/ 1710690 w 1748790"/>
                  <a:gd name="connsiteY14" fmla="*/ 213360 h 2484120"/>
                  <a:gd name="connsiteX15" fmla="*/ 1748790 w 1748790"/>
                  <a:gd name="connsiteY15" fmla="*/ 0 h 2484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48790" h="2484120">
                    <a:moveTo>
                      <a:pt x="0" y="2484120"/>
                    </a:moveTo>
                    <a:lnTo>
                      <a:pt x="152400" y="2461260"/>
                    </a:lnTo>
                    <a:lnTo>
                      <a:pt x="274320" y="2430780"/>
                    </a:lnTo>
                    <a:lnTo>
                      <a:pt x="400050" y="2392680"/>
                    </a:lnTo>
                    <a:lnTo>
                      <a:pt x="518160" y="2339340"/>
                    </a:lnTo>
                    <a:lnTo>
                      <a:pt x="662940" y="2259330"/>
                    </a:lnTo>
                    <a:lnTo>
                      <a:pt x="830580" y="2133600"/>
                    </a:lnTo>
                    <a:lnTo>
                      <a:pt x="933450" y="2034540"/>
                    </a:lnTo>
                    <a:lnTo>
                      <a:pt x="1028700" y="1931670"/>
                    </a:lnTo>
                    <a:lnTo>
                      <a:pt x="1108710" y="1828800"/>
                    </a:lnTo>
                    <a:lnTo>
                      <a:pt x="1211580" y="1638300"/>
                    </a:lnTo>
                    <a:lnTo>
                      <a:pt x="1356360" y="1325880"/>
                    </a:lnTo>
                    <a:lnTo>
                      <a:pt x="1512570" y="922020"/>
                    </a:lnTo>
                    <a:lnTo>
                      <a:pt x="1653540" y="441960"/>
                    </a:lnTo>
                    <a:lnTo>
                      <a:pt x="1710690" y="213360"/>
                    </a:lnTo>
                    <a:lnTo>
                      <a:pt x="1748790" y="0"/>
                    </a:lnTo>
                  </a:path>
                </a:pathLst>
              </a:cu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3D5C662-1FA5-13C7-3BB3-23D6DB13E579}"/>
                  </a:ext>
                </a:extLst>
              </p:cNvPr>
              <p:cNvSpPr/>
              <p:nvPr/>
            </p:nvSpPr>
            <p:spPr>
              <a:xfrm>
                <a:off x="864870" y="2312670"/>
                <a:ext cx="3379470" cy="2023110"/>
              </a:xfrm>
              <a:custGeom>
                <a:avLst/>
                <a:gdLst>
                  <a:gd name="connsiteX0" fmla="*/ 0 w 3379470"/>
                  <a:gd name="connsiteY0" fmla="*/ 2023110 h 2023110"/>
                  <a:gd name="connsiteX1" fmla="*/ 3379470 w 3379470"/>
                  <a:gd name="connsiteY1" fmla="*/ 2004060 h 2023110"/>
                  <a:gd name="connsiteX2" fmla="*/ 3204210 w 3379470"/>
                  <a:gd name="connsiteY2" fmla="*/ 1965960 h 2023110"/>
                  <a:gd name="connsiteX3" fmla="*/ 3028950 w 3379470"/>
                  <a:gd name="connsiteY3" fmla="*/ 1901190 h 2023110"/>
                  <a:gd name="connsiteX4" fmla="*/ 2868930 w 3379470"/>
                  <a:gd name="connsiteY4" fmla="*/ 1840230 h 2023110"/>
                  <a:gd name="connsiteX5" fmla="*/ 2724150 w 3379470"/>
                  <a:gd name="connsiteY5" fmla="*/ 1764030 h 2023110"/>
                  <a:gd name="connsiteX6" fmla="*/ 2590800 w 3379470"/>
                  <a:gd name="connsiteY6" fmla="*/ 1684020 h 2023110"/>
                  <a:gd name="connsiteX7" fmla="*/ 2449830 w 3379470"/>
                  <a:gd name="connsiteY7" fmla="*/ 1592580 h 2023110"/>
                  <a:gd name="connsiteX8" fmla="*/ 2327910 w 3379470"/>
                  <a:gd name="connsiteY8" fmla="*/ 1497330 h 2023110"/>
                  <a:gd name="connsiteX9" fmla="*/ 2209800 w 3379470"/>
                  <a:gd name="connsiteY9" fmla="*/ 1386840 h 2023110"/>
                  <a:gd name="connsiteX10" fmla="*/ 2110740 w 3379470"/>
                  <a:gd name="connsiteY10" fmla="*/ 1295400 h 2023110"/>
                  <a:gd name="connsiteX11" fmla="*/ 2004060 w 3379470"/>
                  <a:gd name="connsiteY11" fmla="*/ 1177290 h 2023110"/>
                  <a:gd name="connsiteX12" fmla="*/ 1897380 w 3379470"/>
                  <a:gd name="connsiteY12" fmla="*/ 1043940 h 2023110"/>
                  <a:gd name="connsiteX13" fmla="*/ 1805940 w 3379470"/>
                  <a:gd name="connsiteY13" fmla="*/ 906780 h 2023110"/>
                  <a:gd name="connsiteX14" fmla="*/ 1714500 w 3379470"/>
                  <a:gd name="connsiteY14" fmla="*/ 758190 h 2023110"/>
                  <a:gd name="connsiteX15" fmla="*/ 1642110 w 3379470"/>
                  <a:gd name="connsiteY15" fmla="*/ 632460 h 2023110"/>
                  <a:gd name="connsiteX16" fmla="*/ 1581150 w 3379470"/>
                  <a:gd name="connsiteY16" fmla="*/ 480060 h 2023110"/>
                  <a:gd name="connsiteX17" fmla="*/ 1512570 w 3379470"/>
                  <a:gd name="connsiteY17" fmla="*/ 304800 h 2023110"/>
                  <a:gd name="connsiteX18" fmla="*/ 1447800 w 3379470"/>
                  <a:gd name="connsiteY18" fmla="*/ 163830 h 2023110"/>
                  <a:gd name="connsiteX19" fmla="*/ 1405890 w 3379470"/>
                  <a:gd name="connsiteY19" fmla="*/ 76200 h 2023110"/>
                  <a:gd name="connsiteX20" fmla="*/ 1337310 w 3379470"/>
                  <a:gd name="connsiteY20" fmla="*/ 15240 h 2023110"/>
                  <a:gd name="connsiteX21" fmla="*/ 1261110 w 3379470"/>
                  <a:gd name="connsiteY21" fmla="*/ 0 h 2023110"/>
                  <a:gd name="connsiteX22" fmla="*/ 1177290 w 3379470"/>
                  <a:gd name="connsiteY22" fmla="*/ 30480 h 2023110"/>
                  <a:gd name="connsiteX23" fmla="*/ 1131570 w 3379470"/>
                  <a:gd name="connsiteY23" fmla="*/ 91440 h 2023110"/>
                  <a:gd name="connsiteX24" fmla="*/ 1108710 w 3379470"/>
                  <a:gd name="connsiteY24" fmla="*/ 179070 h 2023110"/>
                  <a:gd name="connsiteX25" fmla="*/ 1074420 w 3379470"/>
                  <a:gd name="connsiteY25" fmla="*/ 358140 h 2023110"/>
                  <a:gd name="connsiteX26" fmla="*/ 1028700 w 3379470"/>
                  <a:gd name="connsiteY26" fmla="*/ 571500 h 2023110"/>
                  <a:gd name="connsiteX27" fmla="*/ 963930 w 3379470"/>
                  <a:gd name="connsiteY27" fmla="*/ 876300 h 2023110"/>
                  <a:gd name="connsiteX28" fmla="*/ 891540 w 3379470"/>
                  <a:gd name="connsiteY28" fmla="*/ 1192530 h 2023110"/>
                  <a:gd name="connsiteX29" fmla="*/ 822960 w 3379470"/>
                  <a:gd name="connsiteY29" fmla="*/ 1440180 h 2023110"/>
                  <a:gd name="connsiteX30" fmla="*/ 746760 w 3379470"/>
                  <a:gd name="connsiteY30" fmla="*/ 1584960 h 2023110"/>
                  <a:gd name="connsiteX31" fmla="*/ 666750 w 3379470"/>
                  <a:gd name="connsiteY31" fmla="*/ 1691640 h 2023110"/>
                  <a:gd name="connsiteX32" fmla="*/ 571500 w 3379470"/>
                  <a:gd name="connsiteY32" fmla="*/ 1786890 h 2023110"/>
                  <a:gd name="connsiteX33" fmla="*/ 461010 w 3379470"/>
                  <a:gd name="connsiteY33" fmla="*/ 1874520 h 2023110"/>
                  <a:gd name="connsiteX34" fmla="*/ 335280 w 3379470"/>
                  <a:gd name="connsiteY34" fmla="*/ 1943100 h 2023110"/>
                  <a:gd name="connsiteX35" fmla="*/ 205740 w 3379470"/>
                  <a:gd name="connsiteY35" fmla="*/ 1988820 h 2023110"/>
                  <a:gd name="connsiteX36" fmla="*/ 99060 w 3379470"/>
                  <a:gd name="connsiteY36" fmla="*/ 2019300 h 2023110"/>
                  <a:gd name="connsiteX37" fmla="*/ 0 w 3379470"/>
                  <a:gd name="connsiteY37" fmla="*/ 2023110 h 2023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3379470" h="2023110">
                    <a:moveTo>
                      <a:pt x="0" y="2023110"/>
                    </a:moveTo>
                    <a:lnTo>
                      <a:pt x="3379470" y="2004060"/>
                    </a:lnTo>
                    <a:lnTo>
                      <a:pt x="3204210" y="1965960"/>
                    </a:lnTo>
                    <a:lnTo>
                      <a:pt x="3028950" y="1901190"/>
                    </a:lnTo>
                    <a:lnTo>
                      <a:pt x="2868930" y="1840230"/>
                    </a:lnTo>
                    <a:lnTo>
                      <a:pt x="2724150" y="1764030"/>
                    </a:lnTo>
                    <a:lnTo>
                      <a:pt x="2590800" y="1684020"/>
                    </a:lnTo>
                    <a:lnTo>
                      <a:pt x="2449830" y="1592580"/>
                    </a:lnTo>
                    <a:lnTo>
                      <a:pt x="2327910" y="1497330"/>
                    </a:lnTo>
                    <a:lnTo>
                      <a:pt x="2209800" y="1386840"/>
                    </a:lnTo>
                    <a:lnTo>
                      <a:pt x="2110740" y="1295400"/>
                    </a:lnTo>
                    <a:lnTo>
                      <a:pt x="2004060" y="1177290"/>
                    </a:lnTo>
                    <a:lnTo>
                      <a:pt x="1897380" y="1043940"/>
                    </a:lnTo>
                    <a:lnTo>
                      <a:pt x="1805940" y="906780"/>
                    </a:lnTo>
                    <a:lnTo>
                      <a:pt x="1714500" y="758190"/>
                    </a:lnTo>
                    <a:lnTo>
                      <a:pt x="1642110" y="632460"/>
                    </a:lnTo>
                    <a:lnTo>
                      <a:pt x="1581150" y="480060"/>
                    </a:lnTo>
                    <a:lnTo>
                      <a:pt x="1512570" y="304800"/>
                    </a:lnTo>
                    <a:lnTo>
                      <a:pt x="1447800" y="163830"/>
                    </a:lnTo>
                    <a:lnTo>
                      <a:pt x="1405890" y="76200"/>
                    </a:lnTo>
                    <a:lnTo>
                      <a:pt x="1337310" y="15240"/>
                    </a:lnTo>
                    <a:lnTo>
                      <a:pt x="1261110" y="0"/>
                    </a:lnTo>
                    <a:lnTo>
                      <a:pt x="1177290" y="30480"/>
                    </a:lnTo>
                    <a:lnTo>
                      <a:pt x="1131570" y="91440"/>
                    </a:lnTo>
                    <a:lnTo>
                      <a:pt x="1108710" y="179070"/>
                    </a:lnTo>
                    <a:lnTo>
                      <a:pt x="1074420" y="358140"/>
                    </a:lnTo>
                    <a:lnTo>
                      <a:pt x="1028700" y="571500"/>
                    </a:lnTo>
                    <a:lnTo>
                      <a:pt x="963930" y="876300"/>
                    </a:lnTo>
                    <a:lnTo>
                      <a:pt x="891540" y="1192530"/>
                    </a:lnTo>
                    <a:lnTo>
                      <a:pt x="822960" y="1440180"/>
                    </a:lnTo>
                    <a:lnTo>
                      <a:pt x="746760" y="1584960"/>
                    </a:lnTo>
                    <a:lnTo>
                      <a:pt x="666750" y="1691640"/>
                    </a:lnTo>
                    <a:lnTo>
                      <a:pt x="571500" y="1786890"/>
                    </a:lnTo>
                    <a:lnTo>
                      <a:pt x="461010" y="1874520"/>
                    </a:lnTo>
                    <a:lnTo>
                      <a:pt x="335280" y="1943100"/>
                    </a:lnTo>
                    <a:lnTo>
                      <a:pt x="205740" y="1988820"/>
                    </a:lnTo>
                    <a:lnTo>
                      <a:pt x="99060" y="2019300"/>
                    </a:lnTo>
                    <a:lnTo>
                      <a:pt x="0" y="2023110"/>
                    </a:lnTo>
                    <a:close/>
                  </a:path>
                </a:pathLst>
              </a:custGeom>
              <a:solidFill>
                <a:srgbClr val="BF11C3">
                  <a:alpha val="5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C6FDEF6-863D-63B3-3B08-49A497F8CC71}"/>
                </a:ext>
              </a:extLst>
            </p:cNvPr>
            <p:cNvSpPr/>
            <p:nvPr/>
          </p:nvSpPr>
          <p:spPr>
            <a:xfrm>
              <a:off x="6647063" y="2014440"/>
              <a:ext cx="1869395" cy="2328101"/>
            </a:xfrm>
            <a:custGeom>
              <a:avLst/>
              <a:gdLst>
                <a:gd name="connsiteX0" fmla="*/ 26670 w 1569720"/>
                <a:gd name="connsiteY0" fmla="*/ 1924050 h 1924050"/>
                <a:gd name="connsiteX1" fmla="*/ 26670 w 1569720"/>
                <a:gd name="connsiteY1" fmla="*/ 1924050 h 1924050"/>
                <a:gd name="connsiteX2" fmla="*/ 22860 w 1569720"/>
                <a:gd name="connsiteY2" fmla="*/ 1874520 h 1924050"/>
                <a:gd name="connsiteX3" fmla="*/ 15240 w 1569720"/>
                <a:gd name="connsiteY3" fmla="*/ 1794510 h 1924050"/>
                <a:gd name="connsiteX4" fmla="*/ 11430 w 1569720"/>
                <a:gd name="connsiteY4" fmla="*/ 803910 h 1924050"/>
                <a:gd name="connsiteX5" fmla="*/ 0 w 1569720"/>
                <a:gd name="connsiteY5" fmla="*/ 735330 h 1924050"/>
                <a:gd name="connsiteX6" fmla="*/ 7620 w 1569720"/>
                <a:gd name="connsiteY6" fmla="*/ 712470 h 1924050"/>
                <a:gd name="connsiteX7" fmla="*/ 22860 w 1569720"/>
                <a:gd name="connsiteY7" fmla="*/ 697230 h 1924050"/>
                <a:gd name="connsiteX8" fmla="*/ 41910 w 1569720"/>
                <a:gd name="connsiteY8" fmla="*/ 567690 h 1924050"/>
                <a:gd name="connsiteX9" fmla="*/ 83820 w 1569720"/>
                <a:gd name="connsiteY9" fmla="*/ 190500 h 1924050"/>
                <a:gd name="connsiteX10" fmla="*/ 133350 w 1569720"/>
                <a:gd name="connsiteY10" fmla="*/ 26670 h 1924050"/>
                <a:gd name="connsiteX11" fmla="*/ 175260 w 1569720"/>
                <a:gd name="connsiteY11" fmla="*/ 0 h 1924050"/>
                <a:gd name="connsiteX12" fmla="*/ 240030 w 1569720"/>
                <a:gd name="connsiteY12" fmla="*/ 68580 h 1924050"/>
                <a:gd name="connsiteX13" fmla="*/ 339090 w 1569720"/>
                <a:gd name="connsiteY13" fmla="*/ 323850 h 1924050"/>
                <a:gd name="connsiteX14" fmla="*/ 788670 w 1569720"/>
                <a:gd name="connsiteY14" fmla="*/ 1390650 h 1924050"/>
                <a:gd name="connsiteX15" fmla="*/ 880110 w 1569720"/>
                <a:gd name="connsiteY15" fmla="*/ 1535430 h 1924050"/>
                <a:gd name="connsiteX16" fmla="*/ 986790 w 1569720"/>
                <a:gd name="connsiteY16" fmla="*/ 1664970 h 1924050"/>
                <a:gd name="connsiteX17" fmla="*/ 1082040 w 1569720"/>
                <a:gd name="connsiteY17" fmla="*/ 1741170 h 1924050"/>
                <a:gd name="connsiteX18" fmla="*/ 1207770 w 1569720"/>
                <a:gd name="connsiteY18" fmla="*/ 1824990 h 1924050"/>
                <a:gd name="connsiteX19" fmla="*/ 1383030 w 1569720"/>
                <a:gd name="connsiteY19" fmla="*/ 1893570 h 1924050"/>
                <a:gd name="connsiteX20" fmla="*/ 1478280 w 1569720"/>
                <a:gd name="connsiteY20" fmla="*/ 1920240 h 1924050"/>
                <a:gd name="connsiteX21" fmla="*/ 1569720 w 1569720"/>
                <a:gd name="connsiteY21" fmla="*/ 1924050 h 1924050"/>
                <a:gd name="connsiteX22" fmla="*/ 26670 w 1569720"/>
                <a:gd name="connsiteY22" fmla="*/ 1924050 h 1924050"/>
                <a:gd name="connsiteX0" fmla="*/ 19518 w 1562568"/>
                <a:gd name="connsiteY0" fmla="*/ 1924050 h 1924050"/>
                <a:gd name="connsiteX1" fmla="*/ 19518 w 1562568"/>
                <a:gd name="connsiteY1" fmla="*/ 1924050 h 1924050"/>
                <a:gd name="connsiteX2" fmla="*/ 15708 w 1562568"/>
                <a:gd name="connsiteY2" fmla="*/ 1874520 h 1924050"/>
                <a:gd name="connsiteX3" fmla="*/ 8088 w 1562568"/>
                <a:gd name="connsiteY3" fmla="*/ 1794510 h 1924050"/>
                <a:gd name="connsiteX4" fmla="*/ 4278 w 1562568"/>
                <a:gd name="connsiteY4" fmla="*/ 803910 h 1924050"/>
                <a:gd name="connsiteX5" fmla="*/ 468 w 1562568"/>
                <a:gd name="connsiteY5" fmla="*/ 712470 h 1924050"/>
                <a:gd name="connsiteX6" fmla="*/ 15708 w 1562568"/>
                <a:gd name="connsiteY6" fmla="*/ 697230 h 1924050"/>
                <a:gd name="connsiteX7" fmla="*/ 34758 w 1562568"/>
                <a:gd name="connsiteY7" fmla="*/ 567690 h 1924050"/>
                <a:gd name="connsiteX8" fmla="*/ 76668 w 1562568"/>
                <a:gd name="connsiteY8" fmla="*/ 190500 h 1924050"/>
                <a:gd name="connsiteX9" fmla="*/ 126198 w 1562568"/>
                <a:gd name="connsiteY9" fmla="*/ 26670 h 1924050"/>
                <a:gd name="connsiteX10" fmla="*/ 168108 w 1562568"/>
                <a:gd name="connsiteY10" fmla="*/ 0 h 1924050"/>
                <a:gd name="connsiteX11" fmla="*/ 232878 w 1562568"/>
                <a:gd name="connsiteY11" fmla="*/ 68580 h 1924050"/>
                <a:gd name="connsiteX12" fmla="*/ 331938 w 1562568"/>
                <a:gd name="connsiteY12" fmla="*/ 323850 h 1924050"/>
                <a:gd name="connsiteX13" fmla="*/ 781518 w 1562568"/>
                <a:gd name="connsiteY13" fmla="*/ 1390650 h 1924050"/>
                <a:gd name="connsiteX14" fmla="*/ 872958 w 1562568"/>
                <a:gd name="connsiteY14" fmla="*/ 1535430 h 1924050"/>
                <a:gd name="connsiteX15" fmla="*/ 979638 w 1562568"/>
                <a:gd name="connsiteY15" fmla="*/ 1664970 h 1924050"/>
                <a:gd name="connsiteX16" fmla="*/ 1074888 w 1562568"/>
                <a:gd name="connsiteY16" fmla="*/ 1741170 h 1924050"/>
                <a:gd name="connsiteX17" fmla="*/ 1200618 w 1562568"/>
                <a:gd name="connsiteY17" fmla="*/ 1824990 h 1924050"/>
                <a:gd name="connsiteX18" fmla="*/ 1375878 w 1562568"/>
                <a:gd name="connsiteY18" fmla="*/ 1893570 h 1924050"/>
                <a:gd name="connsiteX19" fmla="*/ 1471128 w 1562568"/>
                <a:gd name="connsiteY19" fmla="*/ 1920240 h 1924050"/>
                <a:gd name="connsiteX20" fmla="*/ 1562568 w 1562568"/>
                <a:gd name="connsiteY20" fmla="*/ 1924050 h 1924050"/>
                <a:gd name="connsiteX21" fmla="*/ 19518 w 1562568"/>
                <a:gd name="connsiteY21" fmla="*/ 1924050 h 1924050"/>
                <a:gd name="connsiteX0" fmla="*/ 15240 w 1558290"/>
                <a:gd name="connsiteY0" fmla="*/ 1924050 h 1924050"/>
                <a:gd name="connsiteX1" fmla="*/ 15240 w 1558290"/>
                <a:gd name="connsiteY1" fmla="*/ 1924050 h 1924050"/>
                <a:gd name="connsiteX2" fmla="*/ 11430 w 1558290"/>
                <a:gd name="connsiteY2" fmla="*/ 1874520 h 1924050"/>
                <a:gd name="connsiteX3" fmla="*/ 3810 w 1558290"/>
                <a:gd name="connsiteY3" fmla="*/ 1794510 h 1924050"/>
                <a:gd name="connsiteX4" fmla="*/ 0 w 1558290"/>
                <a:gd name="connsiteY4" fmla="*/ 803910 h 1924050"/>
                <a:gd name="connsiteX5" fmla="*/ 11430 w 1558290"/>
                <a:gd name="connsiteY5" fmla="*/ 697230 h 1924050"/>
                <a:gd name="connsiteX6" fmla="*/ 30480 w 1558290"/>
                <a:gd name="connsiteY6" fmla="*/ 567690 h 1924050"/>
                <a:gd name="connsiteX7" fmla="*/ 72390 w 1558290"/>
                <a:gd name="connsiteY7" fmla="*/ 190500 h 1924050"/>
                <a:gd name="connsiteX8" fmla="*/ 121920 w 1558290"/>
                <a:gd name="connsiteY8" fmla="*/ 26670 h 1924050"/>
                <a:gd name="connsiteX9" fmla="*/ 163830 w 1558290"/>
                <a:gd name="connsiteY9" fmla="*/ 0 h 1924050"/>
                <a:gd name="connsiteX10" fmla="*/ 228600 w 1558290"/>
                <a:gd name="connsiteY10" fmla="*/ 68580 h 1924050"/>
                <a:gd name="connsiteX11" fmla="*/ 327660 w 1558290"/>
                <a:gd name="connsiteY11" fmla="*/ 323850 h 1924050"/>
                <a:gd name="connsiteX12" fmla="*/ 777240 w 1558290"/>
                <a:gd name="connsiteY12" fmla="*/ 1390650 h 1924050"/>
                <a:gd name="connsiteX13" fmla="*/ 868680 w 1558290"/>
                <a:gd name="connsiteY13" fmla="*/ 1535430 h 1924050"/>
                <a:gd name="connsiteX14" fmla="*/ 975360 w 1558290"/>
                <a:gd name="connsiteY14" fmla="*/ 1664970 h 1924050"/>
                <a:gd name="connsiteX15" fmla="*/ 1070610 w 1558290"/>
                <a:gd name="connsiteY15" fmla="*/ 1741170 h 1924050"/>
                <a:gd name="connsiteX16" fmla="*/ 1196340 w 1558290"/>
                <a:gd name="connsiteY16" fmla="*/ 1824990 h 1924050"/>
                <a:gd name="connsiteX17" fmla="*/ 1371600 w 1558290"/>
                <a:gd name="connsiteY17" fmla="*/ 1893570 h 1924050"/>
                <a:gd name="connsiteX18" fmla="*/ 1466850 w 1558290"/>
                <a:gd name="connsiteY18" fmla="*/ 1920240 h 1924050"/>
                <a:gd name="connsiteX19" fmla="*/ 1558290 w 1558290"/>
                <a:gd name="connsiteY19" fmla="*/ 1924050 h 1924050"/>
                <a:gd name="connsiteX20" fmla="*/ 15240 w 1558290"/>
                <a:gd name="connsiteY20" fmla="*/ 1924050 h 1924050"/>
                <a:gd name="connsiteX0" fmla="*/ 11547 w 1554597"/>
                <a:gd name="connsiteY0" fmla="*/ 1924050 h 1924050"/>
                <a:gd name="connsiteX1" fmla="*/ 11547 w 1554597"/>
                <a:gd name="connsiteY1" fmla="*/ 1924050 h 1924050"/>
                <a:gd name="connsiteX2" fmla="*/ 7737 w 1554597"/>
                <a:gd name="connsiteY2" fmla="*/ 1874520 h 1924050"/>
                <a:gd name="connsiteX3" fmla="*/ 117 w 1554597"/>
                <a:gd name="connsiteY3" fmla="*/ 1794510 h 1924050"/>
                <a:gd name="connsiteX4" fmla="*/ 2022 w 1554597"/>
                <a:gd name="connsiteY4" fmla="*/ 790575 h 1924050"/>
                <a:gd name="connsiteX5" fmla="*/ 7737 w 1554597"/>
                <a:gd name="connsiteY5" fmla="*/ 697230 h 1924050"/>
                <a:gd name="connsiteX6" fmla="*/ 26787 w 1554597"/>
                <a:gd name="connsiteY6" fmla="*/ 567690 h 1924050"/>
                <a:gd name="connsiteX7" fmla="*/ 68697 w 1554597"/>
                <a:gd name="connsiteY7" fmla="*/ 190500 h 1924050"/>
                <a:gd name="connsiteX8" fmla="*/ 118227 w 1554597"/>
                <a:gd name="connsiteY8" fmla="*/ 26670 h 1924050"/>
                <a:gd name="connsiteX9" fmla="*/ 160137 w 1554597"/>
                <a:gd name="connsiteY9" fmla="*/ 0 h 1924050"/>
                <a:gd name="connsiteX10" fmla="*/ 224907 w 1554597"/>
                <a:gd name="connsiteY10" fmla="*/ 68580 h 1924050"/>
                <a:gd name="connsiteX11" fmla="*/ 323967 w 1554597"/>
                <a:gd name="connsiteY11" fmla="*/ 323850 h 1924050"/>
                <a:gd name="connsiteX12" fmla="*/ 773547 w 1554597"/>
                <a:gd name="connsiteY12" fmla="*/ 1390650 h 1924050"/>
                <a:gd name="connsiteX13" fmla="*/ 864987 w 1554597"/>
                <a:gd name="connsiteY13" fmla="*/ 1535430 h 1924050"/>
                <a:gd name="connsiteX14" fmla="*/ 971667 w 1554597"/>
                <a:gd name="connsiteY14" fmla="*/ 1664970 h 1924050"/>
                <a:gd name="connsiteX15" fmla="*/ 1066917 w 1554597"/>
                <a:gd name="connsiteY15" fmla="*/ 1741170 h 1924050"/>
                <a:gd name="connsiteX16" fmla="*/ 1192647 w 1554597"/>
                <a:gd name="connsiteY16" fmla="*/ 1824990 h 1924050"/>
                <a:gd name="connsiteX17" fmla="*/ 1367907 w 1554597"/>
                <a:gd name="connsiteY17" fmla="*/ 1893570 h 1924050"/>
                <a:gd name="connsiteX18" fmla="*/ 1463157 w 1554597"/>
                <a:gd name="connsiteY18" fmla="*/ 1920240 h 1924050"/>
                <a:gd name="connsiteX19" fmla="*/ 1554597 w 1554597"/>
                <a:gd name="connsiteY19" fmla="*/ 1924050 h 1924050"/>
                <a:gd name="connsiteX20" fmla="*/ 11547 w 1554597"/>
                <a:gd name="connsiteY20" fmla="*/ 1924050 h 1924050"/>
                <a:gd name="connsiteX0" fmla="*/ 11475 w 1554525"/>
                <a:gd name="connsiteY0" fmla="*/ 1924050 h 1924050"/>
                <a:gd name="connsiteX1" fmla="*/ 11475 w 1554525"/>
                <a:gd name="connsiteY1" fmla="*/ 1924050 h 1924050"/>
                <a:gd name="connsiteX2" fmla="*/ 7665 w 1554525"/>
                <a:gd name="connsiteY2" fmla="*/ 1874520 h 1924050"/>
                <a:gd name="connsiteX3" fmla="*/ 45 w 1554525"/>
                <a:gd name="connsiteY3" fmla="*/ 1794510 h 1924050"/>
                <a:gd name="connsiteX4" fmla="*/ 1950 w 1554525"/>
                <a:gd name="connsiteY4" fmla="*/ 790575 h 1924050"/>
                <a:gd name="connsiteX5" fmla="*/ 7665 w 1554525"/>
                <a:gd name="connsiteY5" fmla="*/ 697230 h 1924050"/>
                <a:gd name="connsiteX6" fmla="*/ 26715 w 1554525"/>
                <a:gd name="connsiteY6" fmla="*/ 567690 h 1924050"/>
                <a:gd name="connsiteX7" fmla="*/ 68625 w 1554525"/>
                <a:gd name="connsiteY7" fmla="*/ 190500 h 1924050"/>
                <a:gd name="connsiteX8" fmla="*/ 118155 w 1554525"/>
                <a:gd name="connsiteY8" fmla="*/ 26670 h 1924050"/>
                <a:gd name="connsiteX9" fmla="*/ 160065 w 1554525"/>
                <a:gd name="connsiteY9" fmla="*/ 0 h 1924050"/>
                <a:gd name="connsiteX10" fmla="*/ 224835 w 1554525"/>
                <a:gd name="connsiteY10" fmla="*/ 68580 h 1924050"/>
                <a:gd name="connsiteX11" fmla="*/ 323895 w 1554525"/>
                <a:gd name="connsiteY11" fmla="*/ 323850 h 1924050"/>
                <a:gd name="connsiteX12" fmla="*/ 773475 w 1554525"/>
                <a:gd name="connsiteY12" fmla="*/ 1390650 h 1924050"/>
                <a:gd name="connsiteX13" fmla="*/ 864915 w 1554525"/>
                <a:gd name="connsiteY13" fmla="*/ 1535430 h 1924050"/>
                <a:gd name="connsiteX14" fmla="*/ 971595 w 1554525"/>
                <a:gd name="connsiteY14" fmla="*/ 1664970 h 1924050"/>
                <a:gd name="connsiteX15" fmla="*/ 1066845 w 1554525"/>
                <a:gd name="connsiteY15" fmla="*/ 1741170 h 1924050"/>
                <a:gd name="connsiteX16" fmla="*/ 1192575 w 1554525"/>
                <a:gd name="connsiteY16" fmla="*/ 1824990 h 1924050"/>
                <a:gd name="connsiteX17" fmla="*/ 1367835 w 1554525"/>
                <a:gd name="connsiteY17" fmla="*/ 1893570 h 1924050"/>
                <a:gd name="connsiteX18" fmla="*/ 1463085 w 1554525"/>
                <a:gd name="connsiteY18" fmla="*/ 1920240 h 1924050"/>
                <a:gd name="connsiteX19" fmla="*/ 1554525 w 1554525"/>
                <a:gd name="connsiteY19" fmla="*/ 1924050 h 1924050"/>
                <a:gd name="connsiteX20" fmla="*/ 11475 w 1554525"/>
                <a:gd name="connsiteY20" fmla="*/ 1924050 h 1924050"/>
                <a:gd name="connsiteX0" fmla="*/ 11435 w 1554485"/>
                <a:gd name="connsiteY0" fmla="*/ 1924050 h 1924050"/>
                <a:gd name="connsiteX1" fmla="*/ 11435 w 1554485"/>
                <a:gd name="connsiteY1" fmla="*/ 1924050 h 1924050"/>
                <a:gd name="connsiteX2" fmla="*/ 7625 w 1554485"/>
                <a:gd name="connsiteY2" fmla="*/ 1874520 h 1924050"/>
                <a:gd name="connsiteX3" fmla="*/ 5 w 1554485"/>
                <a:gd name="connsiteY3" fmla="*/ 1794510 h 1924050"/>
                <a:gd name="connsiteX4" fmla="*/ 5720 w 1554485"/>
                <a:gd name="connsiteY4" fmla="*/ 792480 h 1924050"/>
                <a:gd name="connsiteX5" fmla="*/ 7625 w 1554485"/>
                <a:gd name="connsiteY5" fmla="*/ 697230 h 1924050"/>
                <a:gd name="connsiteX6" fmla="*/ 26675 w 1554485"/>
                <a:gd name="connsiteY6" fmla="*/ 567690 h 1924050"/>
                <a:gd name="connsiteX7" fmla="*/ 68585 w 1554485"/>
                <a:gd name="connsiteY7" fmla="*/ 190500 h 1924050"/>
                <a:gd name="connsiteX8" fmla="*/ 118115 w 1554485"/>
                <a:gd name="connsiteY8" fmla="*/ 26670 h 1924050"/>
                <a:gd name="connsiteX9" fmla="*/ 160025 w 1554485"/>
                <a:gd name="connsiteY9" fmla="*/ 0 h 1924050"/>
                <a:gd name="connsiteX10" fmla="*/ 224795 w 1554485"/>
                <a:gd name="connsiteY10" fmla="*/ 68580 h 1924050"/>
                <a:gd name="connsiteX11" fmla="*/ 323855 w 1554485"/>
                <a:gd name="connsiteY11" fmla="*/ 323850 h 1924050"/>
                <a:gd name="connsiteX12" fmla="*/ 773435 w 1554485"/>
                <a:gd name="connsiteY12" fmla="*/ 1390650 h 1924050"/>
                <a:gd name="connsiteX13" fmla="*/ 864875 w 1554485"/>
                <a:gd name="connsiteY13" fmla="*/ 1535430 h 1924050"/>
                <a:gd name="connsiteX14" fmla="*/ 971555 w 1554485"/>
                <a:gd name="connsiteY14" fmla="*/ 1664970 h 1924050"/>
                <a:gd name="connsiteX15" fmla="*/ 1066805 w 1554485"/>
                <a:gd name="connsiteY15" fmla="*/ 1741170 h 1924050"/>
                <a:gd name="connsiteX16" fmla="*/ 1192535 w 1554485"/>
                <a:gd name="connsiteY16" fmla="*/ 1824990 h 1924050"/>
                <a:gd name="connsiteX17" fmla="*/ 1367795 w 1554485"/>
                <a:gd name="connsiteY17" fmla="*/ 1893570 h 1924050"/>
                <a:gd name="connsiteX18" fmla="*/ 1463045 w 1554485"/>
                <a:gd name="connsiteY18" fmla="*/ 1920240 h 1924050"/>
                <a:gd name="connsiteX19" fmla="*/ 1554485 w 1554485"/>
                <a:gd name="connsiteY19" fmla="*/ 1924050 h 1924050"/>
                <a:gd name="connsiteX20" fmla="*/ 11435 w 1554485"/>
                <a:gd name="connsiteY20" fmla="*/ 1924050 h 1924050"/>
                <a:gd name="connsiteX0" fmla="*/ 11437 w 1554487"/>
                <a:gd name="connsiteY0" fmla="*/ 1924050 h 1924050"/>
                <a:gd name="connsiteX1" fmla="*/ 11437 w 1554487"/>
                <a:gd name="connsiteY1" fmla="*/ 1924050 h 1924050"/>
                <a:gd name="connsiteX2" fmla="*/ 7627 w 1554487"/>
                <a:gd name="connsiteY2" fmla="*/ 1874520 h 1924050"/>
                <a:gd name="connsiteX3" fmla="*/ 7 w 1554487"/>
                <a:gd name="connsiteY3" fmla="*/ 1794510 h 1924050"/>
                <a:gd name="connsiteX4" fmla="*/ 5722 w 1554487"/>
                <a:gd name="connsiteY4" fmla="*/ 792480 h 1924050"/>
                <a:gd name="connsiteX5" fmla="*/ 7627 w 1554487"/>
                <a:gd name="connsiteY5" fmla="*/ 697230 h 1924050"/>
                <a:gd name="connsiteX6" fmla="*/ 26677 w 1554487"/>
                <a:gd name="connsiteY6" fmla="*/ 567690 h 1924050"/>
                <a:gd name="connsiteX7" fmla="*/ 68587 w 1554487"/>
                <a:gd name="connsiteY7" fmla="*/ 190500 h 1924050"/>
                <a:gd name="connsiteX8" fmla="*/ 118117 w 1554487"/>
                <a:gd name="connsiteY8" fmla="*/ 26670 h 1924050"/>
                <a:gd name="connsiteX9" fmla="*/ 160027 w 1554487"/>
                <a:gd name="connsiteY9" fmla="*/ 0 h 1924050"/>
                <a:gd name="connsiteX10" fmla="*/ 224797 w 1554487"/>
                <a:gd name="connsiteY10" fmla="*/ 68580 h 1924050"/>
                <a:gd name="connsiteX11" fmla="*/ 323857 w 1554487"/>
                <a:gd name="connsiteY11" fmla="*/ 323850 h 1924050"/>
                <a:gd name="connsiteX12" fmla="*/ 773437 w 1554487"/>
                <a:gd name="connsiteY12" fmla="*/ 1390650 h 1924050"/>
                <a:gd name="connsiteX13" fmla="*/ 864877 w 1554487"/>
                <a:gd name="connsiteY13" fmla="*/ 1535430 h 1924050"/>
                <a:gd name="connsiteX14" fmla="*/ 971557 w 1554487"/>
                <a:gd name="connsiteY14" fmla="*/ 1664970 h 1924050"/>
                <a:gd name="connsiteX15" fmla="*/ 1066807 w 1554487"/>
                <a:gd name="connsiteY15" fmla="*/ 1741170 h 1924050"/>
                <a:gd name="connsiteX16" fmla="*/ 1192537 w 1554487"/>
                <a:gd name="connsiteY16" fmla="*/ 1824990 h 1924050"/>
                <a:gd name="connsiteX17" fmla="*/ 1367797 w 1554487"/>
                <a:gd name="connsiteY17" fmla="*/ 1893570 h 1924050"/>
                <a:gd name="connsiteX18" fmla="*/ 1463047 w 1554487"/>
                <a:gd name="connsiteY18" fmla="*/ 1920240 h 1924050"/>
                <a:gd name="connsiteX19" fmla="*/ 1554487 w 1554487"/>
                <a:gd name="connsiteY19" fmla="*/ 1924050 h 1924050"/>
                <a:gd name="connsiteX20" fmla="*/ 11437 w 1554487"/>
                <a:gd name="connsiteY20" fmla="*/ 1924050 h 1924050"/>
                <a:gd name="connsiteX0" fmla="*/ 11437 w 1554487"/>
                <a:gd name="connsiteY0" fmla="*/ 1924050 h 1924050"/>
                <a:gd name="connsiteX1" fmla="*/ 11437 w 1554487"/>
                <a:gd name="connsiteY1" fmla="*/ 1924050 h 1924050"/>
                <a:gd name="connsiteX2" fmla="*/ 7627 w 1554487"/>
                <a:gd name="connsiteY2" fmla="*/ 1874520 h 1924050"/>
                <a:gd name="connsiteX3" fmla="*/ 7 w 1554487"/>
                <a:gd name="connsiteY3" fmla="*/ 1794510 h 1924050"/>
                <a:gd name="connsiteX4" fmla="*/ 5722 w 1554487"/>
                <a:gd name="connsiteY4" fmla="*/ 792480 h 1924050"/>
                <a:gd name="connsiteX5" fmla="*/ 7627 w 1554487"/>
                <a:gd name="connsiteY5" fmla="*/ 697230 h 1924050"/>
                <a:gd name="connsiteX6" fmla="*/ 26677 w 1554487"/>
                <a:gd name="connsiteY6" fmla="*/ 567690 h 1924050"/>
                <a:gd name="connsiteX7" fmla="*/ 68587 w 1554487"/>
                <a:gd name="connsiteY7" fmla="*/ 190500 h 1924050"/>
                <a:gd name="connsiteX8" fmla="*/ 118117 w 1554487"/>
                <a:gd name="connsiteY8" fmla="*/ 26670 h 1924050"/>
                <a:gd name="connsiteX9" fmla="*/ 160027 w 1554487"/>
                <a:gd name="connsiteY9" fmla="*/ 0 h 1924050"/>
                <a:gd name="connsiteX10" fmla="*/ 224797 w 1554487"/>
                <a:gd name="connsiteY10" fmla="*/ 68580 h 1924050"/>
                <a:gd name="connsiteX11" fmla="*/ 323857 w 1554487"/>
                <a:gd name="connsiteY11" fmla="*/ 323850 h 1924050"/>
                <a:gd name="connsiteX12" fmla="*/ 773437 w 1554487"/>
                <a:gd name="connsiteY12" fmla="*/ 1390650 h 1924050"/>
                <a:gd name="connsiteX13" fmla="*/ 864877 w 1554487"/>
                <a:gd name="connsiteY13" fmla="*/ 1535430 h 1924050"/>
                <a:gd name="connsiteX14" fmla="*/ 971557 w 1554487"/>
                <a:gd name="connsiteY14" fmla="*/ 1664970 h 1924050"/>
                <a:gd name="connsiteX15" fmla="*/ 1066807 w 1554487"/>
                <a:gd name="connsiteY15" fmla="*/ 1741170 h 1924050"/>
                <a:gd name="connsiteX16" fmla="*/ 1192537 w 1554487"/>
                <a:gd name="connsiteY16" fmla="*/ 1824990 h 1924050"/>
                <a:gd name="connsiteX17" fmla="*/ 1367797 w 1554487"/>
                <a:gd name="connsiteY17" fmla="*/ 1893570 h 1924050"/>
                <a:gd name="connsiteX18" fmla="*/ 1463047 w 1554487"/>
                <a:gd name="connsiteY18" fmla="*/ 1920240 h 1924050"/>
                <a:gd name="connsiteX19" fmla="*/ 1554487 w 1554487"/>
                <a:gd name="connsiteY19" fmla="*/ 1924050 h 1924050"/>
                <a:gd name="connsiteX20" fmla="*/ 11437 w 1554487"/>
                <a:gd name="connsiteY20" fmla="*/ 1924050 h 1924050"/>
                <a:gd name="connsiteX0" fmla="*/ 11437 w 1554487"/>
                <a:gd name="connsiteY0" fmla="*/ 1924050 h 1924050"/>
                <a:gd name="connsiteX1" fmla="*/ 11437 w 1554487"/>
                <a:gd name="connsiteY1" fmla="*/ 1924050 h 1924050"/>
                <a:gd name="connsiteX2" fmla="*/ 7627 w 1554487"/>
                <a:gd name="connsiteY2" fmla="*/ 1874520 h 1924050"/>
                <a:gd name="connsiteX3" fmla="*/ 7 w 1554487"/>
                <a:gd name="connsiteY3" fmla="*/ 1794510 h 1924050"/>
                <a:gd name="connsiteX4" fmla="*/ 5722 w 1554487"/>
                <a:gd name="connsiteY4" fmla="*/ 792480 h 1924050"/>
                <a:gd name="connsiteX5" fmla="*/ 11437 w 1554487"/>
                <a:gd name="connsiteY5" fmla="*/ 699135 h 1924050"/>
                <a:gd name="connsiteX6" fmla="*/ 26677 w 1554487"/>
                <a:gd name="connsiteY6" fmla="*/ 567690 h 1924050"/>
                <a:gd name="connsiteX7" fmla="*/ 68587 w 1554487"/>
                <a:gd name="connsiteY7" fmla="*/ 190500 h 1924050"/>
                <a:gd name="connsiteX8" fmla="*/ 118117 w 1554487"/>
                <a:gd name="connsiteY8" fmla="*/ 26670 h 1924050"/>
                <a:gd name="connsiteX9" fmla="*/ 160027 w 1554487"/>
                <a:gd name="connsiteY9" fmla="*/ 0 h 1924050"/>
                <a:gd name="connsiteX10" fmla="*/ 224797 w 1554487"/>
                <a:gd name="connsiteY10" fmla="*/ 68580 h 1924050"/>
                <a:gd name="connsiteX11" fmla="*/ 323857 w 1554487"/>
                <a:gd name="connsiteY11" fmla="*/ 323850 h 1924050"/>
                <a:gd name="connsiteX12" fmla="*/ 773437 w 1554487"/>
                <a:gd name="connsiteY12" fmla="*/ 1390650 h 1924050"/>
                <a:gd name="connsiteX13" fmla="*/ 864877 w 1554487"/>
                <a:gd name="connsiteY13" fmla="*/ 1535430 h 1924050"/>
                <a:gd name="connsiteX14" fmla="*/ 971557 w 1554487"/>
                <a:gd name="connsiteY14" fmla="*/ 1664970 h 1924050"/>
                <a:gd name="connsiteX15" fmla="*/ 1066807 w 1554487"/>
                <a:gd name="connsiteY15" fmla="*/ 1741170 h 1924050"/>
                <a:gd name="connsiteX16" fmla="*/ 1192537 w 1554487"/>
                <a:gd name="connsiteY16" fmla="*/ 1824990 h 1924050"/>
                <a:gd name="connsiteX17" fmla="*/ 1367797 w 1554487"/>
                <a:gd name="connsiteY17" fmla="*/ 1893570 h 1924050"/>
                <a:gd name="connsiteX18" fmla="*/ 1463047 w 1554487"/>
                <a:gd name="connsiteY18" fmla="*/ 1920240 h 1924050"/>
                <a:gd name="connsiteX19" fmla="*/ 1554487 w 1554487"/>
                <a:gd name="connsiteY19" fmla="*/ 1924050 h 1924050"/>
                <a:gd name="connsiteX20" fmla="*/ 11437 w 1554487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1442 w 1554492"/>
                <a:gd name="connsiteY5" fmla="*/ 699135 h 1924050"/>
                <a:gd name="connsiteX6" fmla="*/ 26682 w 1554492"/>
                <a:gd name="connsiteY6" fmla="*/ 567690 h 1924050"/>
                <a:gd name="connsiteX7" fmla="*/ 68592 w 1554492"/>
                <a:gd name="connsiteY7" fmla="*/ 190500 h 1924050"/>
                <a:gd name="connsiteX8" fmla="*/ 118122 w 1554492"/>
                <a:gd name="connsiteY8" fmla="*/ 26670 h 1924050"/>
                <a:gd name="connsiteX9" fmla="*/ 160032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73442 w 1554492"/>
                <a:gd name="connsiteY12" fmla="*/ 139065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1442 w 1554492"/>
                <a:gd name="connsiteY5" fmla="*/ 699135 h 1924050"/>
                <a:gd name="connsiteX6" fmla="*/ 26682 w 1554492"/>
                <a:gd name="connsiteY6" fmla="*/ 567690 h 1924050"/>
                <a:gd name="connsiteX7" fmla="*/ 68592 w 1554492"/>
                <a:gd name="connsiteY7" fmla="*/ 190500 h 1924050"/>
                <a:gd name="connsiteX8" fmla="*/ 118122 w 1554492"/>
                <a:gd name="connsiteY8" fmla="*/ 26670 h 1924050"/>
                <a:gd name="connsiteX9" fmla="*/ 160032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1442 w 1554492"/>
                <a:gd name="connsiteY5" fmla="*/ 699135 h 1924050"/>
                <a:gd name="connsiteX6" fmla="*/ 26682 w 1554492"/>
                <a:gd name="connsiteY6" fmla="*/ 567690 h 1924050"/>
                <a:gd name="connsiteX7" fmla="*/ 68592 w 1554492"/>
                <a:gd name="connsiteY7" fmla="*/ 190500 h 1924050"/>
                <a:gd name="connsiteX8" fmla="*/ 118122 w 1554492"/>
                <a:gd name="connsiteY8" fmla="*/ 2667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1442 w 1554492"/>
                <a:gd name="connsiteY5" fmla="*/ 699135 h 1924050"/>
                <a:gd name="connsiteX6" fmla="*/ 26682 w 1554492"/>
                <a:gd name="connsiteY6" fmla="*/ 567690 h 1924050"/>
                <a:gd name="connsiteX7" fmla="*/ 68592 w 1554492"/>
                <a:gd name="connsiteY7" fmla="*/ 190500 h 1924050"/>
                <a:gd name="connsiteX8" fmla="*/ 118122 w 1554492"/>
                <a:gd name="connsiteY8" fmla="*/ 2667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1442 w 1554492"/>
                <a:gd name="connsiteY5" fmla="*/ 699135 h 1924050"/>
                <a:gd name="connsiteX6" fmla="*/ 26682 w 1554492"/>
                <a:gd name="connsiteY6" fmla="*/ 567690 h 1924050"/>
                <a:gd name="connsiteX7" fmla="*/ 68592 w 1554492"/>
                <a:gd name="connsiteY7" fmla="*/ 190500 h 1924050"/>
                <a:gd name="connsiteX8" fmla="*/ 118122 w 1554492"/>
                <a:gd name="connsiteY8" fmla="*/ 2667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1442 w 1554492"/>
                <a:gd name="connsiteY5" fmla="*/ 699135 h 1924050"/>
                <a:gd name="connsiteX6" fmla="*/ 26682 w 1554492"/>
                <a:gd name="connsiteY6" fmla="*/ 567690 h 1924050"/>
                <a:gd name="connsiteX7" fmla="*/ 68592 w 1554492"/>
                <a:gd name="connsiteY7" fmla="*/ 190500 h 1924050"/>
                <a:gd name="connsiteX8" fmla="*/ 10859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1442 w 1554492"/>
                <a:gd name="connsiteY5" fmla="*/ 699135 h 1924050"/>
                <a:gd name="connsiteX6" fmla="*/ 26682 w 1554492"/>
                <a:gd name="connsiteY6" fmla="*/ 567690 h 1924050"/>
                <a:gd name="connsiteX7" fmla="*/ 51447 w 1554492"/>
                <a:gd name="connsiteY7" fmla="*/ 260985 h 1924050"/>
                <a:gd name="connsiteX8" fmla="*/ 10859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1442 w 1554492"/>
                <a:gd name="connsiteY5" fmla="*/ 699135 h 1924050"/>
                <a:gd name="connsiteX6" fmla="*/ 26682 w 1554492"/>
                <a:gd name="connsiteY6" fmla="*/ 567690 h 1924050"/>
                <a:gd name="connsiteX7" fmla="*/ 51447 w 1554492"/>
                <a:gd name="connsiteY7" fmla="*/ 260985 h 1924050"/>
                <a:gd name="connsiteX8" fmla="*/ 10859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1442 w 1554492"/>
                <a:gd name="connsiteY5" fmla="*/ 699135 h 1924050"/>
                <a:gd name="connsiteX6" fmla="*/ 26682 w 1554492"/>
                <a:gd name="connsiteY6" fmla="*/ 567690 h 1924050"/>
                <a:gd name="connsiteX7" fmla="*/ 51447 w 1554492"/>
                <a:gd name="connsiteY7" fmla="*/ 260985 h 1924050"/>
                <a:gd name="connsiteX8" fmla="*/ 10859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1442 w 1554492"/>
                <a:gd name="connsiteY5" fmla="*/ 699135 h 1924050"/>
                <a:gd name="connsiteX6" fmla="*/ 24777 w 1554492"/>
                <a:gd name="connsiteY6" fmla="*/ 563880 h 1924050"/>
                <a:gd name="connsiteX7" fmla="*/ 51447 w 1554492"/>
                <a:gd name="connsiteY7" fmla="*/ 260985 h 1924050"/>
                <a:gd name="connsiteX8" fmla="*/ 10859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1442 w 1554492"/>
                <a:gd name="connsiteY5" fmla="*/ 699135 h 1924050"/>
                <a:gd name="connsiteX6" fmla="*/ 24777 w 1554492"/>
                <a:gd name="connsiteY6" fmla="*/ 563880 h 1924050"/>
                <a:gd name="connsiteX7" fmla="*/ 51447 w 1554492"/>
                <a:gd name="connsiteY7" fmla="*/ 260985 h 1924050"/>
                <a:gd name="connsiteX8" fmla="*/ 10859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3347 w 1554492"/>
                <a:gd name="connsiteY5" fmla="*/ 706755 h 1924050"/>
                <a:gd name="connsiteX6" fmla="*/ 24777 w 1554492"/>
                <a:gd name="connsiteY6" fmla="*/ 563880 h 1924050"/>
                <a:gd name="connsiteX7" fmla="*/ 51447 w 1554492"/>
                <a:gd name="connsiteY7" fmla="*/ 260985 h 1924050"/>
                <a:gd name="connsiteX8" fmla="*/ 10859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3347 w 1554492"/>
                <a:gd name="connsiteY5" fmla="*/ 706755 h 1924050"/>
                <a:gd name="connsiteX6" fmla="*/ 24777 w 1554492"/>
                <a:gd name="connsiteY6" fmla="*/ 563880 h 1924050"/>
                <a:gd name="connsiteX7" fmla="*/ 51447 w 1554492"/>
                <a:gd name="connsiteY7" fmla="*/ 260985 h 1924050"/>
                <a:gd name="connsiteX8" fmla="*/ 11240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3347 w 1554492"/>
                <a:gd name="connsiteY5" fmla="*/ 706755 h 1924050"/>
                <a:gd name="connsiteX6" fmla="*/ 24777 w 1554492"/>
                <a:gd name="connsiteY6" fmla="*/ 563880 h 1924050"/>
                <a:gd name="connsiteX7" fmla="*/ 51447 w 1554492"/>
                <a:gd name="connsiteY7" fmla="*/ 260985 h 1924050"/>
                <a:gd name="connsiteX8" fmla="*/ 11240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3347 w 1554492"/>
                <a:gd name="connsiteY5" fmla="*/ 706755 h 1924050"/>
                <a:gd name="connsiteX6" fmla="*/ 24777 w 1554492"/>
                <a:gd name="connsiteY6" fmla="*/ 563880 h 1924050"/>
                <a:gd name="connsiteX7" fmla="*/ 51447 w 1554492"/>
                <a:gd name="connsiteY7" fmla="*/ 260985 h 1924050"/>
                <a:gd name="connsiteX8" fmla="*/ 11240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3347 w 1554492"/>
                <a:gd name="connsiteY5" fmla="*/ 706755 h 1924050"/>
                <a:gd name="connsiteX6" fmla="*/ 24777 w 1554492"/>
                <a:gd name="connsiteY6" fmla="*/ 563880 h 1924050"/>
                <a:gd name="connsiteX7" fmla="*/ 51447 w 1554492"/>
                <a:gd name="connsiteY7" fmla="*/ 260985 h 1924050"/>
                <a:gd name="connsiteX8" fmla="*/ 11240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11442 w 1554492"/>
                <a:gd name="connsiteY0" fmla="*/ 1924050 h 1924050"/>
                <a:gd name="connsiteX1" fmla="*/ 11442 w 1554492"/>
                <a:gd name="connsiteY1" fmla="*/ 1924050 h 1924050"/>
                <a:gd name="connsiteX2" fmla="*/ 7632 w 1554492"/>
                <a:gd name="connsiteY2" fmla="*/ 1874520 h 1924050"/>
                <a:gd name="connsiteX3" fmla="*/ 12 w 1554492"/>
                <a:gd name="connsiteY3" fmla="*/ 1794510 h 1924050"/>
                <a:gd name="connsiteX4" fmla="*/ 9537 w 1554492"/>
                <a:gd name="connsiteY4" fmla="*/ 792480 h 1924050"/>
                <a:gd name="connsiteX5" fmla="*/ 13347 w 1554492"/>
                <a:gd name="connsiteY5" fmla="*/ 706755 h 1924050"/>
                <a:gd name="connsiteX6" fmla="*/ 24777 w 1554492"/>
                <a:gd name="connsiteY6" fmla="*/ 563880 h 1924050"/>
                <a:gd name="connsiteX7" fmla="*/ 51447 w 1554492"/>
                <a:gd name="connsiteY7" fmla="*/ 260985 h 1924050"/>
                <a:gd name="connsiteX8" fmla="*/ 112407 w 1554492"/>
                <a:gd name="connsiteY8" fmla="*/ 34290 h 1924050"/>
                <a:gd name="connsiteX9" fmla="*/ 161937 w 1554492"/>
                <a:gd name="connsiteY9" fmla="*/ 0 h 1924050"/>
                <a:gd name="connsiteX10" fmla="*/ 224802 w 1554492"/>
                <a:gd name="connsiteY10" fmla="*/ 68580 h 1924050"/>
                <a:gd name="connsiteX11" fmla="*/ 323862 w 1554492"/>
                <a:gd name="connsiteY11" fmla="*/ 323850 h 1924050"/>
                <a:gd name="connsiteX12" fmla="*/ 781062 w 1554492"/>
                <a:gd name="connsiteY12" fmla="*/ 1394460 h 1924050"/>
                <a:gd name="connsiteX13" fmla="*/ 864882 w 1554492"/>
                <a:gd name="connsiteY13" fmla="*/ 1535430 h 1924050"/>
                <a:gd name="connsiteX14" fmla="*/ 971562 w 1554492"/>
                <a:gd name="connsiteY14" fmla="*/ 1664970 h 1924050"/>
                <a:gd name="connsiteX15" fmla="*/ 1066812 w 1554492"/>
                <a:gd name="connsiteY15" fmla="*/ 1741170 h 1924050"/>
                <a:gd name="connsiteX16" fmla="*/ 1192542 w 1554492"/>
                <a:gd name="connsiteY16" fmla="*/ 1824990 h 1924050"/>
                <a:gd name="connsiteX17" fmla="*/ 1367802 w 1554492"/>
                <a:gd name="connsiteY17" fmla="*/ 1893570 h 1924050"/>
                <a:gd name="connsiteX18" fmla="*/ 1463052 w 1554492"/>
                <a:gd name="connsiteY18" fmla="*/ 1920240 h 1924050"/>
                <a:gd name="connsiteX19" fmla="*/ 1554492 w 1554492"/>
                <a:gd name="connsiteY19" fmla="*/ 1924050 h 1924050"/>
                <a:gd name="connsiteX20" fmla="*/ 11442 w 1554492"/>
                <a:gd name="connsiteY20" fmla="*/ 1924050 h 1924050"/>
                <a:gd name="connsiteX0" fmla="*/ 7645 w 1550695"/>
                <a:gd name="connsiteY0" fmla="*/ 1924050 h 1924050"/>
                <a:gd name="connsiteX1" fmla="*/ 7645 w 1550695"/>
                <a:gd name="connsiteY1" fmla="*/ 1924050 h 1924050"/>
                <a:gd name="connsiteX2" fmla="*/ 3835 w 1550695"/>
                <a:gd name="connsiteY2" fmla="*/ 1874520 h 1924050"/>
                <a:gd name="connsiteX3" fmla="*/ 25 w 1550695"/>
                <a:gd name="connsiteY3" fmla="*/ 1804035 h 1924050"/>
                <a:gd name="connsiteX4" fmla="*/ 5740 w 1550695"/>
                <a:gd name="connsiteY4" fmla="*/ 792480 h 1924050"/>
                <a:gd name="connsiteX5" fmla="*/ 9550 w 1550695"/>
                <a:gd name="connsiteY5" fmla="*/ 706755 h 1924050"/>
                <a:gd name="connsiteX6" fmla="*/ 20980 w 1550695"/>
                <a:gd name="connsiteY6" fmla="*/ 563880 h 1924050"/>
                <a:gd name="connsiteX7" fmla="*/ 47650 w 1550695"/>
                <a:gd name="connsiteY7" fmla="*/ 260985 h 1924050"/>
                <a:gd name="connsiteX8" fmla="*/ 108610 w 1550695"/>
                <a:gd name="connsiteY8" fmla="*/ 34290 h 1924050"/>
                <a:gd name="connsiteX9" fmla="*/ 158140 w 1550695"/>
                <a:gd name="connsiteY9" fmla="*/ 0 h 1924050"/>
                <a:gd name="connsiteX10" fmla="*/ 221005 w 1550695"/>
                <a:gd name="connsiteY10" fmla="*/ 68580 h 1924050"/>
                <a:gd name="connsiteX11" fmla="*/ 320065 w 1550695"/>
                <a:gd name="connsiteY11" fmla="*/ 323850 h 1924050"/>
                <a:gd name="connsiteX12" fmla="*/ 777265 w 1550695"/>
                <a:gd name="connsiteY12" fmla="*/ 1394460 h 1924050"/>
                <a:gd name="connsiteX13" fmla="*/ 861085 w 1550695"/>
                <a:gd name="connsiteY13" fmla="*/ 1535430 h 1924050"/>
                <a:gd name="connsiteX14" fmla="*/ 967765 w 1550695"/>
                <a:gd name="connsiteY14" fmla="*/ 1664970 h 1924050"/>
                <a:gd name="connsiteX15" fmla="*/ 1063015 w 1550695"/>
                <a:gd name="connsiteY15" fmla="*/ 1741170 h 1924050"/>
                <a:gd name="connsiteX16" fmla="*/ 1188745 w 1550695"/>
                <a:gd name="connsiteY16" fmla="*/ 1824990 h 1924050"/>
                <a:gd name="connsiteX17" fmla="*/ 1364005 w 1550695"/>
                <a:gd name="connsiteY17" fmla="*/ 1893570 h 1924050"/>
                <a:gd name="connsiteX18" fmla="*/ 1459255 w 1550695"/>
                <a:gd name="connsiteY18" fmla="*/ 1920240 h 1924050"/>
                <a:gd name="connsiteX19" fmla="*/ 1550695 w 1550695"/>
                <a:gd name="connsiteY19" fmla="*/ 1924050 h 1924050"/>
                <a:gd name="connsiteX20" fmla="*/ 7645 w 1550695"/>
                <a:gd name="connsiteY20" fmla="*/ 1924050 h 1924050"/>
                <a:gd name="connsiteX0" fmla="*/ 25 w 1550695"/>
                <a:gd name="connsiteY0" fmla="*/ 1935480 h 1935480"/>
                <a:gd name="connsiteX1" fmla="*/ 7645 w 1550695"/>
                <a:gd name="connsiteY1" fmla="*/ 1924050 h 1935480"/>
                <a:gd name="connsiteX2" fmla="*/ 3835 w 1550695"/>
                <a:gd name="connsiteY2" fmla="*/ 1874520 h 1935480"/>
                <a:gd name="connsiteX3" fmla="*/ 25 w 1550695"/>
                <a:gd name="connsiteY3" fmla="*/ 1804035 h 1935480"/>
                <a:gd name="connsiteX4" fmla="*/ 5740 w 1550695"/>
                <a:gd name="connsiteY4" fmla="*/ 792480 h 1935480"/>
                <a:gd name="connsiteX5" fmla="*/ 9550 w 1550695"/>
                <a:gd name="connsiteY5" fmla="*/ 706755 h 1935480"/>
                <a:gd name="connsiteX6" fmla="*/ 20980 w 1550695"/>
                <a:gd name="connsiteY6" fmla="*/ 563880 h 1935480"/>
                <a:gd name="connsiteX7" fmla="*/ 47650 w 1550695"/>
                <a:gd name="connsiteY7" fmla="*/ 260985 h 1935480"/>
                <a:gd name="connsiteX8" fmla="*/ 108610 w 1550695"/>
                <a:gd name="connsiteY8" fmla="*/ 34290 h 1935480"/>
                <a:gd name="connsiteX9" fmla="*/ 158140 w 1550695"/>
                <a:gd name="connsiteY9" fmla="*/ 0 h 1935480"/>
                <a:gd name="connsiteX10" fmla="*/ 221005 w 1550695"/>
                <a:gd name="connsiteY10" fmla="*/ 68580 h 1935480"/>
                <a:gd name="connsiteX11" fmla="*/ 320065 w 1550695"/>
                <a:gd name="connsiteY11" fmla="*/ 323850 h 1935480"/>
                <a:gd name="connsiteX12" fmla="*/ 777265 w 1550695"/>
                <a:gd name="connsiteY12" fmla="*/ 1394460 h 1935480"/>
                <a:gd name="connsiteX13" fmla="*/ 861085 w 1550695"/>
                <a:gd name="connsiteY13" fmla="*/ 1535430 h 1935480"/>
                <a:gd name="connsiteX14" fmla="*/ 967765 w 1550695"/>
                <a:gd name="connsiteY14" fmla="*/ 1664970 h 1935480"/>
                <a:gd name="connsiteX15" fmla="*/ 1063015 w 1550695"/>
                <a:gd name="connsiteY15" fmla="*/ 1741170 h 1935480"/>
                <a:gd name="connsiteX16" fmla="*/ 1188745 w 1550695"/>
                <a:gd name="connsiteY16" fmla="*/ 1824990 h 1935480"/>
                <a:gd name="connsiteX17" fmla="*/ 1364005 w 1550695"/>
                <a:gd name="connsiteY17" fmla="*/ 1893570 h 1935480"/>
                <a:gd name="connsiteX18" fmla="*/ 1459255 w 1550695"/>
                <a:gd name="connsiteY18" fmla="*/ 1920240 h 1935480"/>
                <a:gd name="connsiteX19" fmla="*/ 1550695 w 1550695"/>
                <a:gd name="connsiteY19" fmla="*/ 1924050 h 1935480"/>
                <a:gd name="connsiteX20" fmla="*/ 25 w 1550695"/>
                <a:gd name="connsiteY20" fmla="*/ 1935480 h 1935480"/>
                <a:gd name="connsiteX0" fmla="*/ 25 w 1550695"/>
                <a:gd name="connsiteY0" fmla="*/ 1935480 h 1935480"/>
                <a:gd name="connsiteX1" fmla="*/ 7645 w 1550695"/>
                <a:gd name="connsiteY1" fmla="*/ 1924050 h 1935480"/>
                <a:gd name="connsiteX2" fmla="*/ 3835 w 1550695"/>
                <a:gd name="connsiteY2" fmla="*/ 1870710 h 1935480"/>
                <a:gd name="connsiteX3" fmla="*/ 25 w 1550695"/>
                <a:gd name="connsiteY3" fmla="*/ 1804035 h 1935480"/>
                <a:gd name="connsiteX4" fmla="*/ 5740 w 1550695"/>
                <a:gd name="connsiteY4" fmla="*/ 792480 h 1935480"/>
                <a:gd name="connsiteX5" fmla="*/ 9550 w 1550695"/>
                <a:gd name="connsiteY5" fmla="*/ 706755 h 1935480"/>
                <a:gd name="connsiteX6" fmla="*/ 20980 w 1550695"/>
                <a:gd name="connsiteY6" fmla="*/ 563880 h 1935480"/>
                <a:gd name="connsiteX7" fmla="*/ 47650 w 1550695"/>
                <a:gd name="connsiteY7" fmla="*/ 260985 h 1935480"/>
                <a:gd name="connsiteX8" fmla="*/ 108610 w 1550695"/>
                <a:gd name="connsiteY8" fmla="*/ 34290 h 1935480"/>
                <a:gd name="connsiteX9" fmla="*/ 158140 w 1550695"/>
                <a:gd name="connsiteY9" fmla="*/ 0 h 1935480"/>
                <a:gd name="connsiteX10" fmla="*/ 221005 w 1550695"/>
                <a:gd name="connsiteY10" fmla="*/ 68580 h 1935480"/>
                <a:gd name="connsiteX11" fmla="*/ 320065 w 1550695"/>
                <a:gd name="connsiteY11" fmla="*/ 323850 h 1935480"/>
                <a:gd name="connsiteX12" fmla="*/ 777265 w 1550695"/>
                <a:gd name="connsiteY12" fmla="*/ 1394460 h 1935480"/>
                <a:gd name="connsiteX13" fmla="*/ 861085 w 1550695"/>
                <a:gd name="connsiteY13" fmla="*/ 1535430 h 1935480"/>
                <a:gd name="connsiteX14" fmla="*/ 967765 w 1550695"/>
                <a:gd name="connsiteY14" fmla="*/ 1664970 h 1935480"/>
                <a:gd name="connsiteX15" fmla="*/ 1063015 w 1550695"/>
                <a:gd name="connsiteY15" fmla="*/ 1741170 h 1935480"/>
                <a:gd name="connsiteX16" fmla="*/ 1188745 w 1550695"/>
                <a:gd name="connsiteY16" fmla="*/ 1824990 h 1935480"/>
                <a:gd name="connsiteX17" fmla="*/ 1364005 w 1550695"/>
                <a:gd name="connsiteY17" fmla="*/ 1893570 h 1935480"/>
                <a:gd name="connsiteX18" fmla="*/ 1459255 w 1550695"/>
                <a:gd name="connsiteY18" fmla="*/ 1920240 h 1935480"/>
                <a:gd name="connsiteX19" fmla="*/ 1550695 w 1550695"/>
                <a:gd name="connsiteY19" fmla="*/ 1924050 h 1935480"/>
                <a:gd name="connsiteX20" fmla="*/ 25 w 1550695"/>
                <a:gd name="connsiteY20" fmla="*/ 1935480 h 1935480"/>
                <a:gd name="connsiteX0" fmla="*/ 8 w 1550678"/>
                <a:gd name="connsiteY0" fmla="*/ 1935480 h 1935480"/>
                <a:gd name="connsiteX1" fmla="*/ 7628 w 1550678"/>
                <a:gd name="connsiteY1" fmla="*/ 1924050 h 1935480"/>
                <a:gd name="connsiteX2" fmla="*/ 8 w 1550678"/>
                <a:gd name="connsiteY2" fmla="*/ 1804035 h 1935480"/>
                <a:gd name="connsiteX3" fmla="*/ 5723 w 1550678"/>
                <a:gd name="connsiteY3" fmla="*/ 792480 h 1935480"/>
                <a:gd name="connsiteX4" fmla="*/ 9533 w 1550678"/>
                <a:gd name="connsiteY4" fmla="*/ 706755 h 1935480"/>
                <a:gd name="connsiteX5" fmla="*/ 20963 w 1550678"/>
                <a:gd name="connsiteY5" fmla="*/ 563880 h 1935480"/>
                <a:gd name="connsiteX6" fmla="*/ 47633 w 1550678"/>
                <a:gd name="connsiteY6" fmla="*/ 260985 h 1935480"/>
                <a:gd name="connsiteX7" fmla="*/ 108593 w 1550678"/>
                <a:gd name="connsiteY7" fmla="*/ 34290 h 1935480"/>
                <a:gd name="connsiteX8" fmla="*/ 158123 w 1550678"/>
                <a:gd name="connsiteY8" fmla="*/ 0 h 1935480"/>
                <a:gd name="connsiteX9" fmla="*/ 220988 w 1550678"/>
                <a:gd name="connsiteY9" fmla="*/ 68580 h 1935480"/>
                <a:gd name="connsiteX10" fmla="*/ 320048 w 1550678"/>
                <a:gd name="connsiteY10" fmla="*/ 323850 h 1935480"/>
                <a:gd name="connsiteX11" fmla="*/ 777248 w 1550678"/>
                <a:gd name="connsiteY11" fmla="*/ 1394460 h 1935480"/>
                <a:gd name="connsiteX12" fmla="*/ 861068 w 1550678"/>
                <a:gd name="connsiteY12" fmla="*/ 1535430 h 1935480"/>
                <a:gd name="connsiteX13" fmla="*/ 967748 w 1550678"/>
                <a:gd name="connsiteY13" fmla="*/ 1664970 h 1935480"/>
                <a:gd name="connsiteX14" fmla="*/ 1062998 w 1550678"/>
                <a:gd name="connsiteY14" fmla="*/ 1741170 h 1935480"/>
                <a:gd name="connsiteX15" fmla="*/ 1188728 w 1550678"/>
                <a:gd name="connsiteY15" fmla="*/ 1824990 h 1935480"/>
                <a:gd name="connsiteX16" fmla="*/ 1363988 w 1550678"/>
                <a:gd name="connsiteY16" fmla="*/ 1893570 h 1935480"/>
                <a:gd name="connsiteX17" fmla="*/ 1459238 w 1550678"/>
                <a:gd name="connsiteY17" fmla="*/ 1920240 h 1935480"/>
                <a:gd name="connsiteX18" fmla="*/ 1550678 w 1550678"/>
                <a:gd name="connsiteY18" fmla="*/ 1924050 h 1935480"/>
                <a:gd name="connsiteX19" fmla="*/ 8 w 1550678"/>
                <a:gd name="connsiteY19" fmla="*/ 1935480 h 1935480"/>
                <a:gd name="connsiteX0" fmla="*/ 8 w 1550678"/>
                <a:gd name="connsiteY0" fmla="*/ 1935480 h 1935480"/>
                <a:gd name="connsiteX1" fmla="*/ 8 w 1550678"/>
                <a:gd name="connsiteY1" fmla="*/ 1804035 h 1935480"/>
                <a:gd name="connsiteX2" fmla="*/ 5723 w 1550678"/>
                <a:gd name="connsiteY2" fmla="*/ 792480 h 1935480"/>
                <a:gd name="connsiteX3" fmla="*/ 9533 w 1550678"/>
                <a:gd name="connsiteY3" fmla="*/ 706755 h 1935480"/>
                <a:gd name="connsiteX4" fmla="*/ 20963 w 1550678"/>
                <a:gd name="connsiteY4" fmla="*/ 563880 h 1935480"/>
                <a:gd name="connsiteX5" fmla="*/ 47633 w 1550678"/>
                <a:gd name="connsiteY5" fmla="*/ 260985 h 1935480"/>
                <a:gd name="connsiteX6" fmla="*/ 108593 w 1550678"/>
                <a:gd name="connsiteY6" fmla="*/ 34290 h 1935480"/>
                <a:gd name="connsiteX7" fmla="*/ 158123 w 1550678"/>
                <a:gd name="connsiteY7" fmla="*/ 0 h 1935480"/>
                <a:gd name="connsiteX8" fmla="*/ 220988 w 1550678"/>
                <a:gd name="connsiteY8" fmla="*/ 68580 h 1935480"/>
                <a:gd name="connsiteX9" fmla="*/ 320048 w 1550678"/>
                <a:gd name="connsiteY9" fmla="*/ 323850 h 1935480"/>
                <a:gd name="connsiteX10" fmla="*/ 777248 w 1550678"/>
                <a:gd name="connsiteY10" fmla="*/ 1394460 h 1935480"/>
                <a:gd name="connsiteX11" fmla="*/ 861068 w 1550678"/>
                <a:gd name="connsiteY11" fmla="*/ 1535430 h 1935480"/>
                <a:gd name="connsiteX12" fmla="*/ 967748 w 1550678"/>
                <a:gd name="connsiteY12" fmla="*/ 1664970 h 1935480"/>
                <a:gd name="connsiteX13" fmla="*/ 1062998 w 1550678"/>
                <a:gd name="connsiteY13" fmla="*/ 1741170 h 1935480"/>
                <a:gd name="connsiteX14" fmla="*/ 1188728 w 1550678"/>
                <a:gd name="connsiteY14" fmla="*/ 1824990 h 1935480"/>
                <a:gd name="connsiteX15" fmla="*/ 1363988 w 1550678"/>
                <a:gd name="connsiteY15" fmla="*/ 1893570 h 1935480"/>
                <a:gd name="connsiteX16" fmla="*/ 1459238 w 1550678"/>
                <a:gd name="connsiteY16" fmla="*/ 1920240 h 1935480"/>
                <a:gd name="connsiteX17" fmla="*/ 1550678 w 1550678"/>
                <a:gd name="connsiteY17" fmla="*/ 1924050 h 1935480"/>
                <a:gd name="connsiteX18" fmla="*/ 8 w 1550678"/>
                <a:gd name="connsiteY18" fmla="*/ 1935480 h 1935480"/>
                <a:gd name="connsiteX0" fmla="*/ 0 w 1550670"/>
                <a:gd name="connsiteY0" fmla="*/ 1935480 h 1935480"/>
                <a:gd name="connsiteX1" fmla="*/ 5715 w 1550670"/>
                <a:gd name="connsiteY1" fmla="*/ 792480 h 1935480"/>
                <a:gd name="connsiteX2" fmla="*/ 9525 w 1550670"/>
                <a:gd name="connsiteY2" fmla="*/ 706755 h 1935480"/>
                <a:gd name="connsiteX3" fmla="*/ 20955 w 1550670"/>
                <a:gd name="connsiteY3" fmla="*/ 563880 h 1935480"/>
                <a:gd name="connsiteX4" fmla="*/ 47625 w 1550670"/>
                <a:gd name="connsiteY4" fmla="*/ 260985 h 1935480"/>
                <a:gd name="connsiteX5" fmla="*/ 108585 w 1550670"/>
                <a:gd name="connsiteY5" fmla="*/ 34290 h 1935480"/>
                <a:gd name="connsiteX6" fmla="*/ 158115 w 1550670"/>
                <a:gd name="connsiteY6" fmla="*/ 0 h 1935480"/>
                <a:gd name="connsiteX7" fmla="*/ 220980 w 1550670"/>
                <a:gd name="connsiteY7" fmla="*/ 68580 h 1935480"/>
                <a:gd name="connsiteX8" fmla="*/ 320040 w 1550670"/>
                <a:gd name="connsiteY8" fmla="*/ 323850 h 1935480"/>
                <a:gd name="connsiteX9" fmla="*/ 777240 w 1550670"/>
                <a:gd name="connsiteY9" fmla="*/ 1394460 h 1935480"/>
                <a:gd name="connsiteX10" fmla="*/ 861060 w 1550670"/>
                <a:gd name="connsiteY10" fmla="*/ 1535430 h 1935480"/>
                <a:gd name="connsiteX11" fmla="*/ 967740 w 1550670"/>
                <a:gd name="connsiteY11" fmla="*/ 1664970 h 1935480"/>
                <a:gd name="connsiteX12" fmla="*/ 1062990 w 1550670"/>
                <a:gd name="connsiteY12" fmla="*/ 1741170 h 1935480"/>
                <a:gd name="connsiteX13" fmla="*/ 1188720 w 1550670"/>
                <a:gd name="connsiteY13" fmla="*/ 1824990 h 1935480"/>
                <a:gd name="connsiteX14" fmla="*/ 1363980 w 1550670"/>
                <a:gd name="connsiteY14" fmla="*/ 1893570 h 1935480"/>
                <a:gd name="connsiteX15" fmla="*/ 1459230 w 1550670"/>
                <a:gd name="connsiteY15" fmla="*/ 1920240 h 1935480"/>
                <a:gd name="connsiteX16" fmla="*/ 1550670 w 1550670"/>
                <a:gd name="connsiteY16" fmla="*/ 1924050 h 1935480"/>
                <a:gd name="connsiteX17" fmla="*/ 0 w 1550670"/>
                <a:gd name="connsiteY17" fmla="*/ 1935480 h 1935480"/>
                <a:gd name="connsiteX0" fmla="*/ 0 w 1544955"/>
                <a:gd name="connsiteY0" fmla="*/ 1933575 h 1933575"/>
                <a:gd name="connsiteX1" fmla="*/ 0 w 1544955"/>
                <a:gd name="connsiteY1" fmla="*/ 792480 h 1933575"/>
                <a:gd name="connsiteX2" fmla="*/ 3810 w 1544955"/>
                <a:gd name="connsiteY2" fmla="*/ 706755 h 1933575"/>
                <a:gd name="connsiteX3" fmla="*/ 15240 w 1544955"/>
                <a:gd name="connsiteY3" fmla="*/ 563880 h 1933575"/>
                <a:gd name="connsiteX4" fmla="*/ 41910 w 1544955"/>
                <a:gd name="connsiteY4" fmla="*/ 260985 h 1933575"/>
                <a:gd name="connsiteX5" fmla="*/ 102870 w 1544955"/>
                <a:gd name="connsiteY5" fmla="*/ 34290 h 1933575"/>
                <a:gd name="connsiteX6" fmla="*/ 152400 w 1544955"/>
                <a:gd name="connsiteY6" fmla="*/ 0 h 1933575"/>
                <a:gd name="connsiteX7" fmla="*/ 215265 w 1544955"/>
                <a:gd name="connsiteY7" fmla="*/ 68580 h 1933575"/>
                <a:gd name="connsiteX8" fmla="*/ 314325 w 1544955"/>
                <a:gd name="connsiteY8" fmla="*/ 323850 h 1933575"/>
                <a:gd name="connsiteX9" fmla="*/ 771525 w 1544955"/>
                <a:gd name="connsiteY9" fmla="*/ 1394460 h 1933575"/>
                <a:gd name="connsiteX10" fmla="*/ 855345 w 1544955"/>
                <a:gd name="connsiteY10" fmla="*/ 1535430 h 1933575"/>
                <a:gd name="connsiteX11" fmla="*/ 962025 w 1544955"/>
                <a:gd name="connsiteY11" fmla="*/ 1664970 h 1933575"/>
                <a:gd name="connsiteX12" fmla="*/ 1057275 w 1544955"/>
                <a:gd name="connsiteY12" fmla="*/ 1741170 h 1933575"/>
                <a:gd name="connsiteX13" fmla="*/ 1183005 w 1544955"/>
                <a:gd name="connsiteY13" fmla="*/ 1824990 h 1933575"/>
                <a:gd name="connsiteX14" fmla="*/ 1358265 w 1544955"/>
                <a:gd name="connsiteY14" fmla="*/ 1893570 h 1933575"/>
                <a:gd name="connsiteX15" fmla="*/ 1453515 w 1544955"/>
                <a:gd name="connsiteY15" fmla="*/ 1920240 h 1933575"/>
                <a:gd name="connsiteX16" fmla="*/ 1544955 w 1544955"/>
                <a:gd name="connsiteY16" fmla="*/ 1924050 h 1933575"/>
                <a:gd name="connsiteX17" fmla="*/ 0 w 1544955"/>
                <a:gd name="connsiteY17" fmla="*/ 1933575 h 1933575"/>
                <a:gd name="connsiteX0" fmla="*/ 0 w 1544955"/>
                <a:gd name="connsiteY0" fmla="*/ 1933575 h 1933575"/>
                <a:gd name="connsiteX1" fmla="*/ 0 w 1544955"/>
                <a:gd name="connsiteY1" fmla="*/ 792480 h 1933575"/>
                <a:gd name="connsiteX2" fmla="*/ 3810 w 1544955"/>
                <a:gd name="connsiteY2" fmla="*/ 706755 h 1933575"/>
                <a:gd name="connsiteX3" fmla="*/ 15240 w 1544955"/>
                <a:gd name="connsiteY3" fmla="*/ 563880 h 1933575"/>
                <a:gd name="connsiteX4" fmla="*/ 41910 w 1544955"/>
                <a:gd name="connsiteY4" fmla="*/ 260985 h 1933575"/>
                <a:gd name="connsiteX5" fmla="*/ 99060 w 1544955"/>
                <a:gd name="connsiteY5" fmla="*/ 34290 h 1933575"/>
                <a:gd name="connsiteX6" fmla="*/ 152400 w 1544955"/>
                <a:gd name="connsiteY6" fmla="*/ 0 h 1933575"/>
                <a:gd name="connsiteX7" fmla="*/ 215265 w 1544955"/>
                <a:gd name="connsiteY7" fmla="*/ 68580 h 1933575"/>
                <a:gd name="connsiteX8" fmla="*/ 314325 w 1544955"/>
                <a:gd name="connsiteY8" fmla="*/ 323850 h 1933575"/>
                <a:gd name="connsiteX9" fmla="*/ 771525 w 1544955"/>
                <a:gd name="connsiteY9" fmla="*/ 1394460 h 1933575"/>
                <a:gd name="connsiteX10" fmla="*/ 855345 w 1544955"/>
                <a:gd name="connsiteY10" fmla="*/ 1535430 h 1933575"/>
                <a:gd name="connsiteX11" fmla="*/ 962025 w 1544955"/>
                <a:gd name="connsiteY11" fmla="*/ 1664970 h 1933575"/>
                <a:gd name="connsiteX12" fmla="*/ 1057275 w 1544955"/>
                <a:gd name="connsiteY12" fmla="*/ 1741170 h 1933575"/>
                <a:gd name="connsiteX13" fmla="*/ 1183005 w 1544955"/>
                <a:gd name="connsiteY13" fmla="*/ 1824990 h 1933575"/>
                <a:gd name="connsiteX14" fmla="*/ 1358265 w 1544955"/>
                <a:gd name="connsiteY14" fmla="*/ 1893570 h 1933575"/>
                <a:gd name="connsiteX15" fmla="*/ 1453515 w 1544955"/>
                <a:gd name="connsiteY15" fmla="*/ 1920240 h 1933575"/>
                <a:gd name="connsiteX16" fmla="*/ 1544955 w 1544955"/>
                <a:gd name="connsiteY16" fmla="*/ 1924050 h 1933575"/>
                <a:gd name="connsiteX17" fmla="*/ 0 w 1544955"/>
                <a:gd name="connsiteY17" fmla="*/ 1933575 h 1933575"/>
                <a:gd name="connsiteX0" fmla="*/ 0 w 1544955"/>
                <a:gd name="connsiteY0" fmla="*/ 1933575 h 1933575"/>
                <a:gd name="connsiteX1" fmla="*/ 0 w 1544955"/>
                <a:gd name="connsiteY1" fmla="*/ 792480 h 1933575"/>
                <a:gd name="connsiteX2" fmla="*/ 3810 w 1544955"/>
                <a:gd name="connsiteY2" fmla="*/ 706755 h 1933575"/>
                <a:gd name="connsiteX3" fmla="*/ 15240 w 1544955"/>
                <a:gd name="connsiteY3" fmla="*/ 563880 h 1933575"/>
                <a:gd name="connsiteX4" fmla="*/ 41910 w 1544955"/>
                <a:gd name="connsiteY4" fmla="*/ 260985 h 1933575"/>
                <a:gd name="connsiteX5" fmla="*/ 99060 w 1544955"/>
                <a:gd name="connsiteY5" fmla="*/ 34290 h 1933575"/>
                <a:gd name="connsiteX6" fmla="*/ 152400 w 1544955"/>
                <a:gd name="connsiteY6" fmla="*/ 0 h 1933575"/>
                <a:gd name="connsiteX7" fmla="*/ 215265 w 1544955"/>
                <a:gd name="connsiteY7" fmla="*/ 68580 h 1933575"/>
                <a:gd name="connsiteX8" fmla="*/ 314325 w 1544955"/>
                <a:gd name="connsiteY8" fmla="*/ 323850 h 1933575"/>
                <a:gd name="connsiteX9" fmla="*/ 771525 w 1544955"/>
                <a:gd name="connsiteY9" fmla="*/ 1394460 h 1933575"/>
                <a:gd name="connsiteX10" fmla="*/ 855345 w 1544955"/>
                <a:gd name="connsiteY10" fmla="*/ 1535430 h 1933575"/>
                <a:gd name="connsiteX11" fmla="*/ 962025 w 1544955"/>
                <a:gd name="connsiteY11" fmla="*/ 1664970 h 1933575"/>
                <a:gd name="connsiteX12" fmla="*/ 1057275 w 1544955"/>
                <a:gd name="connsiteY12" fmla="*/ 1741170 h 1933575"/>
                <a:gd name="connsiteX13" fmla="*/ 1183005 w 1544955"/>
                <a:gd name="connsiteY13" fmla="*/ 1824990 h 1933575"/>
                <a:gd name="connsiteX14" fmla="*/ 1358265 w 1544955"/>
                <a:gd name="connsiteY14" fmla="*/ 1893570 h 1933575"/>
                <a:gd name="connsiteX15" fmla="*/ 1453515 w 1544955"/>
                <a:gd name="connsiteY15" fmla="*/ 1920240 h 1933575"/>
                <a:gd name="connsiteX16" fmla="*/ 1544955 w 1544955"/>
                <a:gd name="connsiteY16" fmla="*/ 1924050 h 1933575"/>
                <a:gd name="connsiteX17" fmla="*/ 0 w 1544955"/>
                <a:gd name="connsiteY17" fmla="*/ 1933575 h 1933575"/>
                <a:gd name="connsiteX0" fmla="*/ 0 w 1544955"/>
                <a:gd name="connsiteY0" fmla="*/ 1933575 h 2009145"/>
                <a:gd name="connsiteX1" fmla="*/ 0 w 1544955"/>
                <a:gd name="connsiteY1" fmla="*/ 792480 h 2009145"/>
                <a:gd name="connsiteX2" fmla="*/ 3810 w 1544955"/>
                <a:gd name="connsiteY2" fmla="*/ 706755 h 2009145"/>
                <a:gd name="connsiteX3" fmla="*/ 15240 w 1544955"/>
                <a:gd name="connsiteY3" fmla="*/ 563880 h 2009145"/>
                <a:gd name="connsiteX4" fmla="*/ 41910 w 1544955"/>
                <a:gd name="connsiteY4" fmla="*/ 260985 h 2009145"/>
                <a:gd name="connsiteX5" fmla="*/ 99060 w 1544955"/>
                <a:gd name="connsiteY5" fmla="*/ 34290 h 2009145"/>
                <a:gd name="connsiteX6" fmla="*/ 152400 w 1544955"/>
                <a:gd name="connsiteY6" fmla="*/ 0 h 2009145"/>
                <a:gd name="connsiteX7" fmla="*/ 215265 w 1544955"/>
                <a:gd name="connsiteY7" fmla="*/ 68580 h 2009145"/>
                <a:gd name="connsiteX8" fmla="*/ 314325 w 1544955"/>
                <a:gd name="connsiteY8" fmla="*/ 323850 h 2009145"/>
                <a:gd name="connsiteX9" fmla="*/ 771525 w 1544955"/>
                <a:gd name="connsiteY9" fmla="*/ 1394460 h 2009145"/>
                <a:gd name="connsiteX10" fmla="*/ 855345 w 1544955"/>
                <a:gd name="connsiteY10" fmla="*/ 1535430 h 2009145"/>
                <a:gd name="connsiteX11" fmla="*/ 962025 w 1544955"/>
                <a:gd name="connsiteY11" fmla="*/ 1664970 h 2009145"/>
                <a:gd name="connsiteX12" fmla="*/ 1057275 w 1544955"/>
                <a:gd name="connsiteY12" fmla="*/ 1741170 h 2009145"/>
                <a:gd name="connsiteX13" fmla="*/ 1183005 w 1544955"/>
                <a:gd name="connsiteY13" fmla="*/ 1824990 h 2009145"/>
                <a:gd name="connsiteX14" fmla="*/ 1358265 w 1544955"/>
                <a:gd name="connsiteY14" fmla="*/ 1893570 h 2009145"/>
                <a:gd name="connsiteX15" fmla="*/ 1453515 w 1544955"/>
                <a:gd name="connsiteY15" fmla="*/ 1920240 h 2009145"/>
                <a:gd name="connsiteX16" fmla="*/ 1544955 w 1544955"/>
                <a:gd name="connsiteY16" fmla="*/ 1924050 h 2009145"/>
                <a:gd name="connsiteX17" fmla="*/ 75570 w 1544955"/>
                <a:gd name="connsiteY17" fmla="*/ 2009145 h 2009145"/>
                <a:gd name="connsiteX0" fmla="*/ 0 w 1544955"/>
                <a:gd name="connsiteY0" fmla="*/ 1933575 h 1933575"/>
                <a:gd name="connsiteX1" fmla="*/ 0 w 1544955"/>
                <a:gd name="connsiteY1" fmla="*/ 792480 h 1933575"/>
                <a:gd name="connsiteX2" fmla="*/ 3810 w 1544955"/>
                <a:gd name="connsiteY2" fmla="*/ 706755 h 1933575"/>
                <a:gd name="connsiteX3" fmla="*/ 15240 w 1544955"/>
                <a:gd name="connsiteY3" fmla="*/ 563880 h 1933575"/>
                <a:gd name="connsiteX4" fmla="*/ 41910 w 1544955"/>
                <a:gd name="connsiteY4" fmla="*/ 260985 h 1933575"/>
                <a:gd name="connsiteX5" fmla="*/ 99060 w 1544955"/>
                <a:gd name="connsiteY5" fmla="*/ 34290 h 1933575"/>
                <a:gd name="connsiteX6" fmla="*/ 152400 w 1544955"/>
                <a:gd name="connsiteY6" fmla="*/ 0 h 1933575"/>
                <a:gd name="connsiteX7" fmla="*/ 215265 w 1544955"/>
                <a:gd name="connsiteY7" fmla="*/ 68580 h 1933575"/>
                <a:gd name="connsiteX8" fmla="*/ 314325 w 1544955"/>
                <a:gd name="connsiteY8" fmla="*/ 323850 h 1933575"/>
                <a:gd name="connsiteX9" fmla="*/ 771525 w 1544955"/>
                <a:gd name="connsiteY9" fmla="*/ 1394460 h 1933575"/>
                <a:gd name="connsiteX10" fmla="*/ 855345 w 1544955"/>
                <a:gd name="connsiteY10" fmla="*/ 1535430 h 1933575"/>
                <a:gd name="connsiteX11" fmla="*/ 962025 w 1544955"/>
                <a:gd name="connsiteY11" fmla="*/ 1664970 h 1933575"/>
                <a:gd name="connsiteX12" fmla="*/ 1057275 w 1544955"/>
                <a:gd name="connsiteY12" fmla="*/ 1741170 h 1933575"/>
                <a:gd name="connsiteX13" fmla="*/ 1183005 w 1544955"/>
                <a:gd name="connsiteY13" fmla="*/ 1824990 h 1933575"/>
                <a:gd name="connsiteX14" fmla="*/ 1358265 w 1544955"/>
                <a:gd name="connsiteY14" fmla="*/ 1893570 h 1933575"/>
                <a:gd name="connsiteX15" fmla="*/ 1453515 w 1544955"/>
                <a:gd name="connsiteY15" fmla="*/ 1920240 h 1933575"/>
                <a:gd name="connsiteX16" fmla="*/ 1544955 w 1544955"/>
                <a:gd name="connsiteY16" fmla="*/ 1924050 h 1933575"/>
                <a:gd name="connsiteX0" fmla="*/ 0 w 1544955"/>
                <a:gd name="connsiteY0" fmla="*/ 792480 h 1924050"/>
                <a:gd name="connsiteX1" fmla="*/ 3810 w 1544955"/>
                <a:gd name="connsiteY1" fmla="*/ 706755 h 1924050"/>
                <a:gd name="connsiteX2" fmla="*/ 15240 w 1544955"/>
                <a:gd name="connsiteY2" fmla="*/ 563880 h 1924050"/>
                <a:gd name="connsiteX3" fmla="*/ 41910 w 1544955"/>
                <a:gd name="connsiteY3" fmla="*/ 260985 h 1924050"/>
                <a:gd name="connsiteX4" fmla="*/ 99060 w 1544955"/>
                <a:gd name="connsiteY4" fmla="*/ 34290 h 1924050"/>
                <a:gd name="connsiteX5" fmla="*/ 152400 w 1544955"/>
                <a:gd name="connsiteY5" fmla="*/ 0 h 1924050"/>
                <a:gd name="connsiteX6" fmla="*/ 215265 w 1544955"/>
                <a:gd name="connsiteY6" fmla="*/ 68580 h 1924050"/>
                <a:gd name="connsiteX7" fmla="*/ 314325 w 1544955"/>
                <a:gd name="connsiteY7" fmla="*/ 323850 h 1924050"/>
                <a:gd name="connsiteX8" fmla="*/ 771525 w 1544955"/>
                <a:gd name="connsiteY8" fmla="*/ 1394460 h 1924050"/>
                <a:gd name="connsiteX9" fmla="*/ 855345 w 1544955"/>
                <a:gd name="connsiteY9" fmla="*/ 1535430 h 1924050"/>
                <a:gd name="connsiteX10" fmla="*/ 962025 w 1544955"/>
                <a:gd name="connsiteY10" fmla="*/ 1664970 h 1924050"/>
                <a:gd name="connsiteX11" fmla="*/ 1057275 w 1544955"/>
                <a:gd name="connsiteY11" fmla="*/ 1741170 h 1924050"/>
                <a:gd name="connsiteX12" fmla="*/ 1183005 w 1544955"/>
                <a:gd name="connsiteY12" fmla="*/ 1824990 h 1924050"/>
                <a:gd name="connsiteX13" fmla="*/ 1358265 w 1544955"/>
                <a:gd name="connsiteY13" fmla="*/ 1893570 h 1924050"/>
                <a:gd name="connsiteX14" fmla="*/ 1453515 w 1544955"/>
                <a:gd name="connsiteY14" fmla="*/ 1920240 h 1924050"/>
                <a:gd name="connsiteX15" fmla="*/ 1544955 w 1544955"/>
                <a:gd name="connsiteY15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4955" h="1924050">
                  <a:moveTo>
                    <a:pt x="0" y="792480"/>
                  </a:moveTo>
                  <a:cubicBezTo>
                    <a:pt x="1270" y="609600"/>
                    <a:pt x="-1270" y="746125"/>
                    <a:pt x="3810" y="706755"/>
                  </a:cubicBezTo>
                  <a:cubicBezTo>
                    <a:pt x="8255" y="661670"/>
                    <a:pt x="10795" y="620395"/>
                    <a:pt x="15240" y="563880"/>
                  </a:cubicBezTo>
                  <a:cubicBezTo>
                    <a:pt x="23495" y="461645"/>
                    <a:pt x="24130" y="363220"/>
                    <a:pt x="41910" y="260985"/>
                  </a:cubicBezTo>
                  <a:cubicBezTo>
                    <a:pt x="70485" y="84455"/>
                    <a:pt x="78105" y="106045"/>
                    <a:pt x="99060" y="34290"/>
                  </a:cubicBezTo>
                  <a:cubicBezTo>
                    <a:pt x="107950" y="17780"/>
                    <a:pt x="122555" y="1270"/>
                    <a:pt x="152400" y="0"/>
                  </a:cubicBezTo>
                  <a:cubicBezTo>
                    <a:pt x="180975" y="1905"/>
                    <a:pt x="196215" y="38100"/>
                    <a:pt x="215265" y="68580"/>
                  </a:cubicBezTo>
                  <a:lnTo>
                    <a:pt x="314325" y="323850"/>
                  </a:lnTo>
                  <a:lnTo>
                    <a:pt x="771525" y="1394460"/>
                  </a:lnTo>
                  <a:lnTo>
                    <a:pt x="855345" y="1535430"/>
                  </a:lnTo>
                  <a:lnTo>
                    <a:pt x="962025" y="1664970"/>
                  </a:lnTo>
                  <a:lnTo>
                    <a:pt x="1057275" y="1741170"/>
                  </a:lnTo>
                  <a:lnTo>
                    <a:pt x="1183005" y="1824990"/>
                  </a:lnTo>
                  <a:lnTo>
                    <a:pt x="1358265" y="1893570"/>
                  </a:lnTo>
                  <a:lnTo>
                    <a:pt x="1453515" y="1920240"/>
                  </a:lnTo>
                  <a:lnTo>
                    <a:pt x="1544955" y="1924050"/>
                  </a:lnTo>
                </a:path>
              </a:pathLst>
            </a:custGeom>
            <a:noFill/>
            <a:ln w="57150">
              <a:solidFill>
                <a:srgbClr val="00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itle 36">
            <a:extLst>
              <a:ext uri="{FF2B5EF4-FFF2-40B4-BE49-F238E27FC236}">
                <a16:creationId xmlns:a16="http://schemas.microsoft.com/office/drawing/2014/main" id="{82234DDD-3865-605F-C0EC-134F8A02E66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/>
              <a:t>How do </a:t>
            </a:r>
            <a:r>
              <a:rPr lang="it-IT" sz="4400" dirty="0" err="1"/>
              <a:t>such</a:t>
            </a:r>
            <a:r>
              <a:rPr lang="it-IT" sz="4400" dirty="0"/>
              <a:t> </a:t>
            </a:r>
            <a:r>
              <a:rPr lang="it-IT" sz="4400" dirty="0" err="1"/>
              <a:t>nuclear</a:t>
            </a:r>
            <a:r>
              <a:rPr lang="it-IT" sz="4400" dirty="0"/>
              <a:t> reactions take place?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90131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82E7F-45E0-D00D-9D6C-F727A6E68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1D5A99-BB5F-9899-7743-7E0DC61F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E7D77-BA5E-8A2C-4058-CC2F259EE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5</a:t>
            </a:fld>
            <a:endParaRPr lang="it-IT"/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53041F8E-D3ED-2B20-954C-6A5C5C8C9A58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9961" y="1838293"/>
            <a:ext cx="4782414" cy="448252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EC2083-CD65-C3EB-39C3-E8DBD63B47AD}"/>
              </a:ext>
            </a:extLst>
          </p:cNvPr>
          <p:cNvSpPr/>
          <p:nvPr/>
        </p:nvSpPr>
        <p:spPr>
          <a:xfrm>
            <a:off x="7624136" y="4641144"/>
            <a:ext cx="1397965" cy="2623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400" dirty="0">
                <a:solidFill>
                  <a:schemeClr val="tx1"/>
                </a:solidFill>
              </a:rPr>
              <a:t>EXTRAPOLATION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F3772D-6855-0E90-DDF3-FA2BF038D880}"/>
              </a:ext>
            </a:extLst>
          </p:cNvPr>
          <p:cNvSpPr/>
          <p:nvPr/>
        </p:nvSpPr>
        <p:spPr>
          <a:xfrm>
            <a:off x="1063178" y="1938588"/>
            <a:ext cx="5044406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err="1"/>
              <a:t>Below</a:t>
            </a:r>
            <a:r>
              <a:rPr lang="it-IT" b="1" dirty="0"/>
              <a:t> a </a:t>
            </a:r>
            <a:r>
              <a:rPr lang="it-IT" b="1" dirty="0" err="1"/>
              <a:t>certain</a:t>
            </a:r>
            <a:r>
              <a:rPr lang="it-IT" b="1" dirty="0"/>
              <a:t> energy, the </a:t>
            </a:r>
            <a:r>
              <a:rPr lang="it-IT" b="1" dirty="0" err="1"/>
              <a:t>counting</a:t>
            </a:r>
            <a:r>
              <a:rPr lang="it-IT" b="1" dirty="0"/>
              <a:t> rate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too</a:t>
            </a:r>
            <a:r>
              <a:rPr lang="it-IT" b="1" dirty="0"/>
              <a:t> low and the </a:t>
            </a:r>
            <a:r>
              <a:rPr lang="it-IT" b="1" dirty="0" err="1"/>
              <a:t>cosmic</a:t>
            </a:r>
            <a:r>
              <a:rPr lang="it-IT" b="1" dirty="0"/>
              <a:t>-ray </a:t>
            </a:r>
            <a:r>
              <a:rPr lang="it-IT" b="1" dirty="0" err="1"/>
              <a:t>induced</a:t>
            </a:r>
            <a:r>
              <a:rPr lang="it-IT" b="1" dirty="0"/>
              <a:t> background </a:t>
            </a:r>
            <a:r>
              <a:rPr lang="it-IT" b="1" dirty="0" err="1"/>
              <a:t>prevents</a:t>
            </a:r>
            <a:r>
              <a:rPr lang="it-IT" b="1" dirty="0"/>
              <a:t> the </a:t>
            </a:r>
            <a:r>
              <a:rPr lang="it-IT" b="1" dirty="0" err="1"/>
              <a:t>direct</a:t>
            </a:r>
            <a:r>
              <a:rPr lang="it-IT" b="1" dirty="0"/>
              <a:t> </a:t>
            </a:r>
            <a:r>
              <a:rPr lang="it-IT" b="1" dirty="0" err="1"/>
              <a:t>measurement</a:t>
            </a:r>
            <a:r>
              <a:rPr lang="it-IT" b="1" dirty="0"/>
              <a:t> of the cross </a:t>
            </a:r>
            <a:r>
              <a:rPr lang="it-IT" b="1" dirty="0" err="1"/>
              <a:t>section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3497FB7-419A-A7DC-5376-79DA8FD26BE2}"/>
                  </a:ext>
                </a:extLst>
              </p:cNvPr>
              <p:cNvSpPr/>
              <p:nvPr/>
            </p:nvSpPr>
            <p:spPr>
              <a:xfrm>
                <a:off x="1063258" y="3399585"/>
                <a:ext cx="5044406" cy="1424236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/>
                  <a:t>Introducing the </a:t>
                </a:r>
                <a:r>
                  <a:rPr lang="en-US" b="1" dirty="0">
                    <a:solidFill>
                      <a:srgbClr val="0000FF"/>
                    </a:solidFill>
                  </a:rPr>
                  <a:t>astrophysical S-factor S(E) </a:t>
                </a:r>
                <a:r>
                  <a:rPr lang="en-US" dirty="0"/>
                  <a:t>and factorizing the </a:t>
                </a:r>
                <a:r>
                  <a:rPr lang="en-US" b="1" dirty="0">
                    <a:solidFill>
                      <a:srgbClr val="008000"/>
                    </a:solidFill>
                  </a:rPr>
                  <a:t>Coulomb interaction term</a:t>
                </a:r>
                <a:r>
                  <a:rPr lang="en-US" dirty="0"/>
                  <a:t> apart:</a:t>
                </a:r>
              </a:p>
              <a:p>
                <a:pPr marL="0" indent="0" algn="just">
                  <a:lnSpc>
                    <a:spcPct val="150000"/>
                  </a:lnSpc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sSup>
                        <m:sSupPr>
                          <m:ctrlP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𝝅𝜼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3497FB7-419A-A7DC-5376-79DA8FD26B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8" y="3399585"/>
                <a:ext cx="5044406" cy="1424236"/>
              </a:xfrm>
              <a:prstGeom prst="rect">
                <a:avLst/>
              </a:prstGeom>
              <a:blipFill>
                <a:blip r:embed="rId3"/>
                <a:stretch>
                  <a:fillRect l="-966" t="-2146" r="-9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27">
            <a:extLst>
              <a:ext uri="{FF2B5EF4-FFF2-40B4-BE49-F238E27FC236}">
                <a16:creationId xmlns:a16="http://schemas.microsoft.com/office/drawing/2014/main" id="{669BDF7E-3FF6-195D-4DA7-712C51133A49}"/>
              </a:ext>
            </a:extLst>
          </p:cNvPr>
          <p:cNvSpPr txBox="1"/>
          <p:nvPr/>
        </p:nvSpPr>
        <p:spPr>
          <a:xfrm>
            <a:off x="1063178" y="5192210"/>
            <a:ext cx="5044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it is possible to measure the cross section at high energy and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extrapolate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the </a:t>
            </a:r>
            <a:r>
              <a:rPr lang="en-US" dirty="0">
                <a:latin typeface="Calibri" panose="020F0502020204030204"/>
              </a:rPr>
              <a:t>astrophysical factor </a:t>
            </a:r>
            <a:r>
              <a:rPr lang="en-US" i="1" dirty="0">
                <a:latin typeface="Calibri" panose="020F0502020204030204"/>
              </a:rPr>
              <a:t>S(E)</a:t>
            </a:r>
            <a:r>
              <a:rPr lang="en-US" dirty="0">
                <a:latin typeface="Calibri" panose="020F0502020204030204"/>
              </a:rPr>
              <a:t> 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the interesting energy range (</a:t>
            </a:r>
            <a:r>
              <a:rPr lang="en-US" dirty="0">
                <a:solidFill>
                  <a:srgbClr val="BF11C3"/>
                </a:solidFill>
                <a:latin typeface="Calibri" panose="020F0502020204030204"/>
              </a:rPr>
              <a:t>Gamow window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n-US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Title 36">
            <a:extLst>
              <a:ext uri="{FF2B5EF4-FFF2-40B4-BE49-F238E27FC236}">
                <a16:creationId xmlns:a16="http://schemas.microsoft.com/office/drawing/2014/main" id="{0BCF556F-97C5-4883-EC2A-34CFE580D6CD}"/>
              </a:ext>
            </a:extLst>
          </p:cNvPr>
          <p:cNvSpPr>
            <a:spLocks noGrp="1"/>
          </p:cNvSpPr>
          <p:nvPr/>
        </p:nvSpPr>
        <p:spPr>
          <a:xfrm>
            <a:off x="838200" y="5371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/>
              <a:t>Low energy leads to small cross </a:t>
            </a:r>
            <a:r>
              <a:rPr lang="it-IT" sz="4400" dirty="0" err="1"/>
              <a:t>section</a:t>
            </a:r>
            <a:r>
              <a:rPr lang="it-IT" sz="4400" dirty="0"/>
              <a:t>…</a:t>
            </a:r>
            <a:endParaRPr lang="it-IT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D8E472-90C2-F062-993F-BF32A342DB91}"/>
              </a:ext>
            </a:extLst>
          </p:cNvPr>
          <p:cNvSpPr/>
          <p:nvPr/>
        </p:nvSpPr>
        <p:spPr>
          <a:xfrm>
            <a:off x="6995717" y="1912439"/>
            <a:ext cx="748467" cy="4040443"/>
          </a:xfrm>
          <a:prstGeom prst="rect">
            <a:avLst/>
          </a:prstGeom>
          <a:gradFill flip="none" rotWithShape="1">
            <a:gsLst>
              <a:gs pos="0">
                <a:srgbClr val="BF11C3">
                  <a:alpha val="0"/>
                </a:srgbClr>
              </a:gs>
              <a:gs pos="10000">
                <a:srgbClr val="BF11C3">
                  <a:alpha val="10000"/>
                </a:srgbClr>
              </a:gs>
              <a:gs pos="90000">
                <a:srgbClr val="BF11C3">
                  <a:alpha val="10000"/>
                </a:srgbClr>
              </a:gs>
              <a:gs pos="50000">
                <a:srgbClr val="BF11C3">
                  <a:alpha val="50000"/>
                </a:srgbClr>
              </a:gs>
              <a:gs pos="100000">
                <a:srgbClr val="BF11C3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1CC9082-B0A8-BAFF-89CE-A3D7D2EB2DAF}"/>
              </a:ext>
            </a:extLst>
          </p:cNvPr>
          <p:cNvSpPr/>
          <p:nvPr/>
        </p:nvSpPr>
        <p:spPr>
          <a:xfrm>
            <a:off x="7387590" y="2058003"/>
            <a:ext cx="3634740" cy="2084070"/>
          </a:xfrm>
          <a:custGeom>
            <a:avLst/>
            <a:gdLst>
              <a:gd name="connsiteX0" fmla="*/ 3634740 w 3634740"/>
              <a:gd name="connsiteY0" fmla="*/ 0 h 2084070"/>
              <a:gd name="connsiteX1" fmla="*/ 3348990 w 3634740"/>
              <a:gd name="connsiteY1" fmla="*/ 3810 h 2084070"/>
              <a:gd name="connsiteX2" fmla="*/ 3093720 w 3634740"/>
              <a:gd name="connsiteY2" fmla="*/ 7620 h 2084070"/>
              <a:gd name="connsiteX3" fmla="*/ 2758440 w 3634740"/>
              <a:gd name="connsiteY3" fmla="*/ 11430 h 2084070"/>
              <a:gd name="connsiteX4" fmla="*/ 2232660 w 3634740"/>
              <a:gd name="connsiteY4" fmla="*/ 60960 h 2084070"/>
              <a:gd name="connsiteX5" fmla="*/ 1703070 w 3634740"/>
              <a:gd name="connsiteY5" fmla="*/ 114300 h 2084070"/>
              <a:gd name="connsiteX6" fmla="*/ 1249680 w 3634740"/>
              <a:gd name="connsiteY6" fmla="*/ 201930 h 2084070"/>
              <a:gd name="connsiteX7" fmla="*/ 956310 w 3634740"/>
              <a:gd name="connsiteY7" fmla="*/ 285750 h 2084070"/>
              <a:gd name="connsiteX8" fmla="*/ 651510 w 3634740"/>
              <a:gd name="connsiteY8" fmla="*/ 430530 h 2084070"/>
              <a:gd name="connsiteX9" fmla="*/ 521970 w 3634740"/>
              <a:gd name="connsiteY9" fmla="*/ 510540 h 2084070"/>
              <a:gd name="connsiteX10" fmla="*/ 434340 w 3634740"/>
              <a:gd name="connsiteY10" fmla="*/ 601980 h 2084070"/>
              <a:gd name="connsiteX11" fmla="*/ 373380 w 3634740"/>
              <a:gd name="connsiteY11" fmla="*/ 655320 h 2084070"/>
              <a:gd name="connsiteX12" fmla="*/ 297180 w 3634740"/>
              <a:gd name="connsiteY12" fmla="*/ 769620 h 2084070"/>
              <a:gd name="connsiteX13" fmla="*/ 228600 w 3634740"/>
              <a:gd name="connsiteY13" fmla="*/ 887730 h 2084070"/>
              <a:gd name="connsiteX14" fmla="*/ 182880 w 3634740"/>
              <a:gd name="connsiteY14" fmla="*/ 986790 h 2084070"/>
              <a:gd name="connsiteX15" fmla="*/ 129540 w 3634740"/>
              <a:gd name="connsiteY15" fmla="*/ 1131570 h 2084070"/>
              <a:gd name="connsiteX16" fmla="*/ 91440 w 3634740"/>
              <a:gd name="connsiteY16" fmla="*/ 1257300 h 2084070"/>
              <a:gd name="connsiteX17" fmla="*/ 60960 w 3634740"/>
              <a:gd name="connsiteY17" fmla="*/ 1424940 h 2084070"/>
              <a:gd name="connsiteX18" fmla="*/ 38100 w 3634740"/>
              <a:gd name="connsiteY18" fmla="*/ 1584960 h 2084070"/>
              <a:gd name="connsiteX19" fmla="*/ 19050 w 3634740"/>
              <a:gd name="connsiteY19" fmla="*/ 1786890 h 2084070"/>
              <a:gd name="connsiteX20" fmla="*/ 3810 w 3634740"/>
              <a:gd name="connsiteY20" fmla="*/ 1924050 h 2084070"/>
              <a:gd name="connsiteX21" fmla="*/ 0 w 3634740"/>
              <a:gd name="connsiteY21" fmla="*/ 2084070 h 2084070"/>
              <a:gd name="connsiteX0" fmla="*/ 3634740 w 3634740"/>
              <a:gd name="connsiteY0" fmla="*/ 0 h 2084070"/>
              <a:gd name="connsiteX1" fmla="*/ 3348990 w 3634740"/>
              <a:gd name="connsiteY1" fmla="*/ 3810 h 2084070"/>
              <a:gd name="connsiteX2" fmla="*/ 3093720 w 3634740"/>
              <a:gd name="connsiteY2" fmla="*/ 7620 h 2084070"/>
              <a:gd name="connsiteX3" fmla="*/ 2758440 w 3634740"/>
              <a:gd name="connsiteY3" fmla="*/ 11430 h 2084070"/>
              <a:gd name="connsiteX4" fmla="*/ 2232660 w 3634740"/>
              <a:gd name="connsiteY4" fmla="*/ 60960 h 2084070"/>
              <a:gd name="connsiteX5" fmla="*/ 1703070 w 3634740"/>
              <a:gd name="connsiteY5" fmla="*/ 114300 h 2084070"/>
              <a:gd name="connsiteX6" fmla="*/ 1249680 w 3634740"/>
              <a:gd name="connsiteY6" fmla="*/ 201930 h 2084070"/>
              <a:gd name="connsiteX7" fmla="*/ 956310 w 3634740"/>
              <a:gd name="connsiteY7" fmla="*/ 285750 h 2084070"/>
              <a:gd name="connsiteX8" fmla="*/ 651510 w 3634740"/>
              <a:gd name="connsiteY8" fmla="*/ 430530 h 2084070"/>
              <a:gd name="connsiteX9" fmla="*/ 521970 w 3634740"/>
              <a:gd name="connsiteY9" fmla="*/ 510540 h 2084070"/>
              <a:gd name="connsiteX10" fmla="*/ 434340 w 3634740"/>
              <a:gd name="connsiteY10" fmla="*/ 586740 h 2084070"/>
              <a:gd name="connsiteX11" fmla="*/ 373380 w 3634740"/>
              <a:gd name="connsiteY11" fmla="*/ 655320 h 2084070"/>
              <a:gd name="connsiteX12" fmla="*/ 297180 w 3634740"/>
              <a:gd name="connsiteY12" fmla="*/ 769620 h 2084070"/>
              <a:gd name="connsiteX13" fmla="*/ 228600 w 3634740"/>
              <a:gd name="connsiteY13" fmla="*/ 887730 h 2084070"/>
              <a:gd name="connsiteX14" fmla="*/ 182880 w 3634740"/>
              <a:gd name="connsiteY14" fmla="*/ 986790 h 2084070"/>
              <a:gd name="connsiteX15" fmla="*/ 129540 w 3634740"/>
              <a:gd name="connsiteY15" fmla="*/ 1131570 h 2084070"/>
              <a:gd name="connsiteX16" fmla="*/ 91440 w 3634740"/>
              <a:gd name="connsiteY16" fmla="*/ 1257300 h 2084070"/>
              <a:gd name="connsiteX17" fmla="*/ 60960 w 3634740"/>
              <a:gd name="connsiteY17" fmla="*/ 1424940 h 2084070"/>
              <a:gd name="connsiteX18" fmla="*/ 38100 w 3634740"/>
              <a:gd name="connsiteY18" fmla="*/ 1584960 h 2084070"/>
              <a:gd name="connsiteX19" fmla="*/ 19050 w 3634740"/>
              <a:gd name="connsiteY19" fmla="*/ 1786890 h 2084070"/>
              <a:gd name="connsiteX20" fmla="*/ 3810 w 3634740"/>
              <a:gd name="connsiteY20" fmla="*/ 1924050 h 2084070"/>
              <a:gd name="connsiteX21" fmla="*/ 0 w 3634740"/>
              <a:gd name="connsiteY21" fmla="*/ 2084070 h 2084070"/>
              <a:gd name="connsiteX0" fmla="*/ 3634740 w 3634740"/>
              <a:gd name="connsiteY0" fmla="*/ 0 h 2084070"/>
              <a:gd name="connsiteX1" fmla="*/ 3348990 w 3634740"/>
              <a:gd name="connsiteY1" fmla="*/ 3810 h 2084070"/>
              <a:gd name="connsiteX2" fmla="*/ 3093720 w 3634740"/>
              <a:gd name="connsiteY2" fmla="*/ 7620 h 2084070"/>
              <a:gd name="connsiteX3" fmla="*/ 2758440 w 3634740"/>
              <a:gd name="connsiteY3" fmla="*/ 11430 h 2084070"/>
              <a:gd name="connsiteX4" fmla="*/ 2232660 w 3634740"/>
              <a:gd name="connsiteY4" fmla="*/ 60960 h 2084070"/>
              <a:gd name="connsiteX5" fmla="*/ 1703070 w 3634740"/>
              <a:gd name="connsiteY5" fmla="*/ 114300 h 2084070"/>
              <a:gd name="connsiteX6" fmla="*/ 1470660 w 3634740"/>
              <a:gd name="connsiteY6" fmla="*/ 160020 h 2084070"/>
              <a:gd name="connsiteX7" fmla="*/ 1249680 w 3634740"/>
              <a:gd name="connsiteY7" fmla="*/ 201930 h 2084070"/>
              <a:gd name="connsiteX8" fmla="*/ 956310 w 3634740"/>
              <a:gd name="connsiteY8" fmla="*/ 285750 h 2084070"/>
              <a:gd name="connsiteX9" fmla="*/ 651510 w 3634740"/>
              <a:gd name="connsiteY9" fmla="*/ 430530 h 2084070"/>
              <a:gd name="connsiteX10" fmla="*/ 521970 w 3634740"/>
              <a:gd name="connsiteY10" fmla="*/ 510540 h 2084070"/>
              <a:gd name="connsiteX11" fmla="*/ 434340 w 3634740"/>
              <a:gd name="connsiteY11" fmla="*/ 586740 h 2084070"/>
              <a:gd name="connsiteX12" fmla="*/ 373380 w 3634740"/>
              <a:gd name="connsiteY12" fmla="*/ 655320 h 2084070"/>
              <a:gd name="connsiteX13" fmla="*/ 297180 w 3634740"/>
              <a:gd name="connsiteY13" fmla="*/ 769620 h 2084070"/>
              <a:gd name="connsiteX14" fmla="*/ 228600 w 3634740"/>
              <a:gd name="connsiteY14" fmla="*/ 887730 h 2084070"/>
              <a:gd name="connsiteX15" fmla="*/ 182880 w 3634740"/>
              <a:gd name="connsiteY15" fmla="*/ 986790 h 2084070"/>
              <a:gd name="connsiteX16" fmla="*/ 129540 w 3634740"/>
              <a:gd name="connsiteY16" fmla="*/ 1131570 h 2084070"/>
              <a:gd name="connsiteX17" fmla="*/ 91440 w 3634740"/>
              <a:gd name="connsiteY17" fmla="*/ 1257300 h 2084070"/>
              <a:gd name="connsiteX18" fmla="*/ 60960 w 3634740"/>
              <a:gd name="connsiteY18" fmla="*/ 1424940 h 2084070"/>
              <a:gd name="connsiteX19" fmla="*/ 38100 w 3634740"/>
              <a:gd name="connsiteY19" fmla="*/ 1584960 h 2084070"/>
              <a:gd name="connsiteX20" fmla="*/ 19050 w 3634740"/>
              <a:gd name="connsiteY20" fmla="*/ 1786890 h 2084070"/>
              <a:gd name="connsiteX21" fmla="*/ 3810 w 3634740"/>
              <a:gd name="connsiteY21" fmla="*/ 1924050 h 2084070"/>
              <a:gd name="connsiteX22" fmla="*/ 0 w 3634740"/>
              <a:gd name="connsiteY22" fmla="*/ 2084070 h 2084070"/>
              <a:gd name="connsiteX0" fmla="*/ 3634740 w 3634740"/>
              <a:gd name="connsiteY0" fmla="*/ 0 h 2084070"/>
              <a:gd name="connsiteX1" fmla="*/ 3348990 w 3634740"/>
              <a:gd name="connsiteY1" fmla="*/ 3810 h 2084070"/>
              <a:gd name="connsiteX2" fmla="*/ 3093720 w 3634740"/>
              <a:gd name="connsiteY2" fmla="*/ 7620 h 2084070"/>
              <a:gd name="connsiteX3" fmla="*/ 2758440 w 3634740"/>
              <a:gd name="connsiteY3" fmla="*/ 11430 h 2084070"/>
              <a:gd name="connsiteX4" fmla="*/ 2232660 w 3634740"/>
              <a:gd name="connsiteY4" fmla="*/ 60960 h 2084070"/>
              <a:gd name="connsiteX5" fmla="*/ 1703070 w 3634740"/>
              <a:gd name="connsiteY5" fmla="*/ 114300 h 2084070"/>
              <a:gd name="connsiteX6" fmla="*/ 1470660 w 3634740"/>
              <a:gd name="connsiteY6" fmla="*/ 152400 h 2084070"/>
              <a:gd name="connsiteX7" fmla="*/ 1249680 w 3634740"/>
              <a:gd name="connsiteY7" fmla="*/ 201930 h 2084070"/>
              <a:gd name="connsiteX8" fmla="*/ 956310 w 3634740"/>
              <a:gd name="connsiteY8" fmla="*/ 285750 h 2084070"/>
              <a:gd name="connsiteX9" fmla="*/ 651510 w 3634740"/>
              <a:gd name="connsiteY9" fmla="*/ 430530 h 2084070"/>
              <a:gd name="connsiteX10" fmla="*/ 521970 w 3634740"/>
              <a:gd name="connsiteY10" fmla="*/ 510540 h 2084070"/>
              <a:gd name="connsiteX11" fmla="*/ 434340 w 3634740"/>
              <a:gd name="connsiteY11" fmla="*/ 586740 h 2084070"/>
              <a:gd name="connsiteX12" fmla="*/ 373380 w 3634740"/>
              <a:gd name="connsiteY12" fmla="*/ 655320 h 2084070"/>
              <a:gd name="connsiteX13" fmla="*/ 297180 w 3634740"/>
              <a:gd name="connsiteY13" fmla="*/ 769620 h 2084070"/>
              <a:gd name="connsiteX14" fmla="*/ 228600 w 3634740"/>
              <a:gd name="connsiteY14" fmla="*/ 887730 h 2084070"/>
              <a:gd name="connsiteX15" fmla="*/ 182880 w 3634740"/>
              <a:gd name="connsiteY15" fmla="*/ 986790 h 2084070"/>
              <a:gd name="connsiteX16" fmla="*/ 129540 w 3634740"/>
              <a:gd name="connsiteY16" fmla="*/ 1131570 h 2084070"/>
              <a:gd name="connsiteX17" fmla="*/ 91440 w 3634740"/>
              <a:gd name="connsiteY17" fmla="*/ 1257300 h 2084070"/>
              <a:gd name="connsiteX18" fmla="*/ 60960 w 3634740"/>
              <a:gd name="connsiteY18" fmla="*/ 1424940 h 2084070"/>
              <a:gd name="connsiteX19" fmla="*/ 38100 w 3634740"/>
              <a:gd name="connsiteY19" fmla="*/ 1584960 h 2084070"/>
              <a:gd name="connsiteX20" fmla="*/ 19050 w 3634740"/>
              <a:gd name="connsiteY20" fmla="*/ 1786890 h 2084070"/>
              <a:gd name="connsiteX21" fmla="*/ 3810 w 3634740"/>
              <a:gd name="connsiteY21" fmla="*/ 1924050 h 2084070"/>
              <a:gd name="connsiteX22" fmla="*/ 0 w 3634740"/>
              <a:gd name="connsiteY22" fmla="*/ 2084070 h 2084070"/>
              <a:gd name="connsiteX0" fmla="*/ 3634740 w 3634740"/>
              <a:gd name="connsiteY0" fmla="*/ 0 h 2084070"/>
              <a:gd name="connsiteX1" fmla="*/ 3348990 w 3634740"/>
              <a:gd name="connsiteY1" fmla="*/ 3810 h 2084070"/>
              <a:gd name="connsiteX2" fmla="*/ 3093720 w 3634740"/>
              <a:gd name="connsiteY2" fmla="*/ 7620 h 2084070"/>
              <a:gd name="connsiteX3" fmla="*/ 2758440 w 3634740"/>
              <a:gd name="connsiteY3" fmla="*/ 19050 h 2084070"/>
              <a:gd name="connsiteX4" fmla="*/ 2232660 w 3634740"/>
              <a:gd name="connsiteY4" fmla="*/ 60960 h 2084070"/>
              <a:gd name="connsiteX5" fmla="*/ 1703070 w 3634740"/>
              <a:gd name="connsiteY5" fmla="*/ 114300 h 2084070"/>
              <a:gd name="connsiteX6" fmla="*/ 1470660 w 3634740"/>
              <a:gd name="connsiteY6" fmla="*/ 152400 h 2084070"/>
              <a:gd name="connsiteX7" fmla="*/ 1249680 w 3634740"/>
              <a:gd name="connsiteY7" fmla="*/ 201930 h 2084070"/>
              <a:gd name="connsiteX8" fmla="*/ 956310 w 3634740"/>
              <a:gd name="connsiteY8" fmla="*/ 285750 h 2084070"/>
              <a:gd name="connsiteX9" fmla="*/ 651510 w 3634740"/>
              <a:gd name="connsiteY9" fmla="*/ 430530 h 2084070"/>
              <a:gd name="connsiteX10" fmla="*/ 521970 w 3634740"/>
              <a:gd name="connsiteY10" fmla="*/ 510540 h 2084070"/>
              <a:gd name="connsiteX11" fmla="*/ 434340 w 3634740"/>
              <a:gd name="connsiteY11" fmla="*/ 586740 h 2084070"/>
              <a:gd name="connsiteX12" fmla="*/ 373380 w 3634740"/>
              <a:gd name="connsiteY12" fmla="*/ 655320 h 2084070"/>
              <a:gd name="connsiteX13" fmla="*/ 297180 w 3634740"/>
              <a:gd name="connsiteY13" fmla="*/ 769620 h 2084070"/>
              <a:gd name="connsiteX14" fmla="*/ 228600 w 3634740"/>
              <a:gd name="connsiteY14" fmla="*/ 887730 h 2084070"/>
              <a:gd name="connsiteX15" fmla="*/ 182880 w 3634740"/>
              <a:gd name="connsiteY15" fmla="*/ 986790 h 2084070"/>
              <a:gd name="connsiteX16" fmla="*/ 129540 w 3634740"/>
              <a:gd name="connsiteY16" fmla="*/ 1131570 h 2084070"/>
              <a:gd name="connsiteX17" fmla="*/ 91440 w 3634740"/>
              <a:gd name="connsiteY17" fmla="*/ 1257300 h 2084070"/>
              <a:gd name="connsiteX18" fmla="*/ 60960 w 3634740"/>
              <a:gd name="connsiteY18" fmla="*/ 1424940 h 2084070"/>
              <a:gd name="connsiteX19" fmla="*/ 38100 w 3634740"/>
              <a:gd name="connsiteY19" fmla="*/ 1584960 h 2084070"/>
              <a:gd name="connsiteX20" fmla="*/ 19050 w 3634740"/>
              <a:gd name="connsiteY20" fmla="*/ 1786890 h 2084070"/>
              <a:gd name="connsiteX21" fmla="*/ 3810 w 3634740"/>
              <a:gd name="connsiteY21" fmla="*/ 1924050 h 2084070"/>
              <a:gd name="connsiteX22" fmla="*/ 0 w 3634740"/>
              <a:gd name="connsiteY22" fmla="*/ 2084070 h 2084070"/>
              <a:gd name="connsiteX0" fmla="*/ 3634740 w 3634740"/>
              <a:gd name="connsiteY0" fmla="*/ 0 h 2084070"/>
              <a:gd name="connsiteX1" fmla="*/ 3348990 w 3634740"/>
              <a:gd name="connsiteY1" fmla="*/ 3810 h 2084070"/>
              <a:gd name="connsiteX2" fmla="*/ 3093720 w 3634740"/>
              <a:gd name="connsiteY2" fmla="*/ 7620 h 2084070"/>
              <a:gd name="connsiteX3" fmla="*/ 2758440 w 3634740"/>
              <a:gd name="connsiteY3" fmla="*/ 19050 h 2084070"/>
              <a:gd name="connsiteX4" fmla="*/ 2232660 w 3634740"/>
              <a:gd name="connsiteY4" fmla="*/ 60960 h 2084070"/>
              <a:gd name="connsiteX5" fmla="*/ 1703070 w 3634740"/>
              <a:gd name="connsiteY5" fmla="*/ 114300 h 2084070"/>
              <a:gd name="connsiteX6" fmla="*/ 1470660 w 3634740"/>
              <a:gd name="connsiteY6" fmla="*/ 152400 h 2084070"/>
              <a:gd name="connsiteX7" fmla="*/ 1249680 w 3634740"/>
              <a:gd name="connsiteY7" fmla="*/ 201930 h 2084070"/>
              <a:gd name="connsiteX8" fmla="*/ 956310 w 3634740"/>
              <a:gd name="connsiteY8" fmla="*/ 285750 h 2084070"/>
              <a:gd name="connsiteX9" fmla="*/ 651510 w 3634740"/>
              <a:gd name="connsiteY9" fmla="*/ 430530 h 2084070"/>
              <a:gd name="connsiteX10" fmla="*/ 521970 w 3634740"/>
              <a:gd name="connsiteY10" fmla="*/ 510540 h 2084070"/>
              <a:gd name="connsiteX11" fmla="*/ 434340 w 3634740"/>
              <a:gd name="connsiteY11" fmla="*/ 586740 h 2084070"/>
              <a:gd name="connsiteX12" fmla="*/ 373380 w 3634740"/>
              <a:gd name="connsiteY12" fmla="*/ 655320 h 2084070"/>
              <a:gd name="connsiteX13" fmla="*/ 297180 w 3634740"/>
              <a:gd name="connsiteY13" fmla="*/ 769620 h 2084070"/>
              <a:gd name="connsiteX14" fmla="*/ 228600 w 3634740"/>
              <a:gd name="connsiteY14" fmla="*/ 887730 h 2084070"/>
              <a:gd name="connsiteX15" fmla="*/ 182880 w 3634740"/>
              <a:gd name="connsiteY15" fmla="*/ 986790 h 2084070"/>
              <a:gd name="connsiteX16" fmla="*/ 129540 w 3634740"/>
              <a:gd name="connsiteY16" fmla="*/ 1131570 h 2084070"/>
              <a:gd name="connsiteX17" fmla="*/ 91440 w 3634740"/>
              <a:gd name="connsiteY17" fmla="*/ 1257300 h 2084070"/>
              <a:gd name="connsiteX18" fmla="*/ 60960 w 3634740"/>
              <a:gd name="connsiteY18" fmla="*/ 1424940 h 2084070"/>
              <a:gd name="connsiteX19" fmla="*/ 38100 w 3634740"/>
              <a:gd name="connsiteY19" fmla="*/ 1584960 h 2084070"/>
              <a:gd name="connsiteX20" fmla="*/ 19050 w 3634740"/>
              <a:gd name="connsiteY20" fmla="*/ 1786890 h 2084070"/>
              <a:gd name="connsiteX21" fmla="*/ 3810 w 3634740"/>
              <a:gd name="connsiteY21" fmla="*/ 1924050 h 2084070"/>
              <a:gd name="connsiteX22" fmla="*/ 0 w 3634740"/>
              <a:gd name="connsiteY22" fmla="*/ 2084070 h 2084070"/>
              <a:gd name="connsiteX0" fmla="*/ 3634740 w 3634740"/>
              <a:gd name="connsiteY0" fmla="*/ 0 h 2084070"/>
              <a:gd name="connsiteX1" fmla="*/ 3348990 w 3634740"/>
              <a:gd name="connsiteY1" fmla="*/ 3810 h 2084070"/>
              <a:gd name="connsiteX2" fmla="*/ 3093720 w 3634740"/>
              <a:gd name="connsiteY2" fmla="*/ 7620 h 2084070"/>
              <a:gd name="connsiteX3" fmla="*/ 2758440 w 3634740"/>
              <a:gd name="connsiteY3" fmla="*/ 19050 h 2084070"/>
              <a:gd name="connsiteX4" fmla="*/ 2232660 w 3634740"/>
              <a:gd name="connsiteY4" fmla="*/ 60960 h 2084070"/>
              <a:gd name="connsiteX5" fmla="*/ 1703070 w 3634740"/>
              <a:gd name="connsiteY5" fmla="*/ 114300 h 2084070"/>
              <a:gd name="connsiteX6" fmla="*/ 1470660 w 3634740"/>
              <a:gd name="connsiteY6" fmla="*/ 152400 h 2084070"/>
              <a:gd name="connsiteX7" fmla="*/ 1249680 w 3634740"/>
              <a:gd name="connsiteY7" fmla="*/ 201930 h 2084070"/>
              <a:gd name="connsiteX8" fmla="*/ 956310 w 3634740"/>
              <a:gd name="connsiteY8" fmla="*/ 285750 h 2084070"/>
              <a:gd name="connsiteX9" fmla="*/ 811530 w 3634740"/>
              <a:gd name="connsiteY9" fmla="*/ 358140 h 2084070"/>
              <a:gd name="connsiteX10" fmla="*/ 651510 w 3634740"/>
              <a:gd name="connsiteY10" fmla="*/ 430530 h 2084070"/>
              <a:gd name="connsiteX11" fmla="*/ 521970 w 3634740"/>
              <a:gd name="connsiteY11" fmla="*/ 510540 h 2084070"/>
              <a:gd name="connsiteX12" fmla="*/ 434340 w 3634740"/>
              <a:gd name="connsiteY12" fmla="*/ 586740 h 2084070"/>
              <a:gd name="connsiteX13" fmla="*/ 373380 w 3634740"/>
              <a:gd name="connsiteY13" fmla="*/ 655320 h 2084070"/>
              <a:gd name="connsiteX14" fmla="*/ 297180 w 3634740"/>
              <a:gd name="connsiteY14" fmla="*/ 769620 h 2084070"/>
              <a:gd name="connsiteX15" fmla="*/ 228600 w 3634740"/>
              <a:gd name="connsiteY15" fmla="*/ 887730 h 2084070"/>
              <a:gd name="connsiteX16" fmla="*/ 182880 w 3634740"/>
              <a:gd name="connsiteY16" fmla="*/ 986790 h 2084070"/>
              <a:gd name="connsiteX17" fmla="*/ 129540 w 3634740"/>
              <a:gd name="connsiteY17" fmla="*/ 1131570 h 2084070"/>
              <a:gd name="connsiteX18" fmla="*/ 91440 w 3634740"/>
              <a:gd name="connsiteY18" fmla="*/ 1257300 h 2084070"/>
              <a:gd name="connsiteX19" fmla="*/ 60960 w 3634740"/>
              <a:gd name="connsiteY19" fmla="*/ 1424940 h 2084070"/>
              <a:gd name="connsiteX20" fmla="*/ 38100 w 3634740"/>
              <a:gd name="connsiteY20" fmla="*/ 1584960 h 2084070"/>
              <a:gd name="connsiteX21" fmla="*/ 19050 w 3634740"/>
              <a:gd name="connsiteY21" fmla="*/ 1786890 h 2084070"/>
              <a:gd name="connsiteX22" fmla="*/ 3810 w 3634740"/>
              <a:gd name="connsiteY22" fmla="*/ 1924050 h 2084070"/>
              <a:gd name="connsiteX23" fmla="*/ 0 w 3634740"/>
              <a:gd name="connsiteY23" fmla="*/ 2084070 h 2084070"/>
              <a:gd name="connsiteX0" fmla="*/ 3634740 w 3634740"/>
              <a:gd name="connsiteY0" fmla="*/ 0 h 2084070"/>
              <a:gd name="connsiteX1" fmla="*/ 3348990 w 3634740"/>
              <a:gd name="connsiteY1" fmla="*/ 3810 h 2084070"/>
              <a:gd name="connsiteX2" fmla="*/ 3093720 w 3634740"/>
              <a:gd name="connsiteY2" fmla="*/ 7620 h 2084070"/>
              <a:gd name="connsiteX3" fmla="*/ 2758440 w 3634740"/>
              <a:gd name="connsiteY3" fmla="*/ 19050 h 2084070"/>
              <a:gd name="connsiteX4" fmla="*/ 2232660 w 3634740"/>
              <a:gd name="connsiteY4" fmla="*/ 60960 h 2084070"/>
              <a:gd name="connsiteX5" fmla="*/ 1703070 w 3634740"/>
              <a:gd name="connsiteY5" fmla="*/ 114300 h 2084070"/>
              <a:gd name="connsiteX6" fmla="*/ 1470660 w 3634740"/>
              <a:gd name="connsiteY6" fmla="*/ 152400 h 2084070"/>
              <a:gd name="connsiteX7" fmla="*/ 1249680 w 3634740"/>
              <a:gd name="connsiteY7" fmla="*/ 201930 h 2084070"/>
              <a:gd name="connsiteX8" fmla="*/ 956310 w 3634740"/>
              <a:gd name="connsiteY8" fmla="*/ 285750 h 2084070"/>
              <a:gd name="connsiteX9" fmla="*/ 811530 w 3634740"/>
              <a:gd name="connsiteY9" fmla="*/ 358140 h 2084070"/>
              <a:gd name="connsiteX10" fmla="*/ 651510 w 3634740"/>
              <a:gd name="connsiteY10" fmla="*/ 430530 h 2084070"/>
              <a:gd name="connsiteX11" fmla="*/ 521970 w 3634740"/>
              <a:gd name="connsiteY11" fmla="*/ 510540 h 2084070"/>
              <a:gd name="connsiteX12" fmla="*/ 434340 w 3634740"/>
              <a:gd name="connsiteY12" fmla="*/ 586740 h 2084070"/>
              <a:gd name="connsiteX13" fmla="*/ 373380 w 3634740"/>
              <a:gd name="connsiteY13" fmla="*/ 655320 h 2084070"/>
              <a:gd name="connsiteX14" fmla="*/ 297180 w 3634740"/>
              <a:gd name="connsiteY14" fmla="*/ 769620 h 2084070"/>
              <a:gd name="connsiteX15" fmla="*/ 228600 w 3634740"/>
              <a:gd name="connsiteY15" fmla="*/ 887730 h 2084070"/>
              <a:gd name="connsiteX16" fmla="*/ 182880 w 3634740"/>
              <a:gd name="connsiteY16" fmla="*/ 986790 h 2084070"/>
              <a:gd name="connsiteX17" fmla="*/ 129540 w 3634740"/>
              <a:gd name="connsiteY17" fmla="*/ 1131570 h 2084070"/>
              <a:gd name="connsiteX18" fmla="*/ 91440 w 3634740"/>
              <a:gd name="connsiteY18" fmla="*/ 1257300 h 2084070"/>
              <a:gd name="connsiteX19" fmla="*/ 60960 w 3634740"/>
              <a:gd name="connsiteY19" fmla="*/ 1424940 h 2084070"/>
              <a:gd name="connsiteX20" fmla="*/ 38100 w 3634740"/>
              <a:gd name="connsiteY20" fmla="*/ 1584960 h 2084070"/>
              <a:gd name="connsiteX21" fmla="*/ 19050 w 3634740"/>
              <a:gd name="connsiteY21" fmla="*/ 1786890 h 2084070"/>
              <a:gd name="connsiteX22" fmla="*/ 3810 w 3634740"/>
              <a:gd name="connsiteY22" fmla="*/ 1924050 h 2084070"/>
              <a:gd name="connsiteX23" fmla="*/ 0 w 3634740"/>
              <a:gd name="connsiteY23" fmla="*/ 2084070 h 2084070"/>
              <a:gd name="connsiteX0" fmla="*/ 3634740 w 3634740"/>
              <a:gd name="connsiteY0" fmla="*/ 0 h 2084070"/>
              <a:gd name="connsiteX1" fmla="*/ 3348990 w 3634740"/>
              <a:gd name="connsiteY1" fmla="*/ 3810 h 2084070"/>
              <a:gd name="connsiteX2" fmla="*/ 3093720 w 3634740"/>
              <a:gd name="connsiteY2" fmla="*/ 7620 h 2084070"/>
              <a:gd name="connsiteX3" fmla="*/ 2758440 w 3634740"/>
              <a:gd name="connsiteY3" fmla="*/ 19050 h 2084070"/>
              <a:gd name="connsiteX4" fmla="*/ 2232660 w 3634740"/>
              <a:gd name="connsiteY4" fmla="*/ 60960 h 2084070"/>
              <a:gd name="connsiteX5" fmla="*/ 1703070 w 3634740"/>
              <a:gd name="connsiteY5" fmla="*/ 114300 h 2084070"/>
              <a:gd name="connsiteX6" fmla="*/ 1470660 w 3634740"/>
              <a:gd name="connsiteY6" fmla="*/ 152400 h 2084070"/>
              <a:gd name="connsiteX7" fmla="*/ 1249680 w 3634740"/>
              <a:gd name="connsiteY7" fmla="*/ 201930 h 2084070"/>
              <a:gd name="connsiteX8" fmla="*/ 956310 w 3634740"/>
              <a:gd name="connsiteY8" fmla="*/ 285750 h 2084070"/>
              <a:gd name="connsiteX9" fmla="*/ 800100 w 3634740"/>
              <a:gd name="connsiteY9" fmla="*/ 358140 h 2084070"/>
              <a:gd name="connsiteX10" fmla="*/ 651510 w 3634740"/>
              <a:gd name="connsiteY10" fmla="*/ 430530 h 2084070"/>
              <a:gd name="connsiteX11" fmla="*/ 521970 w 3634740"/>
              <a:gd name="connsiteY11" fmla="*/ 510540 h 2084070"/>
              <a:gd name="connsiteX12" fmla="*/ 434340 w 3634740"/>
              <a:gd name="connsiteY12" fmla="*/ 586740 h 2084070"/>
              <a:gd name="connsiteX13" fmla="*/ 373380 w 3634740"/>
              <a:gd name="connsiteY13" fmla="*/ 655320 h 2084070"/>
              <a:gd name="connsiteX14" fmla="*/ 297180 w 3634740"/>
              <a:gd name="connsiteY14" fmla="*/ 769620 h 2084070"/>
              <a:gd name="connsiteX15" fmla="*/ 228600 w 3634740"/>
              <a:gd name="connsiteY15" fmla="*/ 887730 h 2084070"/>
              <a:gd name="connsiteX16" fmla="*/ 182880 w 3634740"/>
              <a:gd name="connsiteY16" fmla="*/ 986790 h 2084070"/>
              <a:gd name="connsiteX17" fmla="*/ 129540 w 3634740"/>
              <a:gd name="connsiteY17" fmla="*/ 1131570 h 2084070"/>
              <a:gd name="connsiteX18" fmla="*/ 91440 w 3634740"/>
              <a:gd name="connsiteY18" fmla="*/ 1257300 h 2084070"/>
              <a:gd name="connsiteX19" fmla="*/ 60960 w 3634740"/>
              <a:gd name="connsiteY19" fmla="*/ 1424940 h 2084070"/>
              <a:gd name="connsiteX20" fmla="*/ 38100 w 3634740"/>
              <a:gd name="connsiteY20" fmla="*/ 1584960 h 2084070"/>
              <a:gd name="connsiteX21" fmla="*/ 19050 w 3634740"/>
              <a:gd name="connsiteY21" fmla="*/ 1786890 h 2084070"/>
              <a:gd name="connsiteX22" fmla="*/ 3810 w 3634740"/>
              <a:gd name="connsiteY22" fmla="*/ 1924050 h 2084070"/>
              <a:gd name="connsiteX23" fmla="*/ 0 w 3634740"/>
              <a:gd name="connsiteY23" fmla="*/ 2084070 h 2084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634740" h="2084070">
                <a:moveTo>
                  <a:pt x="3634740" y="0"/>
                </a:moveTo>
                <a:lnTo>
                  <a:pt x="3348990" y="3810"/>
                </a:lnTo>
                <a:lnTo>
                  <a:pt x="3093720" y="7620"/>
                </a:lnTo>
                <a:lnTo>
                  <a:pt x="2758440" y="19050"/>
                </a:lnTo>
                <a:cubicBezTo>
                  <a:pt x="2602230" y="29210"/>
                  <a:pt x="2407920" y="46990"/>
                  <a:pt x="2232660" y="60960"/>
                </a:cubicBezTo>
                <a:lnTo>
                  <a:pt x="1703070" y="114300"/>
                </a:lnTo>
                <a:lnTo>
                  <a:pt x="1470660" y="152400"/>
                </a:lnTo>
                <a:lnTo>
                  <a:pt x="1249680" y="201930"/>
                </a:lnTo>
                <a:lnTo>
                  <a:pt x="956310" y="285750"/>
                </a:lnTo>
                <a:lnTo>
                  <a:pt x="800100" y="358140"/>
                </a:lnTo>
                <a:lnTo>
                  <a:pt x="651510" y="430530"/>
                </a:lnTo>
                <a:lnTo>
                  <a:pt x="521970" y="510540"/>
                </a:lnTo>
                <a:lnTo>
                  <a:pt x="434340" y="586740"/>
                </a:lnTo>
                <a:lnTo>
                  <a:pt x="373380" y="655320"/>
                </a:lnTo>
                <a:lnTo>
                  <a:pt x="297180" y="769620"/>
                </a:lnTo>
                <a:lnTo>
                  <a:pt x="228600" y="887730"/>
                </a:lnTo>
                <a:lnTo>
                  <a:pt x="182880" y="986790"/>
                </a:lnTo>
                <a:lnTo>
                  <a:pt x="129540" y="1131570"/>
                </a:lnTo>
                <a:lnTo>
                  <a:pt x="91440" y="1257300"/>
                </a:lnTo>
                <a:lnTo>
                  <a:pt x="60960" y="1424940"/>
                </a:lnTo>
                <a:lnTo>
                  <a:pt x="38100" y="1584960"/>
                </a:lnTo>
                <a:lnTo>
                  <a:pt x="19050" y="1786890"/>
                </a:lnTo>
                <a:lnTo>
                  <a:pt x="3810" y="1924050"/>
                </a:lnTo>
                <a:lnTo>
                  <a:pt x="0" y="2084070"/>
                </a:lnTo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520093239">
                  <a:custGeom>
                    <a:avLst/>
                    <a:gdLst>
                      <a:gd name="connsiteX0" fmla="*/ 3634740 w 3634740"/>
                      <a:gd name="connsiteY0" fmla="*/ 0 h 2084070"/>
                      <a:gd name="connsiteX1" fmla="*/ 3348990 w 3634740"/>
                      <a:gd name="connsiteY1" fmla="*/ 3810 h 2084070"/>
                      <a:gd name="connsiteX2" fmla="*/ 3093720 w 3634740"/>
                      <a:gd name="connsiteY2" fmla="*/ 7620 h 2084070"/>
                      <a:gd name="connsiteX3" fmla="*/ 2758440 w 3634740"/>
                      <a:gd name="connsiteY3" fmla="*/ 11430 h 2084070"/>
                      <a:gd name="connsiteX4" fmla="*/ 2232660 w 3634740"/>
                      <a:gd name="connsiteY4" fmla="*/ 60960 h 2084070"/>
                      <a:gd name="connsiteX5" fmla="*/ 1703070 w 3634740"/>
                      <a:gd name="connsiteY5" fmla="*/ 114300 h 2084070"/>
                      <a:gd name="connsiteX6" fmla="*/ 1249680 w 3634740"/>
                      <a:gd name="connsiteY6" fmla="*/ 201930 h 2084070"/>
                      <a:gd name="connsiteX7" fmla="*/ 956310 w 3634740"/>
                      <a:gd name="connsiteY7" fmla="*/ 285750 h 2084070"/>
                      <a:gd name="connsiteX8" fmla="*/ 651510 w 3634740"/>
                      <a:gd name="connsiteY8" fmla="*/ 430530 h 2084070"/>
                      <a:gd name="connsiteX9" fmla="*/ 521970 w 3634740"/>
                      <a:gd name="connsiteY9" fmla="*/ 510540 h 2084070"/>
                      <a:gd name="connsiteX10" fmla="*/ 434340 w 3634740"/>
                      <a:gd name="connsiteY10" fmla="*/ 601980 h 2084070"/>
                      <a:gd name="connsiteX11" fmla="*/ 373380 w 3634740"/>
                      <a:gd name="connsiteY11" fmla="*/ 655320 h 2084070"/>
                      <a:gd name="connsiteX12" fmla="*/ 297180 w 3634740"/>
                      <a:gd name="connsiteY12" fmla="*/ 769620 h 2084070"/>
                      <a:gd name="connsiteX13" fmla="*/ 228600 w 3634740"/>
                      <a:gd name="connsiteY13" fmla="*/ 887730 h 2084070"/>
                      <a:gd name="connsiteX14" fmla="*/ 182880 w 3634740"/>
                      <a:gd name="connsiteY14" fmla="*/ 986790 h 2084070"/>
                      <a:gd name="connsiteX15" fmla="*/ 129540 w 3634740"/>
                      <a:gd name="connsiteY15" fmla="*/ 1131570 h 2084070"/>
                      <a:gd name="connsiteX16" fmla="*/ 91440 w 3634740"/>
                      <a:gd name="connsiteY16" fmla="*/ 1257300 h 2084070"/>
                      <a:gd name="connsiteX17" fmla="*/ 60960 w 3634740"/>
                      <a:gd name="connsiteY17" fmla="*/ 1424940 h 2084070"/>
                      <a:gd name="connsiteX18" fmla="*/ 38100 w 3634740"/>
                      <a:gd name="connsiteY18" fmla="*/ 1584960 h 2084070"/>
                      <a:gd name="connsiteX19" fmla="*/ 19050 w 3634740"/>
                      <a:gd name="connsiteY19" fmla="*/ 1786890 h 2084070"/>
                      <a:gd name="connsiteX20" fmla="*/ 3810 w 3634740"/>
                      <a:gd name="connsiteY20" fmla="*/ 1924050 h 2084070"/>
                      <a:gd name="connsiteX21" fmla="*/ 0 w 3634740"/>
                      <a:gd name="connsiteY21" fmla="*/ 2084070 h 20840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634740" h="2084070" extrusionOk="0">
                        <a:moveTo>
                          <a:pt x="3634740" y="0"/>
                        </a:moveTo>
                        <a:cubicBezTo>
                          <a:pt x="3511167" y="-23503"/>
                          <a:pt x="3430557" y="13668"/>
                          <a:pt x="3348990" y="3810"/>
                        </a:cubicBezTo>
                        <a:cubicBezTo>
                          <a:pt x="3254416" y="-3010"/>
                          <a:pt x="3191987" y="-6327"/>
                          <a:pt x="3093720" y="7620"/>
                        </a:cubicBezTo>
                        <a:cubicBezTo>
                          <a:pt x="2957727" y="-1003"/>
                          <a:pt x="2848430" y="-19367"/>
                          <a:pt x="2758440" y="11430"/>
                        </a:cubicBezTo>
                        <a:cubicBezTo>
                          <a:pt x="2525919" y="-31"/>
                          <a:pt x="2336925" y="71760"/>
                          <a:pt x="2232660" y="60960"/>
                        </a:cubicBezTo>
                        <a:cubicBezTo>
                          <a:pt x="2118074" y="75123"/>
                          <a:pt x="1804928" y="68529"/>
                          <a:pt x="1703070" y="114300"/>
                        </a:cubicBezTo>
                        <a:cubicBezTo>
                          <a:pt x="1638514" y="109707"/>
                          <a:pt x="1468154" y="170212"/>
                          <a:pt x="1249680" y="201930"/>
                        </a:cubicBezTo>
                        <a:cubicBezTo>
                          <a:pt x="1151284" y="222385"/>
                          <a:pt x="1022930" y="252992"/>
                          <a:pt x="956310" y="285750"/>
                        </a:cubicBezTo>
                        <a:cubicBezTo>
                          <a:pt x="886773" y="288438"/>
                          <a:pt x="716948" y="424915"/>
                          <a:pt x="651510" y="430530"/>
                        </a:cubicBezTo>
                        <a:cubicBezTo>
                          <a:pt x="596534" y="454120"/>
                          <a:pt x="559613" y="501883"/>
                          <a:pt x="521970" y="510540"/>
                        </a:cubicBezTo>
                        <a:cubicBezTo>
                          <a:pt x="512769" y="523509"/>
                          <a:pt x="458794" y="560231"/>
                          <a:pt x="434340" y="601980"/>
                        </a:cubicBezTo>
                        <a:cubicBezTo>
                          <a:pt x="419233" y="621483"/>
                          <a:pt x="397961" y="635699"/>
                          <a:pt x="373380" y="655320"/>
                        </a:cubicBezTo>
                        <a:cubicBezTo>
                          <a:pt x="357369" y="688600"/>
                          <a:pt x="329168" y="729142"/>
                          <a:pt x="297180" y="769620"/>
                        </a:cubicBezTo>
                        <a:cubicBezTo>
                          <a:pt x="277385" y="783052"/>
                          <a:pt x="241227" y="851403"/>
                          <a:pt x="228600" y="887730"/>
                        </a:cubicBezTo>
                        <a:cubicBezTo>
                          <a:pt x="209275" y="934606"/>
                          <a:pt x="206240" y="958999"/>
                          <a:pt x="182880" y="986790"/>
                        </a:cubicBezTo>
                        <a:cubicBezTo>
                          <a:pt x="164913" y="1030673"/>
                          <a:pt x="137318" y="1081947"/>
                          <a:pt x="129540" y="1131570"/>
                        </a:cubicBezTo>
                        <a:cubicBezTo>
                          <a:pt x="113690" y="1156913"/>
                          <a:pt x="103708" y="1230042"/>
                          <a:pt x="91440" y="1257300"/>
                        </a:cubicBezTo>
                        <a:cubicBezTo>
                          <a:pt x="73674" y="1284449"/>
                          <a:pt x="76149" y="1366260"/>
                          <a:pt x="60960" y="1424940"/>
                        </a:cubicBezTo>
                        <a:cubicBezTo>
                          <a:pt x="49151" y="1455869"/>
                          <a:pt x="54142" y="1566530"/>
                          <a:pt x="38100" y="1584960"/>
                        </a:cubicBezTo>
                        <a:cubicBezTo>
                          <a:pt x="26544" y="1652588"/>
                          <a:pt x="29598" y="1686929"/>
                          <a:pt x="19050" y="1786890"/>
                        </a:cubicBezTo>
                        <a:cubicBezTo>
                          <a:pt x="16381" y="1808113"/>
                          <a:pt x="15076" y="1901120"/>
                          <a:pt x="3810" y="1924050"/>
                        </a:cubicBezTo>
                        <a:cubicBezTo>
                          <a:pt x="-3224" y="1994082"/>
                          <a:pt x="-9197" y="2067711"/>
                          <a:pt x="0" y="2084070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1EC21D-BD20-A8A0-0BA2-9378CF908C5F}"/>
              </a:ext>
            </a:extLst>
          </p:cNvPr>
          <p:cNvCxnSpPr>
            <a:cxnSpLocks/>
          </p:cNvCxnSpPr>
          <p:nvPr/>
        </p:nvCxnSpPr>
        <p:spPr>
          <a:xfrm>
            <a:off x="7387590" y="5197443"/>
            <a:ext cx="3560251" cy="58674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394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CB972-DBAA-E9DC-F515-ECA59803A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6E885-127D-95FA-04AA-65580E994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GSSI Science Fair - 06/02/2024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D0248-A294-1E4D-637E-94F00BD9C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36675-E1CD-4CCA-827E-9B6714545C46}" type="slidenum">
              <a:rPr lang="it-IT" smtClean="0"/>
              <a:t>6</a:t>
            </a:fld>
            <a:endParaRPr lang="it-IT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F740805-5802-85A8-8AF5-CB282F36CFA0}"/>
              </a:ext>
            </a:extLst>
          </p:cNvPr>
          <p:cNvGrpSpPr/>
          <p:nvPr/>
        </p:nvGrpSpPr>
        <p:grpSpPr>
          <a:xfrm>
            <a:off x="6469961" y="1584489"/>
            <a:ext cx="4782414" cy="4741262"/>
            <a:chOff x="6469961" y="1407505"/>
            <a:chExt cx="4782414" cy="47412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77B0BE-E82D-85BE-7322-6D0CC202CE5F}"/>
                </a:ext>
              </a:extLst>
            </p:cNvPr>
            <p:cNvSpPr/>
            <p:nvPr/>
          </p:nvSpPr>
          <p:spPr>
            <a:xfrm>
              <a:off x="6485140" y="1407505"/>
              <a:ext cx="4752057" cy="268157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D1432E-A416-B343-95E8-C0237A6DD065}"/>
                </a:ext>
              </a:extLst>
            </p:cNvPr>
            <p:cNvSpPr txBox="1"/>
            <p:nvPr/>
          </p:nvSpPr>
          <p:spPr>
            <a:xfrm>
              <a:off x="6564526" y="3334301"/>
              <a:ext cx="45932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b="1" dirty="0">
                  <a:solidFill>
                    <a:srgbClr val="00B0F0"/>
                  </a:solidFill>
                  <a:latin typeface="Calibri" panose="020F0502020204030204"/>
                </a:rPr>
                <a:t>unexpected low-energy resonances 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may be present in the extrapolation region!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F1ACFE1-D14E-3401-FA14-232D6A896C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25949" y="1602957"/>
              <a:ext cx="1950302" cy="1617065"/>
              <a:chOff x="1415298" y="3944399"/>
              <a:chExt cx="1421915" cy="1199741"/>
            </a:xfrm>
          </p:grpSpPr>
          <p:pic>
            <p:nvPicPr>
              <p:cNvPr id="13" name="Picture 6" descr="Risultati immagini per but meme">
                <a:extLst>
                  <a:ext uri="{FF2B5EF4-FFF2-40B4-BE49-F238E27FC236}">
                    <a16:creationId xmlns:a16="http://schemas.microsoft.com/office/drawing/2014/main" id="{3B7E93B0-AB80-3C89-8246-4CB60F9C3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15298" y="3944399"/>
                <a:ext cx="1421915" cy="11997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782DBC5-C0F6-4FA2-7DDB-7FA4B79FD1C6}"/>
                  </a:ext>
                </a:extLst>
              </p:cNvPr>
              <p:cNvSpPr txBox="1"/>
              <p:nvPr/>
            </p:nvSpPr>
            <p:spPr>
              <a:xfrm>
                <a:off x="1538687" y="4118469"/>
                <a:ext cx="667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latin typeface="Calibri" panose="020F0502020204030204"/>
                  </a:rPr>
                  <a:t>But…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AD44CD0-9B73-7D92-BDD8-B3243E93712A}"/>
                </a:ext>
              </a:extLst>
            </p:cNvPr>
            <p:cNvGrpSpPr/>
            <p:nvPr/>
          </p:nvGrpSpPr>
          <p:grpSpPr>
            <a:xfrm>
              <a:off x="6469961" y="4235970"/>
              <a:ext cx="4782414" cy="1912797"/>
              <a:chOff x="6469961" y="4235970"/>
              <a:chExt cx="4782414" cy="1912797"/>
            </a:xfrm>
          </p:grpSpPr>
          <p:pic>
            <p:nvPicPr>
              <p:cNvPr id="7" name="Content Placeholder 8">
                <a:extLst>
                  <a:ext uri="{FF2B5EF4-FFF2-40B4-BE49-F238E27FC236}">
                    <a16:creationId xmlns:a16="http://schemas.microsoft.com/office/drawing/2014/main" id="{BB773024-4ACE-759D-0ABA-2FE8A5BB37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</a:blip>
              <a:srcRect t="57328"/>
              <a:stretch/>
            </p:blipFill>
            <p:spPr>
              <a:xfrm>
                <a:off x="6469961" y="4235970"/>
                <a:ext cx="4782414" cy="1912797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AC2FD85-BBAA-0DF1-D957-E6A1780A4F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87590" y="5025390"/>
                <a:ext cx="3560251" cy="58674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897026C-0710-22F8-EDD3-CF3DF202A995}"/>
                  </a:ext>
                </a:extLst>
              </p:cNvPr>
              <p:cNvSpPr/>
              <p:nvPr/>
            </p:nvSpPr>
            <p:spPr>
              <a:xfrm>
                <a:off x="7280910" y="4509135"/>
                <a:ext cx="1520190" cy="4781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FD1592-0383-E762-99D0-2A17DCF5E2FB}"/>
                  </a:ext>
                </a:extLst>
              </p:cNvPr>
              <p:cNvSpPr/>
              <p:nvPr/>
            </p:nvSpPr>
            <p:spPr>
              <a:xfrm>
                <a:off x="6995717" y="4235970"/>
                <a:ext cx="748467" cy="1544859"/>
              </a:xfrm>
              <a:prstGeom prst="rect">
                <a:avLst/>
              </a:prstGeom>
              <a:gradFill flip="none" rotWithShape="1">
                <a:gsLst>
                  <a:gs pos="0">
                    <a:srgbClr val="BF11C3">
                      <a:alpha val="0"/>
                    </a:srgbClr>
                  </a:gs>
                  <a:gs pos="10000">
                    <a:srgbClr val="BF11C3">
                      <a:alpha val="10000"/>
                    </a:srgbClr>
                  </a:gs>
                  <a:gs pos="90000">
                    <a:srgbClr val="BF11C3">
                      <a:alpha val="10000"/>
                    </a:srgbClr>
                  </a:gs>
                  <a:gs pos="50000">
                    <a:srgbClr val="BF11C3">
                      <a:alpha val="50000"/>
                    </a:srgbClr>
                  </a:gs>
                  <a:gs pos="100000">
                    <a:srgbClr val="BF11C3">
                      <a:alpha val="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2315AA9-8D85-261F-0597-4F74549BC8F2}"/>
                  </a:ext>
                </a:extLst>
              </p:cNvPr>
              <p:cNvSpPr/>
              <p:nvPr/>
            </p:nvSpPr>
            <p:spPr>
              <a:xfrm>
                <a:off x="7157022" y="4438974"/>
                <a:ext cx="287655" cy="584838"/>
              </a:xfrm>
              <a:custGeom>
                <a:avLst/>
                <a:gdLst>
                  <a:gd name="connsiteX0" fmla="*/ 0 w 299085"/>
                  <a:gd name="connsiteY0" fmla="*/ 579123 h 592678"/>
                  <a:gd name="connsiteX1" fmla="*/ 53340 w 299085"/>
                  <a:gd name="connsiteY1" fmla="*/ 561978 h 592678"/>
                  <a:gd name="connsiteX2" fmla="*/ 83820 w 299085"/>
                  <a:gd name="connsiteY2" fmla="*/ 472443 h 592678"/>
                  <a:gd name="connsiteX3" fmla="*/ 116205 w 299085"/>
                  <a:gd name="connsiteY3" fmla="*/ 3 h 592678"/>
                  <a:gd name="connsiteX4" fmla="*/ 137160 w 299085"/>
                  <a:gd name="connsiteY4" fmla="*/ 464823 h 592678"/>
                  <a:gd name="connsiteX5" fmla="*/ 146685 w 299085"/>
                  <a:gd name="connsiteY5" fmla="*/ 508638 h 592678"/>
                  <a:gd name="connsiteX6" fmla="*/ 156210 w 299085"/>
                  <a:gd name="connsiteY6" fmla="*/ 554358 h 592678"/>
                  <a:gd name="connsiteX7" fmla="*/ 177165 w 299085"/>
                  <a:gd name="connsiteY7" fmla="*/ 567693 h 592678"/>
                  <a:gd name="connsiteX8" fmla="*/ 200025 w 299085"/>
                  <a:gd name="connsiteY8" fmla="*/ 577218 h 592678"/>
                  <a:gd name="connsiteX9" fmla="*/ 253365 w 299085"/>
                  <a:gd name="connsiteY9" fmla="*/ 592458 h 592678"/>
                  <a:gd name="connsiteX10" fmla="*/ 299085 w 299085"/>
                  <a:gd name="connsiteY10" fmla="*/ 584838 h 592678"/>
                  <a:gd name="connsiteX0" fmla="*/ 0 w 299085"/>
                  <a:gd name="connsiteY0" fmla="*/ 579123 h 592678"/>
                  <a:gd name="connsiteX1" fmla="*/ 53340 w 299085"/>
                  <a:gd name="connsiteY1" fmla="*/ 561978 h 592678"/>
                  <a:gd name="connsiteX2" fmla="*/ 83820 w 299085"/>
                  <a:gd name="connsiteY2" fmla="*/ 472443 h 592678"/>
                  <a:gd name="connsiteX3" fmla="*/ 116205 w 299085"/>
                  <a:gd name="connsiteY3" fmla="*/ 3 h 592678"/>
                  <a:gd name="connsiteX4" fmla="*/ 137160 w 299085"/>
                  <a:gd name="connsiteY4" fmla="*/ 464823 h 592678"/>
                  <a:gd name="connsiteX5" fmla="*/ 146685 w 299085"/>
                  <a:gd name="connsiteY5" fmla="*/ 508638 h 592678"/>
                  <a:gd name="connsiteX6" fmla="*/ 156210 w 299085"/>
                  <a:gd name="connsiteY6" fmla="*/ 554358 h 592678"/>
                  <a:gd name="connsiteX7" fmla="*/ 200025 w 299085"/>
                  <a:gd name="connsiteY7" fmla="*/ 577218 h 592678"/>
                  <a:gd name="connsiteX8" fmla="*/ 253365 w 299085"/>
                  <a:gd name="connsiteY8" fmla="*/ 592458 h 592678"/>
                  <a:gd name="connsiteX9" fmla="*/ 299085 w 299085"/>
                  <a:gd name="connsiteY9" fmla="*/ 584838 h 592678"/>
                  <a:gd name="connsiteX0" fmla="*/ 0 w 253365"/>
                  <a:gd name="connsiteY0" fmla="*/ 579123 h 592458"/>
                  <a:gd name="connsiteX1" fmla="*/ 53340 w 253365"/>
                  <a:gd name="connsiteY1" fmla="*/ 561978 h 592458"/>
                  <a:gd name="connsiteX2" fmla="*/ 83820 w 253365"/>
                  <a:gd name="connsiteY2" fmla="*/ 472443 h 592458"/>
                  <a:gd name="connsiteX3" fmla="*/ 116205 w 253365"/>
                  <a:gd name="connsiteY3" fmla="*/ 3 h 592458"/>
                  <a:gd name="connsiteX4" fmla="*/ 137160 w 253365"/>
                  <a:gd name="connsiteY4" fmla="*/ 464823 h 592458"/>
                  <a:gd name="connsiteX5" fmla="*/ 146685 w 253365"/>
                  <a:gd name="connsiteY5" fmla="*/ 508638 h 592458"/>
                  <a:gd name="connsiteX6" fmla="*/ 156210 w 253365"/>
                  <a:gd name="connsiteY6" fmla="*/ 554358 h 592458"/>
                  <a:gd name="connsiteX7" fmla="*/ 200025 w 253365"/>
                  <a:gd name="connsiteY7" fmla="*/ 577218 h 592458"/>
                  <a:gd name="connsiteX8" fmla="*/ 253365 w 253365"/>
                  <a:gd name="connsiteY8" fmla="*/ 592458 h 592458"/>
                  <a:gd name="connsiteX0" fmla="*/ 0 w 253365"/>
                  <a:gd name="connsiteY0" fmla="*/ 579123 h 592458"/>
                  <a:gd name="connsiteX1" fmla="*/ 53340 w 253365"/>
                  <a:gd name="connsiteY1" fmla="*/ 561978 h 592458"/>
                  <a:gd name="connsiteX2" fmla="*/ 83820 w 253365"/>
                  <a:gd name="connsiteY2" fmla="*/ 472443 h 592458"/>
                  <a:gd name="connsiteX3" fmla="*/ 116205 w 253365"/>
                  <a:gd name="connsiteY3" fmla="*/ 3 h 592458"/>
                  <a:gd name="connsiteX4" fmla="*/ 137160 w 253365"/>
                  <a:gd name="connsiteY4" fmla="*/ 464823 h 592458"/>
                  <a:gd name="connsiteX5" fmla="*/ 146685 w 253365"/>
                  <a:gd name="connsiteY5" fmla="*/ 508638 h 592458"/>
                  <a:gd name="connsiteX6" fmla="*/ 156210 w 253365"/>
                  <a:gd name="connsiteY6" fmla="*/ 554358 h 592458"/>
                  <a:gd name="connsiteX7" fmla="*/ 209550 w 253365"/>
                  <a:gd name="connsiteY7" fmla="*/ 581028 h 592458"/>
                  <a:gd name="connsiteX8" fmla="*/ 253365 w 253365"/>
                  <a:gd name="connsiteY8" fmla="*/ 592458 h 592458"/>
                  <a:gd name="connsiteX0" fmla="*/ 0 w 289560"/>
                  <a:gd name="connsiteY0" fmla="*/ 579123 h 590553"/>
                  <a:gd name="connsiteX1" fmla="*/ 53340 w 289560"/>
                  <a:gd name="connsiteY1" fmla="*/ 561978 h 590553"/>
                  <a:gd name="connsiteX2" fmla="*/ 83820 w 289560"/>
                  <a:gd name="connsiteY2" fmla="*/ 472443 h 590553"/>
                  <a:gd name="connsiteX3" fmla="*/ 116205 w 289560"/>
                  <a:gd name="connsiteY3" fmla="*/ 3 h 590553"/>
                  <a:gd name="connsiteX4" fmla="*/ 137160 w 289560"/>
                  <a:gd name="connsiteY4" fmla="*/ 464823 h 590553"/>
                  <a:gd name="connsiteX5" fmla="*/ 146685 w 289560"/>
                  <a:gd name="connsiteY5" fmla="*/ 508638 h 590553"/>
                  <a:gd name="connsiteX6" fmla="*/ 156210 w 289560"/>
                  <a:gd name="connsiteY6" fmla="*/ 554358 h 590553"/>
                  <a:gd name="connsiteX7" fmla="*/ 209550 w 289560"/>
                  <a:gd name="connsiteY7" fmla="*/ 581028 h 590553"/>
                  <a:gd name="connsiteX8" fmla="*/ 289560 w 289560"/>
                  <a:gd name="connsiteY8" fmla="*/ 590553 h 590553"/>
                  <a:gd name="connsiteX0" fmla="*/ 0 w 287655"/>
                  <a:gd name="connsiteY0" fmla="*/ 579123 h 584838"/>
                  <a:gd name="connsiteX1" fmla="*/ 53340 w 287655"/>
                  <a:gd name="connsiteY1" fmla="*/ 561978 h 584838"/>
                  <a:gd name="connsiteX2" fmla="*/ 83820 w 287655"/>
                  <a:gd name="connsiteY2" fmla="*/ 472443 h 584838"/>
                  <a:gd name="connsiteX3" fmla="*/ 116205 w 287655"/>
                  <a:gd name="connsiteY3" fmla="*/ 3 h 584838"/>
                  <a:gd name="connsiteX4" fmla="*/ 137160 w 287655"/>
                  <a:gd name="connsiteY4" fmla="*/ 464823 h 584838"/>
                  <a:gd name="connsiteX5" fmla="*/ 146685 w 287655"/>
                  <a:gd name="connsiteY5" fmla="*/ 508638 h 584838"/>
                  <a:gd name="connsiteX6" fmla="*/ 156210 w 287655"/>
                  <a:gd name="connsiteY6" fmla="*/ 554358 h 584838"/>
                  <a:gd name="connsiteX7" fmla="*/ 209550 w 287655"/>
                  <a:gd name="connsiteY7" fmla="*/ 581028 h 584838"/>
                  <a:gd name="connsiteX8" fmla="*/ 287655 w 287655"/>
                  <a:gd name="connsiteY8" fmla="*/ 584838 h 584838"/>
                  <a:gd name="connsiteX0" fmla="*/ 0 w 287655"/>
                  <a:gd name="connsiteY0" fmla="*/ 579123 h 584838"/>
                  <a:gd name="connsiteX1" fmla="*/ 53340 w 287655"/>
                  <a:gd name="connsiteY1" fmla="*/ 561978 h 584838"/>
                  <a:gd name="connsiteX2" fmla="*/ 83820 w 287655"/>
                  <a:gd name="connsiteY2" fmla="*/ 472443 h 584838"/>
                  <a:gd name="connsiteX3" fmla="*/ 116205 w 287655"/>
                  <a:gd name="connsiteY3" fmla="*/ 3 h 584838"/>
                  <a:gd name="connsiteX4" fmla="*/ 137160 w 287655"/>
                  <a:gd name="connsiteY4" fmla="*/ 464823 h 584838"/>
                  <a:gd name="connsiteX5" fmla="*/ 146685 w 287655"/>
                  <a:gd name="connsiteY5" fmla="*/ 508638 h 584838"/>
                  <a:gd name="connsiteX6" fmla="*/ 156210 w 287655"/>
                  <a:gd name="connsiteY6" fmla="*/ 554358 h 584838"/>
                  <a:gd name="connsiteX7" fmla="*/ 209550 w 287655"/>
                  <a:gd name="connsiteY7" fmla="*/ 581028 h 584838"/>
                  <a:gd name="connsiteX8" fmla="*/ 287655 w 287655"/>
                  <a:gd name="connsiteY8" fmla="*/ 584838 h 584838"/>
                  <a:gd name="connsiteX0" fmla="*/ 0 w 287655"/>
                  <a:gd name="connsiteY0" fmla="*/ 579123 h 584838"/>
                  <a:gd name="connsiteX1" fmla="*/ 53340 w 287655"/>
                  <a:gd name="connsiteY1" fmla="*/ 561978 h 584838"/>
                  <a:gd name="connsiteX2" fmla="*/ 83820 w 287655"/>
                  <a:gd name="connsiteY2" fmla="*/ 472443 h 584838"/>
                  <a:gd name="connsiteX3" fmla="*/ 116205 w 287655"/>
                  <a:gd name="connsiteY3" fmla="*/ 3 h 584838"/>
                  <a:gd name="connsiteX4" fmla="*/ 137160 w 287655"/>
                  <a:gd name="connsiteY4" fmla="*/ 464823 h 584838"/>
                  <a:gd name="connsiteX5" fmla="*/ 156210 w 287655"/>
                  <a:gd name="connsiteY5" fmla="*/ 554358 h 584838"/>
                  <a:gd name="connsiteX6" fmla="*/ 209550 w 287655"/>
                  <a:gd name="connsiteY6" fmla="*/ 581028 h 584838"/>
                  <a:gd name="connsiteX7" fmla="*/ 287655 w 287655"/>
                  <a:gd name="connsiteY7" fmla="*/ 584838 h 584838"/>
                  <a:gd name="connsiteX0" fmla="*/ 0 w 287655"/>
                  <a:gd name="connsiteY0" fmla="*/ 579123 h 584838"/>
                  <a:gd name="connsiteX1" fmla="*/ 53340 w 287655"/>
                  <a:gd name="connsiteY1" fmla="*/ 565788 h 584838"/>
                  <a:gd name="connsiteX2" fmla="*/ 83820 w 287655"/>
                  <a:gd name="connsiteY2" fmla="*/ 472443 h 584838"/>
                  <a:gd name="connsiteX3" fmla="*/ 116205 w 287655"/>
                  <a:gd name="connsiteY3" fmla="*/ 3 h 584838"/>
                  <a:gd name="connsiteX4" fmla="*/ 137160 w 287655"/>
                  <a:gd name="connsiteY4" fmla="*/ 464823 h 584838"/>
                  <a:gd name="connsiteX5" fmla="*/ 156210 w 287655"/>
                  <a:gd name="connsiteY5" fmla="*/ 554358 h 584838"/>
                  <a:gd name="connsiteX6" fmla="*/ 209550 w 287655"/>
                  <a:gd name="connsiteY6" fmla="*/ 581028 h 584838"/>
                  <a:gd name="connsiteX7" fmla="*/ 287655 w 287655"/>
                  <a:gd name="connsiteY7" fmla="*/ 584838 h 58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7655" h="584838">
                    <a:moveTo>
                      <a:pt x="0" y="579123"/>
                    </a:moveTo>
                    <a:cubicBezTo>
                      <a:pt x="19685" y="579440"/>
                      <a:pt x="39370" y="583568"/>
                      <a:pt x="53340" y="565788"/>
                    </a:cubicBezTo>
                    <a:cubicBezTo>
                      <a:pt x="67310" y="548008"/>
                      <a:pt x="73343" y="566740"/>
                      <a:pt x="83820" y="472443"/>
                    </a:cubicBezTo>
                    <a:cubicBezTo>
                      <a:pt x="94297" y="378146"/>
                      <a:pt x="107315" y="1273"/>
                      <a:pt x="116205" y="3"/>
                    </a:cubicBezTo>
                    <a:cubicBezTo>
                      <a:pt x="125095" y="-1267"/>
                      <a:pt x="130493" y="372431"/>
                      <a:pt x="137160" y="464823"/>
                    </a:cubicBezTo>
                    <a:cubicBezTo>
                      <a:pt x="143827" y="557215"/>
                      <a:pt x="144145" y="534991"/>
                      <a:pt x="156210" y="554358"/>
                    </a:cubicBezTo>
                    <a:cubicBezTo>
                      <a:pt x="166688" y="566423"/>
                      <a:pt x="187643" y="575948"/>
                      <a:pt x="209550" y="581028"/>
                    </a:cubicBezTo>
                    <a:cubicBezTo>
                      <a:pt x="231457" y="586108"/>
                      <a:pt x="271145" y="583568"/>
                      <a:pt x="287655" y="584838"/>
                    </a:cubicBezTo>
                  </a:path>
                </a:pathLst>
              </a:custGeom>
              <a:noFill/>
              <a:ln w="381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2539729-130E-A8A1-C94E-9859752F999E}"/>
              </a:ext>
            </a:extLst>
          </p:cNvPr>
          <p:cNvSpPr/>
          <p:nvPr/>
        </p:nvSpPr>
        <p:spPr>
          <a:xfrm>
            <a:off x="1063178" y="1938588"/>
            <a:ext cx="5044406" cy="92333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1" dirty="0" err="1"/>
              <a:t>Below</a:t>
            </a:r>
            <a:r>
              <a:rPr lang="it-IT" b="1" dirty="0"/>
              <a:t> a </a:t>
            </a:r>
            <a:r>
              <a:rPr lang="it-IT" b="1" dirty="0" err="1"/>
              <a:t>certain</a:t>
            </a:r>
            <a:r>
              <a:rPr lang="it-IT" b="1" dirty="0"/>
              <a:t> energy, the </a:t>
            </a:r>
            <a:r>
              <a:rPr lang="it-IT" b="1" dirty="0" err="1"/>
              <a:t>counting</a:t>
            </a:r>
            <a:r>
              <a:rPr lang="it-IT" b="1" dirty="0"/>
              <a:t> rate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too</a:t>
            </a:r>
            <a:r>
              <a:rPr lang="it-IT" b="1" dirty="0"/>
              <a:t> low and the </a:t>
            </a:r>
            <a:r>
              <a:rPr lang="it-IT" b="1" dirty="0" err="1"/>
              <a:t>cosmic</a:t>
            </a:r>
            <a:r>
              <a:rPr lang="it-IT" b="1" dirty="0"/>
              <a:t>-ray </a:t>
            </a:r>
            <a:r>
              <a:rPr lang="it-IT" b="1" dirty="0" err="1"/>
              <a:t>induced</a:t>
            </a:r>
            <a:r>
              <a:rPr lang="it-IT" b="1" dirty="0"/>
              <a:t> background </a:t>
            </a:r>
            <a:r>
              <a:rPr lang="it-IT" b="1" dirty="0" err="1"/>
              <a:t>prevents</a:t>
            </a:r>
            <a:r>
              <a:rPr lang="it-IT" b="1" dirty="0"/>
              <a:t> the </a:t>
            </a:r>
            <a:r>
              <a:rPr lang="it-IT" b="1" dirty="0" err="1"/>
              <a:t>direct</a:t>
            </a:r>
            <a:r>
              <a:rPr lang="it-IT" b="1" dirty="0"/>
              <a:t> </a:t>
            </a:r>
            <a:r>
              <a:rPr lang="it-IT" b="1" dirty="0" err="1"/>
              <a:t>measurement</a:t>
            </a:r>
            <a:r>
              <a:rPr lang="it-IT" b="1" dirty="0"/>
              <a:t> of the cross </a:t>
            </a:r>
            <a:r>
              <a:rPr lang="it-IT" b="1" dirty="0" err="1"/>
              <a:t>section</a:t>
            </a:r>
            <a:endParaRPr lang="it-IT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A5AB624-3360-4616-3275-BF1B7E693BAA}"/>
                  </a:ext>
                </a:extLst>
              </p:cNvPr>
              <p:cNvSpPr/>
              <p:nvPr/>
            </p:nvSpPr>
            <p:spPr>
              <a:xfrm>
                <a:off x="1063258" y="3399585"/>
                <a:ext cx="5044406" cy="1424236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">
                  <a:lnSpc>
                    <a:spcPct val="100000"/>
                  </a:lnSpc>
                  <a:spcBef>
                    <a:spcPts val="1200"/>
                  </a:spcBef>
                  <a:buNone/>
                </a:pPr>
                <a:r>
                  <a:rPr lang="en-US" dirty="0"/>
                  <a:t>Introducing the </a:t>
                </a:r>
                <a:r>
                  <a:rPr lang="en-US" b="1" dirty="0">
                    <a:solidFill>
                      <a:srgbClr val="0000FF"/>
                    </a:solidFill>
                  </a:rPr>
                  <a:t>astrophysical S-factor S(E) </a:t>
                </a:r>
                <a:r>
                  <a:rPr lang="en-US" dirty="0"/>
                  <a:t>and factorizing the </a:t>
                </a:r>
                <a:r>
                  <a:rPr lang="en-US" b="1" dirty="0">
                    <a:solidFill>
                      <a:srgbClr val="008000"/>
                    </a:solidFill>
                  </a:rPr>
                  <a:t>Coulomb interaction term</a:t>
                </a:r>
                <a:r>
                  <a:rPr lang="en-US" dirty="0"/>
                  <a:t> apart:</a:t>
                </a:r>
              </a:p>
              <a:p>
                <a:pPr marL="0" indent="0" algn="just">
                  <a:lnSpc>
                    <a:spcPct val="150000"/>
                  </a:lnSpc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d>
                        <m:dPr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den>
                      </m:f>
                      <m:sSup>
                        <m:sSupPr>
                          <m:ctrlP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it-IT" b="1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𝝅𝜼</m:t>
                          </m:r>
                        </m:sup>
                      </m:sSup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𝑺</m:t>
                      </m:r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A5AB624-3360-4616-3275-BF1B7E693B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8" y="3399585"/>
                <a:ext cx="5044406" cy="1424236"/>
              </a:xfrm>
              <a:prstGeom prst="rect">
                <a:avLst/>
              </a:prstGeom>
              <a:blipFill>
                <a:blip r:embed="rId4"/>
                <a:stretch>
                  <a:fillRect l="-966" t="-2146" r="-9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7">
            <a:extLst>
              <a:ext uri="{FF2B5EF4-FFF2-40B4-BE49-F238E27FC236}">
                <a16:creationId xmlns:a16="http://schemas.microsoft.com/office/drawing/2014/main" id="{8AE32186-08AD-12ED-CE92-59AA095435F7}"/>
              </a:ext>
            </a:extLst>
          </p:cNvPr>
          <p:cNvSpPr txBox="1"/>
          <p:nvPr/>
        </p:nvSpPr>
        <p:spPr>
          <a:xfrm>
            <a:off x="1063178" y="5192210"/>
            <a:ext cx="5044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it is possible to measure the cross section at high energy and </a:t>
            </a:r>
            <a:r>
              <a:rPr lang="en-US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</a:rPr>
              <a:t>extrapolate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the </a:t>
            </a:r>
            <a:r>
              <a:rPr lang="en-US" dirty="0">
                <a:latin typeface="Calibri" panose="020F0502020204030204"/>
              </a:rPr>
              <a:t>astrophysical factor </a:t>
            </a:r>
            <a:r>
              <a:rPr lang="en-US" i="1" dirty="0">
                <a:latin typeface="Calibri" panose="020F0502020204030204"/>
              </a:rPr>
              <a:t>S(E)</a:t>
            </a:r>
            <a:r>
              <a:rPr lang="en-US" dirty="0">
                <a:latin typeface="Calibri" panose="020F0502020204030204"/>
              </a:rPr>
              <a:t> i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 the interesting energy range (</a:t>
            </a:r>
            <a:r>
              <a:rPr lang="en-US" dirty="0">
                <a:solidFill>
                  <a:srgbClr val="BF11C3"/>
                </a:solidFill>
                <a:latin typeface="Calibri" panose="020F0502020204030204"/>
              </a:rPr>
              <a:t>Gamow window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n-US" i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Title 36">
            <a:extLst>
              <a:ext uri="{FF2B5EF4-FFF2-40B4-BE49-F238E27FC236}">
                <a16:creationId xmlns:a16="http://schemas.microsoft.com/office/drawing/2014/main" id="{7EFEDD5B-92D5-772F-B9ED-0E467AA5E602}"/>
              </a:ext>
            </a:extLst>
          </p:cNvPr>
          <p:cNvSpPr>
            <a:spLocks noGrp="1"/>
          </p:cNvSpPr>
          <p:nvPr/>
        </p:nvSpPr>
        <p:spPr>
          <a:xfrm>
            <a:off x="838200" y="5371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400" dirty="0"/>
              <a:t>…small cross </a:t>
            </a:r>
            <a:r>
              <a:rPr lang="it-IT" sz="4400" dirty="0" err="1"/>
              <a:t>section</a:t>
            </a:r>
            <a:r>
              <a:rPr lang="it-IT" sz="4400" dirty="0"/>
              <a:t> leads to rare events…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1104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3CE3E2FF-6AB4-A2A7-12DA-539134080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Gran Sasso National </a:t>
            </a:r>
            <a:r>
              <a:rPr lang="it-IT" dirty="0" err="1"/>
              <a:t>Laboratory</a:t>
            </a:r>
            <a:r>
              <a:rPr lang="it-IT" dirty="0"/>
              <a:t> (LNGS)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3B44054-9E8C-0FEF-B624-63F97F5D5E0A}"/>
              </a:ext>
            </a:extLst>
          </p:cNvPr>
          <p:cNvGrpSpPr/>
          <p:nvPr/>
        </p:nvGrpSpPr>
        <p:grpSpPr>
          <a:xfrm>
            <a:off x="837828" y="1722455"/>
            <a:ext cx="6791171" cy="4709519"/>
            <a:chOff x="837828" y="1608154"/>
            <a:chExt cx="6791171" cy="4709519"/>
          </a:xfrm>
        </p:grpSpPr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id="{8A3D8B4C-1C5A-F748-31A8-DC1E04598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24"/>
            <a:stretch/>
          </p:blipFill>
          <p:spPr>
            <a:xfrm>
              <a:off x="837828" y="1608154"/>
              <a:ext cx="6791171" cy="470951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66F64BF-3643-CB5F-0138-37CFAAB2A9FA}"/>
                </a:ext>
              </a:extLst>
            </p:cNvPr>
            <p:cNvSpPr txBox="1"/>
            <p:nvPr/>
          </p:nvSpPr>
          <p:spPr>
            <a:xfrm>
              <a:off x="4236008" y="3732921"/>
              <a:ext cx="801521" cy="39203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59000"/>
                  </a:schemeClr>
                </a:gs>
                <a:gs pos="6000">
                  <a:schemeClr val="bg1"/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ct val="95000"/>
                </a:lnSpc>
              </a:pPr>
              <a:r>
                <a:rPr lang="it-IT" sz="1600" dirty="0">
                  <a:solidFill>
                    <a:srgbClr val="FF0000"/>
                  </a:solidFill>
                </a:rPr>
                <a:t>LUNA-MV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4EECA25-A490-7620-736B-FABA07992FCF}"/>
                </a:ext>
              </a:extLst>
            </p:cNvPr>
            <p:cNvCxnSpPr/>
            <p:nvPr/>
          </p:nvCxnSpPr>
          <p:spPr>
            <a:xfrm>
              <a:off x="4870276" y="4063360"/>
              <a:ext cx="0" cy="79710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A8E2FF40-6039-95C7-5E86-D3E9752977A3}"/>
              </a:ext>
            </a:extLst>
          </p:cNvPr>
          <p:cNvSpPr txBox="1"/>
          <p:nvPr/>
        </p:nvSpPr>
        <p:spPr>
          <a:xfrm>
            <a:off x="837828" y="1654507"/>
            <a:ext cx="3398180" cy="1240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Calibri" panose="020F0502020204030204"/>
              </a:rPr>
              <a:t>Min. overburden: 3400 </a:t>
            </a:r>
            <a:r>
              <a:rPr lang="en-US" sz="2000" b="1" dirty="0" err="1">
                <a:solidFill>
                  <a:prstClr val="black"/>
                </a:solidFill>
                <a:latin typeface="Calibri" panose="020F0502020204030204"/>
              </a:rPr>
              <a:t>mwe</a:t>
            </a:r>
            <a:br>
              <a:rPr lang="en-US" sz="2000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muon flux reduction:    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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lang="en-US" sz="2000" baseline="30000" dirty="0">
                <a:solidFill>
                  <a:prstClr val="black"/>
                </a:solidFill>
                <a:latin typeface="Calibri" panose="020F0502020204030204"/>
              </a:rPr>
              <a:t>6</a:t>
            </a:r>
          </a:p>
          <a:p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neutron flux reduction: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  <a:sym typeface="Symbol" panose="05050102010706020507" pitchFamily="18" charset="2"/>
              </a:rPr>
              <a:t>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10</a:t>
            </a:r>
            <a:r>
              <a:rPr lang="en-US" sz="2000" baseline="30000" dirty="0">
                <a:solidFill>
                  <a:prstClr val="black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240C1A-85EB-090F-EF53-0E4F4EEE8360}"/>
              </a:ext>
            </a:extLst>
          </p:cNvPr>
          <p:cNvSpPr/>
          <p:nvPr/>
        </p:nvSpPr>
        <p:spPr>
          <a:xfrm>
            <a:off x="837828" y="2874036"/>
            <a:ext cx="1936545" cy="264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45E211-BD04-34DC-EBBD-7DA14A56CF44}"/>
              </a:ext>
            </a:extLst>
          </p:cNvPr>
          <p:cNvGrpSpPr>
            <a:grpSpLocks noChangeAspect="1"/>
          </p:cNvGrpSpPr>
          <p:nvPr/>
        </p:nvGrpSpPr>
        <p:grpSpPr>
          <a:xfrm>
            <a:off x="7824355" y="1607836"/>
            <a:ext cx="3811772" cy="4824138"/>
            <a:chOff x="7731509" y="1376029"/>
            <a:chExt cx="3622290" cy="4584332"/>
          </a:xfrm>
        </p:grpSpPr>
        <p:pic>
          <p:nvPicPr>
            <p:cNvPr id="6146" name="Picture 2" descr="Cosmic rays: particles from outer space | CERN">
              <a:extLst>
                <a:ext uri="{FF2B5EF4-FFF2-40B4-BE49-F238E27FC236}">
                  <a16:creationId xmlns:a16="http://schemas.microsoft.com/office/drawing/2014/main" id="{8C61BB7A-96A9-9C43-6D6F-2DCCED564E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2" r="7695"/>
            <a:stretch/>
          </p:blipFill>
          <p:spPr bwMode="auto">
            <a:xfrm>
              <a:off x="7731510" y="1376029"/>
              <a:ext cx="3622289" cy="4540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Immagine 12">
              <a:extLst>
                <a:ext uri="{FF2B5EF4-FFF2-40B4-BE49-F238E27FC236}">
                  <a16:creationId xmlns:a16="http://schemas.microsoft.com/office/drawing/2014/main" id="{C55DC69D-D531-7E5C-35AE-C8DF266BA9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67A6E9"/>
                </a:clrFrom>
                <a:clrTo>
                  <a:srgbClr val="67A6E9">
                    <a:alpha val="0"/>
                  </a:srgbClr>
                </a:clrTo>
              </a:clrChange>
              <a:lum/>
              <a:alphaModFix/>
            </a:blip>
            <a:srcRect t="1608" b="1"/>
            <a:stretch/>
          </p:blipFill>
          <p:spPr>
            <a:xfrm>
              <a:off x="7731509" y="3732920"/>
              <a:ext cx="3622289" cy="222744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47B3EB-51F2-541F-FD8D-E40E7C21C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1632CB-A958-38AE-6B2C-C22528B64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LUNA: present and future of Nuclear Astrophysics at LNGS</a:t>
            </a: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57AD0-56AA-8371-61FC-0A4F0E08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7DFE8-7AF7-4380-A3A6-108C9658EA02}" type="slidenum">
              <a:rPr lang="it-IT" smtClean="0"/>
              <a:t>7</a:t>
            </a:fld>
            <a:endParaRPr lang="it-IT"/>
          </a:p>
        </p:txBody>
      </p:sp>
      <p:pic>
        <p:nvPicPr>
          <p:cNvPr id="5" name="Google Shape;107;p25">
            <a:extLst>
              <a:ext uri="{FF2B5EF4-FFF2-40B4-BE49-F238E27FC236}">
                <a16:creationId xmlns:a16="http://schemas.microsoft.com/office/drawing/2014/main" id="{C651F74E-1CD2-B3BC-F3AB-E16A263FE2F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85029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8;p25">
            <a:extLst>
              <a:ext uri="{FF2B5EF4-FFF2-40B4-BE49-F238E27FC236}">
                <a16:creationId xmlns:a16="http://schemas.microsoft.com/office/drawing/2014/main" id="{8D1299FB-4A6F-9B02-BA94-546AC2B250F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25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D4A932-A3CF-3834-4664-B74A602C6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737" y="1275534"/>
            <a:ext cx="7482526" cy="5245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16C627-026A-A2A0-BC8D-C89047BE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Gamma background </a:t>
            </a:r>
            <a:r>
              <a:rPr lang="it-IT" dirty="0" err="1"/>
              <a:t>reduction</a:t>
            </a:r>
            <a:r>
              <a:rPr lang="it-IT" dirty="0"/>
              <a:t> @ LNGS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ADAB3A-2B16-95A4-BA23-52D974698347}"/>
              </a:ext>
            </a:extLst>
          </p:cNvPr>
          <p:cNvSpPr txBox="1"/>
          <p:nvPr/>
        </p:nvSpPr>
        <p:spPr>
          <a:xfrm>
            <a:off x="6292505" y="4239558"/>
            <a:ext cx="24927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highlight>
                  <a:srgbClr val="FFFF00"/>
                </a:highlight>
              </a:rPr>
              <a:t>gamma background</a:t>
            </a:r>
            <a:br>
              <a:rPr lang="it-IT" sz="2200" b="1" dirty="0">
                <a:highlight>
                  <a:srgbClr val="FFFF00"/>
                </a:highlight>
              </a:rPr>
            </a:br>
            <a:r>
              <a:rPr lang="it-IT" sz="2200" b="1" dirty="0" err="1">
                <a:highlight>
                  <a:srgbClr val="FFFF00"/>
                </a:highlight>
              </a:rPr>
              <a:t>reduction</a:t>
            </a:r>
            <a:r>
              <a:rPr lang="it-IT" sz="2200" b="1" dirty="0">
                <a:highlight>
                  <a:srgbClr val="FFFF00"/>
                </a:highlight>
              </a:rPr>
              <a:t>: </a:t>
            </a:r>
            <a:r>
              <a:rPr lang="en-US" sz="2200" b="1" dirty="0">
                <a:solidFill>
                  <a:prstClr val="black"/>
                </a:solidFill>
                <a:highlight>
                  <a:srgbClr val="FFFF00"/>
                </a:highlight>
                <a:latin typeface="Calibri" panose="020F0502020204030204"/>
                <a:sym typeface="Symbol" panose="05050102010706020507" pitchFamily="18" charset="2"/>
              </a:rPr>
              <a:t> </a:t>
            </a:r>
            <a:r>
              <a:rPr lang="it-IT" sz="2200" b="1" dirty="0">
                <a:highlight>
                  <a:srgbClr val="FFFF00"/>
                </a:highlight>
              </a:rPr>
              <a:t>10</a:t>
            </a:r>
            <a:r>
              <a:rPr lang="it-IT" sz="2200" b="1" baseline="30000" dirty="0">
                <a:highlight>
                  <a:srgbClr val="FFFF00"/>
                </a:highlight>
              </a:rPr>
              <a:t>4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480CD8-A5F3-6051-9F21-3F2F0D457C90}"/>
              </a:ext>
            </a:extLst>
          </p:cNvPr>
          <p:cNvGrpSpPr/>
          <p:nvPr/>
        </p:nvGrpSpPr>
        <p:grpSpPr>
          <a:xfrm>
            <a:off x="5157912" y="2494587"/>
            <a:ext cx="4308206" cy="804363"/>
            <a:chOff x="5503179" y="4075196"/>
            <a:chExt cx="4025000" cy="664763"/>
          </a:xfrm>
        </p:grpSpPr>
        <p:sp>
          <p:nvSpPr>
            <p:cNvPr id="8" name="CustomShape 6">
              <a:extLst>
                <a:ext uri="{FF2B5EF4-FFF2-40B4-BE49-F238E27FC236}">
                  <a16:creationId xmlns:a16="http://schemas.microsoft.com/office/drawing/2014/main" id="{98E26D94-6F64-304B-8CDF-681B33953A27}"/>
                </a:ext>
              </a:extLst>
            </p:cNvPr>
            <p:cNvSpPr/>
            <p:nvPr/>
          </p:nvSpPr>
          <p:spPr>
            <a:xfrm rot="16200000">
              <a:off x="7476306" y="2514024"/>
              <a:ext cx="132518" cy="3971227"/>
            </a:xfrm>
            <a:custGeom>
              <a:avLst/>
              <a:gdLst/>
              <a:ahLst/>
              <a:cxnLst/>
              <a:rect l="0" t="0" r="r" b="b"/>
              <a:pathLst>
                <a:path w="425" h="7135">
                  <a:moveTo>
                    <a:pt x="0" y="0"/>
                  </a:moveTo>
                  <a:cubicBezTo>
                    <a:pt x="106" y="0"/>
                    <a:pt x="212" y="297"/>
                    <a:pt x="212" y="594"/>
                  </a:cubicBezTo>
                  <a:lnTo>
                    <a:pt x="212" y="2972"/>
                  </a:lnTo>
                  <a:cubicBezTo>
                    <a:pt x="212" y="3270"/>
                    <a:pt x="318" y="3567"/>
                    <a:pt x="424" y="3567"/>
                  </a:cubicBezTo>
                  <a:cubicBezTo>
                    <a:pt x="318" y="3567"/>
                    <a:pt x="212" y="3864"/>
                    <a:pt x="212" y="4162"/>
                  </a:cubicBezTo>
                  <a:lnTo>
                    <a:pt x="212" y="6540"/>
                  </a:lnTo>
                  <a:cubicBezTo>
                    <a:pt x="212" y="6837"/>
                    <a:pt x="106" y="7134"/>
                    <a:pt x="0" y="7134"/>
                  </a:cubicBezTo>
                </a:path>
              </a:pathLst>
            </a:custGeom>
            <a:noFill/>
            <a:ln w="36000">
              <a:solidFill>
                <a:srgbClr val="3465A4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9" name="TextShape 7">
              <a:extLst>
                <a:ext uri="{FF2B5EF4-FFF2-40B4-BE49-F238E27FC236}">
                  <a16:creationId xmlns:a16="http://schemas.microsoft.com/office/drawing/2014/main" id="{F6490556-F526-7075-BC15-A4AC35B660A9}"/>
                </a:ext>
              </a:extLst>
            </p:cNvPr>
            <p:cNvSpPr txBox="1"/>
            <p:nvPr/>
          </p:nvSpPr>
          <p:spPr>
            <a:xfrm>
              <a:off x="5503179" y="4075196"/>
              <a:ext cx="4025000" cy="664763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noAutofit/>
            </a:bodyPr>
            <a:lstStyle/>
            <a:p>
              <a:pPr algn="ctr"/>
              <a:r>
                <a:rPr lang="en-US" sz="1800" b="0" strike="noStrike" spc="-1" dirty="0">
                  <a:solidFill>
                    <a:srgbClr val="3465A4"/>
                  </a:solidFill>
                  <a:latin typeface="Arial"/>
                </a:rPr>
                <a:t>mostly muons</a:t>
              </a:r>
              <a:endParaRPr lang="en-US" sz="1800" b="0" strike="noStrike" spc="-1" dirty="0">
                <a:latin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03298F-EE99-35BE-7C39-7CFDFE1AD285}"/>
              </a:ext>
            </a:extLst>
          </p:cNvPr>
          <p:cNvGrpSpPr/>
          <p:nvPr/>
        </p:nvGrpSpPr>
        <p:grpSpPr>
          <a:xfrm>
            <a:off x="3179688" y="4678030"/>
            <a:ext cx="2102287" cy="769440"/>
            <a:chOff x="3506687" y="5108722"/>
            <a:chExt cx="1970150" cy="577739"/>
          </a:xfrm>
        </p:grpSpPr>
        <p:sp>
          <p:nvSpPr>
            <p:cNvPr id="10" name="CustomShape 8">
              <a:extLst>
                <a:ext uri="{FF2B5EF4-FFF2-40B4-BE49-F238E27FC236}">
                  <a16:creationId xmlns:a16="http://schemas.microsoft.com/office/drawing/2014/main" id="{35973EFD-1464-7463-31BC-CD4FDFA6C0D8}"/>
                </a:ext>
              </a:extLst>
            </p:cNvPr>
            <p:cNvSpPr/>
            <p:nvPr/>
          </p:nvSpPr>
          <p:spPr>
            <a:xfrm rot="5400000">
              <a:off x="4369668" y="4296244"/>
              <a:ext cx="166089" cy="1791045"/>
            </a:xfrm>
            <a:custGeom>
              <a:avLst/>
              <a:gdLst/>
              <a:ahLst/>
              <a:cxnLst/>
              <a:rect l="0" t="0" r="r" b="b"/>
              <a:pathLst>
                <a:path w="424" h="3927">
                  <a:moveTo>
                    <a:pt x="0" y="3926"/>
                  </a:moveTo>
                  <a:cubicBezTo>
                    <a:pt x="105" y="3926"/>
                    <a:pt x="211" y="3763"/>
                    <a:pt x="211" y="3599"/>
                  </a:cubicBezTo>
                  <a:lnTo>
                    <a:pt x="211" y="2291"/>
                  </a:lnTo>
                  <a:cubicBezTo>
                    <a:pt x="211" y="2127"/>
                    <a:pt x="317" y="1963"/>
                    <a:pt x="423" y="1963"/>
                  </a:cubicBezTo>
                  <a:cubicBezTo>
                    <a:pt x="317" y="1963"/>
                    <a:pt x="211" y="1800"/>
                    <a:pt x="211" y="1636"/>
                  </a:cubicBezTo>
                  <a:lnTo>
                    <a:pt x="211" y="328"/>
                  </a:lnTo>
                  <a:cubicBezTo>
                    <a:pt x="211" y="164"/>
                    <a:pt x="105" y="0"/>
                    <a:pt x="0" y="0"/>
                  </a:cubicBezTo>
                </a:path>
              </a:pathLst>
            </a:custGeom>
            <a:noFill/>
            <a:ln w="36000">
              <a:solidFill>
                <a:srgbClr val="9966CC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sp>
          <p:nvSpPr>
            <p:cNvPr id="11" name="TextShape 9">
              <a:extLst>
                <a:ext uri="{FF2B5EF4-FFF2-40B4-BE49-F238E27FC236}">
                  <a16:creationId xmlns:a16="http://schemas.microsoft.com/office/drawing/2014/main" id="{E43EF3DD-AD5A-BCD2-4883-9C00618927A2}"/>
                </a:ext>
              </a:extLst>
            </p:cNvPr>
            <p:cNvSpPr txBox="1"/>
            <p:nvPr/>
          </p:nvSpPr>
          <p:spPr>
            <a:xfrm>
              <a:off x="3506687" y="5304212"/>
              <a:ext cx="1970150" cy="382249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noAutofit/>
            </a:bodyPr>
            <a:lstStyle/>
            <a:p>
              <a:pPr algn="ctr"/>
              <a:r>
                <a:rPr lang="en-US" sz="1800" b="0" strike="noStrike" spc="-1" dirty="0">
                  <a:solidFill>
                    <a:srgbClr val="9966CC"/>
                  </a:solidFill>
                  <a:latin typeface="Arial"/>
                </a:rPr>
                <a:t>radioactivity</a:t>
              </a:r>
              <a:endParaRPr lang="en-US" sz="1800" b="0" strike="noStrike" spc="-1" dirty="0">
                <a:latin typeface="Arial"/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513778-0017-6901-8086-5B1C48797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675B24-0F48-496F-1D0C-D3A74C632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LUNA: present and future of Nuclear Astrophysics at LNGS</a:t>
            </a: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5C6A2-6300-6073-B662-330E36C87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7DFE8-7AF7-4380-A3A6-108C9658EA02}" type="slidenum">
              <a:rPr lang="it-IT" smtClean="0"/>
              <a:t>8</a:t>
            </a:fld>
            <a:endParaRPr lang="it-IT"/>
          </a:p>
        </p:txBody>
      </p:sp>
      <p:pic>
        <p:nvPicPr>
          <p:cNvPr id="7" name="Google Shape;107;p25">
            <a:extLst>
              <a:ext uri="{FF2B5EF4-FFF2-40B4-BE49-F238E27FC236}">
                <a16:creationId xmlns:a16="http://schemas.microsoft.com/office/drawing/2014/main" id="{0E61129C-9F25-E1D7-E961-456B55E58B90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85029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08;p25">
            <a:extLst>
              <a:ext uri="{FF2B5EF4-FFF2-40B4-BE49-F238E27FC236}">
                <a16:creationId xmlns:a16="http://schemas.microsoft.com/office/drawing/2014/main" id="{7E3F9CDE-5FDE-06B3-7463-AD409E79435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5039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5063B-BB6D-0152-95AD-58A475660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48660"/>
            <a:ext cx="5157787" cy="823912"/>
          </a:xfrm>
        </p:spPr>
        <p:txBody>
          <a:bodyPr/>
          <a:lstStyle/>
          <a:p>
            <a:pPr algn="ctr"/>
            <a:r>
              <a:rPr lang="it-IT" dirty="0" err="1"/>
              <a:t>Neutrons</a:t>
            </a:r>
            <a:endParaRPr lang="it-I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7A1C7E-81FB-8F51-21C8-B33DE6A254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48660"/>
            <a:ext cx="5183188" cy="823912"/>
          </a:xfrm>
        </p:spPr>
        <p:txBody>
          <a:bodyPr/>
          <a:lstStyle/>
          <a:p>
            <a:pPr algn="ctr"/>
            <a:r>
              <a:rPr lang="it-IT" dirty="0" err="1"/>
              <a:t>Charged</a:t>
            </a:r>
            <a:r>
              <a:rPr lang="it-IT" dirty="0"/>
              <a:t> </a:t>
            </a:r>
            <a:r>
              <a:rPr lang="it-IT" dirty="0" err="1"/>
              <a:t>particles</a:t>
            </a:r>
            <a:endParaRPr lang="it-IT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267C432-ECC8-9C7C-70BC-55C8D0039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 err="1"/>
              <a:t>Reduction</a:t>
            </a:r>
            <a:r>
              <a:rPr lang="it-IT" dirty="0"/>
              <a:t> of </a:t>
            </a:r>
            <a:r>
              <a:rPr lang="it-IT" dirty="0" err="1"/>
              <a:t>particle</a:t>
            </a:r>
            <a:r>
              <a:rPr lang="it-IT" dirty="0"/>
              <a:t> background @ LNGS</a:t>
            </a: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8E82B1A-E678-7442-BCB2-C2AB7DAA648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041" y="2414134"/>
            <a:ext cx="5701507" cy="3866468"/>
          </a:xfrm>
          <a:prstGeom prst="rect">
            <a:avLst/>
          </a:prstGeom>
        </p:spPr>
      </p:pic>
      <p:pic>
        <p:nvPicPr>
          <p:cNvPr id="17" name="Immagine 5">
            <a:extLst>
              <a:ext uri="{FF2B5EF4-FFF2-40B4-BE49-F238E27FC236}">
                <a16:creationId xmlns:a16="http://schemas.microsoft.com/office/drawing/2014/main" id="{B2EA56AA-A742-A2FA-9A34-933D0E52FA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74" y="2394581"/>
            <a:ext cx="5367215" cy="36652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DD8E78-97D8-8B28-AA53-CBB4A722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federico.ferraro@lngs.infn.it</a:t>
            </a:r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3BD414-7F58-23F2-C392-17D57403F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LUNA: present and future of Nuclear Astrophysics at LNGS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9A5C3-1608-6126-2E91-1E6ECEB67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7DFE8-7AF7-4380-A3A6-108C9658EA02}" type="slidenum">
              <a:rPr lang="it-IT" smtClean="0"/>
              <a:t>9</a:t>
            </a:fld>
            <a:endParaRPr lang="it-IT"/>
          </a:p>
        </p:txBody>
      </p:sp>
      <p:pic>
        <p:nvPicPr>
          <p:cNvPr id="7" name="Google Shape;107;p25">
            <a:extLst>
              <a:ext uri="{FF2B5EF4-FFF2-40B4-BE49-F238E27FC236}">
                <a16:creationId xmlns:a16="http://schemas.microsoft.com/office/drawing/2014/main" id="{A1492209-5B75-8F1A-D9AB-90F1A8829A1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359584" y="6385029"/>
            <a:ext cx="720986" cy="336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08;p25">
            <a:extLst>
              <a:ext uri="{FF2B5EF4-FFF2-40B4-BE49-F238E27FC236}">
                <a16:creationId xmlns:a16="http://schemas.microsoft.com/office/drawing/2014/main" id="{B29F127B-B2D4-1CB4-A4AE-9B2831012CA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3786" y="6385029"/>
            <a:ext cx="580153" cy="307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853458"/>
      </p:ext>
    </p:extLst>
  </p:cSld>
  <p:clrMapOvr>
    <a:masterClrMapping/>
  </p:clrMapOvr>
</p:sld>
</file>

<file path=ppt/theme/theme1.xml><?xml version="1.0" encoding="utf-8"?>
<a:theme xmlns:a="http://schemas.openxmlformats.org/drawingml/2006/main" name="LUNA-widesc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NA-widescreen" id="{994501A4-5251-4289-87E9-1C1DD36FD93E}" vid="{9FFAB754-978E-444F-A173-B54812EE31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LUNA-widescreen</Template>
  <TotalTime>0</TotalTime>
  <Words>1322</Words>
  <Application>Microsoft Office PowerPoint</Application>
  <PresentationFormat>Widescreen</PresentationFormat>
  <Paragraphs>208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Fira Sans Medium</vt:lpstr>
      <vt:lpstr>LUNA-widescreen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Gran Sasso National Laboratory (LNGS)</vt:lpstr>
      <vt:lpstr>Gamma background reduction @ LNGS</vt:lpstr>
      <vt:lpstr>Reduction of particle background @ LNGS</vt:lpstr>
      <vt:lpstr>LUNA 400 kV</vt:lpstr>
      <vt:lpstr>LUNA MV</vt:lpstr>
      <vt:lpstr>PowerPoint Presentation</vt:lpstr>
      <vt:lpstr>14N(p,𝛄)15O: bottleneck of the CNO cycle</vt:lpstr>
      <vt:lpstr>14N(p,𝛄)15O: bottleneck of the CNO cycle</vt:lpstr>
      <vt:lpstr>22Ne(α,n)25Mg: neutron source for the s-process</vt:lpstr>
      <vt:lpstr>PowerPoint Presentation</vt:lpstr>
      <vt:lpstr>12C+12C: trigger of C burning in the stars</vt:lpstr>
      <vt:lpstr>12C+12C: trigger of C burning in the stars</vt:lpstr>
      <vt:lpstr>The LUNA collaboration</vt:lpstr>
      <vt:lpstr>People on site</vt:lpstr>
      <vt:lpstr>Posters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LUNA experiment</dc:title>
  <dc:creator>Federico Ferraro</dc:creator>
  <cp:lastModifiedBy>Federico Ferraro</cp:lastModifiedBy>
  <cp:revision>2</cp:revision>
  <dcterms:created xsi:type="dcterms:W3CDTF">2023-02-22T08:35:15Z</dcterms:created>
  <dcterms:modified xsi:type="dcterms:W3CDTF">2024-02-06T09:01:12Z</dcterms:modified>
</cp:coreProperties>
</file>