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8" r:id="rId9"/>
    <p:sldId id="267" r:id="rId10"/>
    <p:sldId id="269" r:id="rId11"/>
    <p:sldId id="270" r:id="rId12"/>
    <p:sldId id="266" r:id="rId13"/>
    <p:sldId id="276" r:id="rId14"/>
    <p:sldId id="273" r:id="rId15"/>
    <p:sldId id="278" r:id="rId16"/>
    <p:sldId id="279" r:id="rId17"/>
    <p:sldId id="271" r:id="rId18"/>
    <p:sldId id="272" r:id="rId19"/>
    <p:sldId id="282" r:id="rId20"/>
    <p:sldId id="274" r:id="rId21"/>
    <p:sldId id="263" r:id="rId22"/>
    <p:sldId id="275" r:id="rId23"/>
    <p:sldId id="281" r:id="rId24"/>
    <p:sldId id="264" r:id="rId25"/>
    <p:sldId id="261" r:id="rId26"/>
    <p:sldId id="280" r:id="rId27"/>
    <p:sldId id="277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5AFF"/>
    <a:srgbClr val="8E8E8E"/>
    <a:srgbClr val="40FF40"/>
    <a:srgbClr val="EB785F"/>
    <a:srgbClr val="808080"/>
    <a:srgbClr val="FFA722"/>
    <a:srgbClr val="393939"/>
    <a:srgbClr val="29ABDC"/>
    <a:srgbClr val="929292"/>
    <a:srgbClr val="BDB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AE9645-C472-459C-AE2F-027F3DBD6D5A}" v="1528" dt="2023-02-09T08:36:01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43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gane Zeoli" userId="2624ffcc-e83a-40f6-bbd0-d8bea0d226ba" providerId="ADAL" clId="{57AE9645-C472-459C-AE2F-027F3DBD6D5A}"/>
    <pc:docChg chg="undo custSel addSld delSld modSld sldOrd modMainMaster">
      <pc:chgData name="Morgane Zeoli" userId="2624ffcc-e83a-40f6-bbd0-d8bea0d226ba" providerId="ADAL" clId="{57AE9645-C472-459C-AE2F-027F3DBD6D5A}" dt="2023-02-09T08:38:02.981" v="9565" actId="14100"/>
      <pc:docMkLst>
        <pc:docMk/>
      </pc:docMkLst>
      <pc:sldChg chg="addSp delSp modSp mod setBg">
        <pc:chgData name="Morgane Zeoli" userId="2624ffcc-e83a-40f6-bbd0-d8bea0d226ba" providerId="ADAL" clId="{57AE9645-C472-459C-AE2F-027F3DBD6D5A}" dt="2023-02-09T07:03:37.182" v="9031" actId="14100"/>
        <pc:sldMkLst>
          <pc:docMk/>
          <pc:sldMk cId="385684723" sldId="256"/>
        </pc:sldMkLst>
        <pc:spChg chg="mod">
          <ac:chgData name="Morgane Zeoli" userId="2624ffcc-e83a-40f6-bbd0-d8bea0d226ba" providerId="ADAL" clId="{57AE9645-C472-459C-AE2F-027F3DBD6D5A}" dt="2023-02-06T15:37:43.811" v="4324" actId="1076"/>
          <ac:spMkLst>
            <pc:docMk/>
            <pc:sldMk cId="385684723" sldId="256"/>
            <ac:spMk id="2" creationId="{E72439B6-79AB-ED0C-EA97-5B66CFE9882D}"/>
          </ac:spMkLst>
        </pc:spChg>
        <pc:spChg chg="mod">
          <ac:chgData name="Morgane Zeoli" userId="2624ffcc-e83a-40f6-bbd0-d8bea0d226ba" providerId="ADAL" clId="{57AE9645-C472-459C-AE2F-027F3DBD6D5A}" dt="2023-02-08T07:19:42.415" v="7192" actId="207"/>
          <ac:spMkLst>
            <pc:docMk/>
            <pc:sldMk cId="385684723" sldId="256"/>
            <ac:spMk id="3" creationId="{73BBE304-429A-4E65-A8F9-650744C3B886}"/>
          </ac:spMkLst>
        </pc:spChg>
        <pc:spChg chg="add mod">
          <ac:chgData name="Morgane Zeoli" userId="2624ffcc-e83a-40f6-bbd0-d8bea0d226ba" providerId="ADAL" clId="{57AE9645-C472-459C-AE2F-027F3DBD6D5A}" dt="2023-02-09T07:03:37.182" v="9031" actId="14100"/>
          <ac:spMkLst>
            <pc:docMk/>
            <pc:sldMk cId="385684723" sldId="256"/>
            <ac:spMk id="4" creationId="{03E9955F-F749-DEF7-A481-2E4D6FC735B4}"/>
          </ac:spMkLst>
        </pc:spChg>
        <pc:spChg chg="add mod">
          <ac:chgData name="Morgane Zeoli" userId="2624ffcc-e83a-40f6-bbd0-d8bea0d226ba" providerId="ADAL" clId="{57AE9645-C472-459C-AE2F-027F3DBD6D5A}" dt="2023-02-08T07:20:11.338" v="7194" actId="20577"/>
          <ac:spMkLst>
            <pc:docMk/>
            <pc:sldMk cId="385684723" sldId="256"/>
            <ac:spMk id="5" creationId="{09533ED6-9C07-46AE-6FDD-36D0F2D62A57}"/>
          </ac:spMkLst>
        </pc:spChg>
        <pc:spChg chg="add mod">
          <ac:chgData name="Morgane Zeoli" userId="2624ffcc-e83a-40f6-bbd0-d8bea0d226ba" providerId="ADAL" clId="{57AE9645-C472-459C-AE2F-027F3DBD6D5A}" dt="2023-02-08T07:19:32.689" v="7191" actId="207"/>
          <ac:spMkLst>
            <pc:docMk/>
            <pc:sldMk cId="385684723" sldId="256"/>
            <ac:spMk id="6" creationId="{679BCEEF-DE6D-4C97-EC5B-7CADF7369553}"/>
          </ac:spMkLst>
        </pc:spChg>
        <pc:spChg chg="add mod">
          <ac:chgData name="Morgane Zeoli" userId="2624ffcc-e83a-40f6-bbd0-d8bea0d226ba" providerId="ADAL" clId="{57AE9645-C472-459C-AE2F-027F3DBD6D5A}" dt="2023-02-08T17:31:46.697" v="8818" actId="14100"/>
          <ac:spMkLst>
            <pc:docMk/>
            <pc:sldMk cId="385684723" sldId="256"/>
            <ac:spMk id="7" creationId="{9277FAC9-2F38-A238-6AB3-EF79C5E60E3C}"/>
          </ac:spMkLst>
        </pc:spChg>
        <pc:picChg chg="add del mod">
          <ac:chgData name="Morgane Zeoli" userId="2624ffcc-e83a-40f6-bbd0-d8bea0d226ba" providerId="ADAL" clId="{57AE9645-C472-459C-AE2F-027F3DBD6D5A}" dt="2023-02-06T15:37:24.725" v="4318" actId="478"/>
          <ac:picMkLst>
            <pc:docMk/>
            <pc:sldMk cId="385684723" sldId="256"/>
            <ac:picMk id="9" creationId="{8ECF7B48-2E85-395D-4965-A66E0A6D0B6B}"/>
          </ac:picMkLst>
        </pc:picChg>
        <pc:picChg chg="add del mod">
          <ac:chgData name="Morgane Zeoli" userId="2624ffcc-e83a-40f6-bbd0-d8bea0d226ba" providerId="ADAL" clId="{57AE9645-C472-459C-AE2F-027F3DBD6D5A}" dt="2023-02-06T15:36:53.909" v="4315"/>
          <ac:picMkLst>
            <pc:docMk/>
            <pc:sldMk cId="385684723" sldId="256"/>
            <ac:picMk id="10" creationId="{A6870618-376F-D2AF-94BB-E43DD9B74637}"/>
          </ac:picMkLst>
        </pc:picChg>
        <pc:picChg chg="add del mod">
          <ac:chgData name="Morgane Zeoli" userId="2624ffcc-e83a-40f6-bbd0-d8bea0d226ba" providerId="ADAL" clId="{57AE9645-C472-459C-AE2F-027F3DBD6D5A}" dt="2023-02-06T15:36:53.909" v="4315"/>
          <ac:picMkLst>
            <pc:docMk/>
            <pc:sldMk cId="385684723" sldId="256"/>
            <ac:picMk id="11" creationId="{9E12B59F-0BB1-CBB8-091D-E79424769C0D}"/>
          </ac:picMkLst>
        </pc:picChg>
        <pc:picChg chg="add del mod">
          <ac:chgData name="Morgane Zeoli" userId="2624ffcc-e83a-40f6-bbd0-d8bea0d226ba" providerId="ADAL" clId="{57AE9645-C472-459C-AE2F-027F3DBD6D5A}" dt="2023-02-06T15:36:53.909" v="4315"/>
          <ac:picMkLst>
            <pc:docMk/>
            <pc:sldMk cId="385684723" sldId="256"/>
            <ac:picMk id="12" creationId="{491852D9-59C0-A390-85AB-DB4183EEE215}"/>
          </ac:picMkLst>
        </pc:picChg>
        <pc:picChg chg="add mod">
          <ac:chgData name="Morgane Zeoli" userId="2624ffcc-e83a-40f6-bbd0-d8bea0d226ba" providerId="ADAL" clId="{57AE9645-C472-459C-AE2F-027F3DBD6D5A}" dt="2023-02-06T15:37:48.325" v="4325" actId="1076"/>
          <ac:picMkLst>
            <pc:docMk/>
            <pc:sldMk cId="385684723" sldId="256"/>
            <ac:picMk id="13" creationId="{3CECFC9B-92CF-DB93-8034-19B6640838F7}"/>
          </ac:picMkLst>
        </pc:picChg>
        <pc:picChg chg="add mod">
          <ac:chgData name="Morgane Zeoli" userId="2624ffcc-e83a-40f6-bbd0-d8bea0d226ba" providerId="ADAL" clId="{57AE9645-C472-459C-AE2F-027F3DBD6D5A}" dt="2023-02-06T15:37:40.901" v="4322" actId="1076"/>
          <ac:picMkLst>
            <pc:docMk/>
            <pc:sldMk cId="385684723" sldId="256"/>
            <ac:picMk id="14" creationId="{122C02CB-D5E3-71DD-B041-99E9477EE805}"/>
          </ac:picMkLst>
        </pc:picChg>
        <pc:picChg chg="add mod">
          <ac:chgData name="Morgane Zeoli" userId="2624ffcc-e83a-40f6-bbd0-d8bea0d226ba" providerId="ADAL" clId="{57AE9645-C472-459C-AE2F-027F3DBD6D5A}" dt="2023-02-06T15:40:36.713" v="4348" actId="1076"/>
          <ac:picMkLst>
            <pc:docMk/>
            <pc:sldMk cId="385684723" sldId="256"/>
            <ac:picMk id="15" creationId="{430367CC-5AA4-763E-BB18-99E84FD63AF6}"/>
          </ac:picMkLst>
        </pc:picChg>
      </pc:sldChg>
      <pc:sldChg chg="addSp delSp modSp mod modClrScheme delAnim modAnim chgLayout">
        <pc:chgData name="Morgane Zeoli" userId="2624ffcc-e83a-40f6-bbd0-d8bea0d226ba" providerId="ADAL" clId="{57AE9645-C472-459C-AE2F-027F3DBD6D5A}" dt="2023-02-08T16:59:13.038" v="8665" actId="700"/>
        <pc:sldMkLst>
          <pc:docMk/>
          <pc:sldMk cId="152060852" sldId="257"/>
        </pc:sldMkLst>
        <pc:spChg chg="mod ord">
          <ac:chgData name="Morgane Zeoli" userId="2624ffcc-e83a-40f6-bbd0-d8bea0d226ba" providerId="ADAL" clId="{57AE9645-C472-459C-AE2F-027F3DBD6D5A}" dt="2023-02-08T16:59:13.038" v="8665" actId="700"/>
          <ac:spMkLst>
            <pc:docMk/>
            <pc:sldMk cId="152060852" sldId="257"/>
            <ac:spMk id="2" creationId="{19AF555D-5755-E442-0A1E-A4A10FA25C26}"/>
          </ac:spMkLst>
        </pc:spChg>
        <pc:spChg chg="mod ord">
          <ac:chgData name="Morgane Zeoli" userId="2624ffcc-e83a-40f6-bbd0-d8bea0d226ba" providerId="ADAL" clId="{57AE9645-C472-459C-AE2F-027F3DBD6D5A}" dt="2023-02-08T16:59:13.038" v="8665" actId="700"/>
          <ac:spMkLst>
            <pc:docMk/>
            <pc:sldMk cId="152060852" sldId="257"/>
            <ac:spMk id="3" creationId="{2A5BAB8F-C5D3-D699-89AD-980376A6BFCA}"/>
          </ac:spMkLst>
        </pc:spChg>
        <pc:spChg chg="mod ord">
          <ac:chgData name="Morgane Zeoli" userId="2624ffcc-e83a-40f6-bbd0-d8bea0d226ba" providerId="ADAL" clId="{57AE9645-C472-459C-AE2F-027F3DBD6D5A}" dt="2023-02-08T16:59:13.038" v="8665" actId="700"/>
          <ac:spMkLst>
            <pc:docMk/>
            <pc:sldMk cId="152060852" sldId="257"/>
            <ac:spMk id="4" creationId="{C91F26CB-8AE4-E7E8-EF69-2FD12A054F1F}"/>
          </ac:spMkLst>
        </pc:spChg>
        <pc:spChg chg="mod ord">
          <ac:chgData name="Morgane Zeoli" userId="2624ffcc-e83a-40f6-bbd0-d8bea0d226ba" providerId="ADAL" clId="{57AE9645-C472-459C-AE2F-027F3DBD6D5A}" dt="2023-02-08T16:59:13.038" v="8665" actId="700"/>
          <ac:spMkLst>
            <pc:docMk/>
            <pc:sldMk cId="152060852" sldId="257"/>
            <ac:spMk id="5" creationId="{6818929B-0045-1768-4697-93DED31233D3}"/>
          </ac:spMkLst>
        </pc:spChg>
        <pc:spChg chg="add mod ord">
          <ac:chgData name="Morgane Zeoli" userId="2624ffcc-e83a-40f6-bbd0-d8bea0d226ba" providerId="ADAL" clId="{57AE9645-C472-459C-AE2F-027F3DBD6D5A}" dt="2023-02-08T16:59:13.038" v="8665" actId="700"/>
          <ac:spMkLst>
            <pc:docMk/>
            <pc:sldMk cId="152060852" sldId="257"/>
            <ac:spMk id="6" creationId="{BB3A7387-EA22-AA4E-CCDC-BEC738A1E241}"/>
          </ac:spMkLst>
        </pc:spChg>
        <pc:spChg chg="del">
          <ac:chgData name="Morgane Zeoli" userId="2624ffcc-e83a-40f6-bbd0-d8bea0d226ba" providerId="ADAL" clId="{57AE9645-C472-459C-AE2F-027F3DBD6D5A}" dt="2023-01-25T16:49:09.939" v="5" actId="478"/>
          <ac:spMkLst>
            <pc:docMk/>
            <pc:sldMk cId="152060852" sldId="257"/>
            <ac:spMk id="37" creationId="{0F5E51F0-3B75-B61E-4B53-29CAB305E8A2}"/>
          </ac:spMkLst>
        </pc:spChg>
        <pc:picChg chg="mod">
          <ac:chgData name="Morgane Zeoli" userId="2624ffcc-e83a-40f6-bbd0-d8bea0d226ba" providerId="ADAL" clId="{57AE9645-C472-459C-AE2F-027F3DBD6D5A}" dt="2023-02-08T08:06:50.996" v="7197" actId="688"/>
          <ac:picMkLst>
            <pc:docMk/>
            <pc:sldMk cId="152060852" sldId="257"/>
            <ac:picMk id="38" creationId="{E4008E24-3B70-B6E6-2D77-20A386C6CE98}"/>
          </ac:picMkLst>
        </pc:picChg>
        <pc:picChg chg="add mod">
          <ac:chgData name="Morgane Zeoli" userId="2624ffcc-e83a-40f6-bbd0-d8bea0d226ba" providerId="ADAL" clId="{57AE9645-C472-459C-AE2F-027F3DBD6D5A}" dt="2023-01-25T16:49:13.768" v="6" actId="1076"/>
          <ac:picMkLst>
            <pc:docMk/>
            <pc:sldMk cId="152060852" sldId="257"/>
            <ac:picMk id="46" creationId="{DCC5545C-C9B1-2859-02E7-6E75A36828D3}"/>
          </ac:picMkLst>
        </pc:picChg>
      </pc:sldChg>
      <pc:sldChg chg="addSp delSp modSp mod modTransition modClrScheme chgLayout">
        <pc:chgData name="Morgane Zeoli" userId="2624ffcc-e83a-40f6-bbd0-d8bea0d226ba" providerId="ADAL" clId="{57AE9645-C472-459C-AE2F-027F3DBD6D5A}" dt="2023-02-08T16:59:28.908" v="8667" actId="478"/>
        <pc:sldMkLst>
          <pc:docMk/>
          <pc:sldMk cId="2201942604" sldId="258"/>
        </pc:sldMkLst>
        <pc:spChg chg="mod ord">
          <ac:chgData name="Morgane Zeoli" userId="2624ffcc-e83a-40f6-bbd0-d8bea0d226ba" providerId="ADAL" clId="{57AE9645-C472-459C-AE2F-027F3DBD6D5A}" dt="2023-02-08T16:59:24.299" v="8666" actId="700"/>
          <ac:spMkLst>
            <pc:docMk/>
            <pc:sldMk cId="2201942604" sldId="258"/>
            <ac:spMk id="2" creationId="{3CEE2CDF-8F0D-BA04-B449-BA8ED602E16E}"/>
          </ac:spMkLst>
        </pc:spChg>
        <pc:spChg chg="mod ord">
          <ac:chgData name="Morgane Zeoli" userId="2624ffcc-e83a-40f6-bbd0-d8bea0d226ba" providerId="ADAL" clId="{57AE9645-C472-459C-AE2F-027F3DBD6D5A}" dt="2023-02-08T16:59:24.299" v="8666" actId="700"/>
          <ac:spMkLst>
            <pc:docMk/>
            <pc:sldMk cId="2201942604" sldId="258"/>
            <ac:spMk id="3" creationId="{44E7305B-BB22-1341-540E-82F88EA31677}"/>
          </ac:spMkLst>
        </pc:spChg>
        <pc:spChg chg="mod ord">
          <ac:chgData name="Morgane Zeoli" userId="2624ffcc-e83a-40f6-bbd0-d8bea0d226ba" providerId="ADAL" clId="{57AE9645-C472-459C-AE2F-027F3DBD6D5A}" dt="2023-02-08T16:59:24.299" v="8666" actId="700"/>
          <ac:spMkLst>
            <pc:docMk/>
            <pc:sldMk cId="2201942604" sldId="258"/>
            <ac:spMk id="4" creationId="{0040006D-C1B1-F187-B5B5-37B2DF9AB655}"/>
          </ac:spMkLst>
        </pc:spChg>
        <pc:spChg chg="mod ord">
          <ac:chgData name="Morgane Zeoli" userId="2624ffcc-e83a-40f6-bbd0-d8bea0d226ba" providerId="ADAL" clId="{57AE9645-C472-459C-AE2F-027F3DBD6D5A}" dt="2023-02-08T16:59:24.299" v="8666" actId="700"/>
          <ac:spMkLst>
            <pc:docMk/>
            <pc:sldMk cId="2201942604" sldId="258"/>
            <ac:spMk id="5" creationId="{B5772190-DF6C-C350-615F-5FBB05A773E8}"/>
          </ac:spMkLst>
        </pc:spChg>
        <pc:spChg chg="add del mod ord">
          <ac:chgData name="Morgane Zeoli" userId="2624ffcc-e83a-40f6-bbd0-d8bea0d226ba" providerId="ADAL" clId="{57AE9645-C472-459C-AE2F-027F3DBD6D5A}" dt="2023-02-08T16:59:28.908" v="8667" actId="478"/>
          <ac:spMkLst>
            <pc:docMk/>
            <pc:sldMk cId="2201942604" sldId="258"/>
            <ac:spMk id="6" creationId="{71FD6C9C-C424-5BCF-5EDE-9109421A3844}"/>
          </ac:spMkLst>
        </pc:spChg>
      </pc:sldChg>
      <pc:sldChg chg="addSp delSp modSp mod modClrScheme chgLayout">
        <pc:chgData name="Morgane Zeoli" userId="2624ffcc-e83a-40f6-bbd0-d8bea0d226ba" providerId="ADAL" clId="{57AE9645-C472-459C-AE2F-027F3DBD6D5A}" dt="2023-02-08T17:04:11.226" v="8677" actId="700"/>
        <pc:sldMkLst>
          <pc:docMk/>
          <pc:sldMk cId="3795624737" sldId="259"/>
        </pc:sldMkLst>
        <pc:spChg chg="mod ord">
          <ac:chgData name="Morgane Zeoli" userId="2624ffcc-e83a-40f6-bbd0-d8bea0d226ba" providerId="ADAL" clId="{57AE9645-C472-459C-AE2F-027F3DBD6D5A}" dt="2023-02-08T17:04:11.226" v="8677" actId="700"/>
          <ac:spMkLst>
            <pc:docMk/>
            <pc:sldMk cId="3795624737" sldId="259"/>
            <ac:spMk id="2" creationId="{CFF4367B-B154-FF12-EFA5-B06CC6939871}"/>
          </ac:spMkLst>
        </pc:spChg>
        <pc:spChg chg="mod ord">
          <ac:chgData name="Morgane Zeoli" userId="2624ffcc-e83a-40f6-bbd0-d8bea0d226ba" providerId="ADAL" clId="{57AE9645-C472-459C-AE2F-027F3DBD6D5A}" dt="2023-02-08T17:04:11.226" v="8677" actId="700"/>
          <ac:spMkLst>
            <pc:docMk/>
            <pc:sldMk cId="3795624737" sldId="259"/>
            <ac:spMk id="3" creationId="{7DFE6EC1-5262-02E0-3F79-B792B677E505}"/>
          </ac:spMkLst>
        </pc:spChg>
        <pc:spChg chg="mod ord">
          <ac:chgData name="Morgane Zeoli" userId="2624ffcc-e83a-40f6-bbd0-d8bea0d226ba" providerId="ADAL" clId="{57AE9645-C472-459C-AE2F-027F3DBD6D5A}" dt="2023-02-08T17:04:11.226" v="8677" actId="700"/>
          <ac:spMkLst>
            <pc:docMk/>
            <pc:sldMk cId="3795624737" sldId="259"/>
            <ac:spMk id="8" creationId="{1B84FAC0-C1E3-719D-67B5-E31C8AA0F133}"/>
          </ac:spMkLst>
        </pc:spChg>
        <pc:spChg chg="mod ord">
          <ac:chgData name="Morgane Zeoli" userId="2624ffcc-e83a-40f6-bbd0-d8bea0d226ba" providerId="ADAL" clId="{57AE9645-C472-459C-AE2F-027F3DBD6D5A}" dt="2023-02-08T17:04:11.226" v="8677" actId="700"/>
          <ac:spMkLst>
            <pc:docMk/>
            <pc:sldMk cId="3795624737" sldId="259"/>
            <ac:spMk id="9" creationId="{CBD7CDA9-5C04-ED2E-039D-3E952E9A2BA0}"/>
          </ac:spMkLst>
        </pc:spChg>
        <pc:spChg chg="add mod ord">
          <ac:chgData name="Morgane Zeoli" userId="2624ffcc-e83a-40f6-bbd0-d8bea0d226ba" providerId="ADAL" clId="{57AE9645-C472-459C-AE2F-027F3DBD6D5A}" dt="2023-02-08T17:04:11.226" v="8677" actId="700"/>
          <ac:spMkLst>
            <pc:docMk/>
            <pc:sldMk cId="3795624737" sldId="259"/>
            <ac:spMk id="20" creationId="{D90409EA-030D-4711-FBFC-0AD5D0A59CBB}"/>
          </ac:spMkLst>
        </pc:spChg>
        <pc:picChg chg="ord">
          <ac:chgData name="Morgane Zeoli" userId="2624ffcc-e83a-40f6-bbd0-d8bea0d226ba" providerId="ADAL" clId="{57AE9645-C472-459C-AE2F-027F3DBD6D5A}" dt="2023-02-07T10:47:42.406" v="5200" actId="167"/>
          <ac:picMkLst>
            <pc:docMk/>
            <pc:sldMk cId="3795624737" sldId="259"/>
            <ac:picMk id="4" creationId="{DAC9CAC0-59DA-2778-E1F4-F2FD3445B5F4}"/>
          </ac:picMkLst>
        </pc:picChg>
        <pc:picChg chg="add del mod">
          <ac:chgData name="Morgane Zeoli" userId="2624ffcc-e83a-40f6-bbd0-d8bea0d226ba" providerId="ADAL" clId="{57AE9645-C472-459C-AE2F-027F3DBD6D5A}" dt="2023-02-07T13:20:37.708" v="6023" actId="478"/>
          <ac:picMkLst>
            <pc:docMk/>
            <pc:sldMk cId="3795624737" sldId="259"/>
            <ac:picMk id="11" creationId="{DA6C9372-D4E3-57E0-6589-C356245EA087}"/>
          </ac:picMkLst>
        </pc:picChg>
        <pc:picChg chg="add mod">
          <ac:chgData name="Morgane Zeoli" userId="2624ffcc-e83a-40f6-bbd0-d8bea0d226ba" providerId="ADAL" clId="{57AE9645-C472-459C-AE2F-027F3DBD6D5A}" dt="2023-02-07T13:19:57.011" v="5931" actId="1037"/>
          <ac:picMkLst>
            <pc:docMk/>
            <pc:sldMk cId="3795624737" sldId="259"/>
            <ac:picMk id="13" creationId="{17AEACB7-05E8-42E7-260A-1D2BF54560E5}"/>
          </ac:picMkLst>
        </pc:picChg>
        <pc:picChg chg="add del mod">
          <ac:chgData name="Morgane Zeoli" userId="2624ffcc-e83a-40f6-bbd0-d8bea0d226ba" providerId="ADAL" clId="{57AE9645-C472-459C-AE2F-027F3DBD6D5A}" dt="2023-02-08T17:00:10.914" v="8673" actId="478"/>
          <ac:picMkLst>
            <pc:docMk/>
            <pc:sldMk cId="3795624737" sldId="259"/>
            <ac:picMk id="16" creationId="{20579E48-09B7-A9C4-6246-EDE2CDCF2031}"/>
          </ac:picMkLst>
        </pc:picChg>
        <pc:picChg chg="add mod">
          <ac:chgData name="Morgane Zeoli" userId="2624ffcc-e83a-40f6-bbd0-d8bea0d226ba" providerId="ADAL" clId="{57AE9645-C472-459C-AE2F-027F3DBD6D5A}" dt="2023-02-08T17:00:11.367" v="8674"/>
          <ac:picMkLst>
            <pc:docMk/>
            <pc:sldMk cId="3795624737" sldId="259"/>
            <ac:picMk id="18" creationId="{D3B309BD-D47D-DD5B-1862-1795D1327791}"/>
          </ac:picMkLst>
        </pc:picChg>
        <pc:picChg chg="add mod">
          <ac:chgData name="Morgane Zeoli" userId="2624ffcc-e83a-40f6-bbd0-d8bea0d226ba" providerId="ADAL" clId="{57AE9645-C472-459C-AE2F-027F3DBD6D5A}" dt="2023-02-08T17:00:11.367" v="8674"/>
          <ac:picMkLst>
            <pc:docMk/>
            <pc:sldMk cId="3795624737" sldId="259"/>
            <ac:picMk id="19" creationId="{0178CF4B-CF49-5338-C039-8BB434F7B851}"/>
          </ac:picMkLst>
        </pc:picChg>
        <pc:cxnChg chg="add del mod">
          <ac:chgData name="Morgane Zeoli" userId="2624ffcc-e83a-40f6-bbd0-d8bea0d226ba" providerId="ADAL" clId="{57AE9645-C472-459C-AE2F-027F3DBD6D5A}" dt="2023-02-07T13:20:37.708" v="6023" actId="478"/>
          <ac:cxnSpMkLst>
            <pc:docMk/>
            <pc:sldMk cId="3795624737" sldId="259"/>
            <ac:cxnSpMk id="10" creationId="{E52470AD-9C77-BFE2-4CC4-2B8094E3EBE8}"/>
          </ac:cxnSpMkLst>
        </pc:cxnChg>
        <pc:cxnChg chg="add del mod">
          <ac:chgData name="Morgane Zeoli" userId="2624ffcc-e83a-40f6-bbd0-d8bea0d226ba" providerId="ADAL" clId="{57AE9645-C472-459C-AE2F-027F3DBD6D5A}" dt="2023-02-07T13:20:37.708" v="6023" actId="478"/>
          <ac:cxnSpMkLst>
            <pc:docMk/>
            <pc:sldMk cId="3795624737" sldId="259"/>
            <ac:cxnSpMk id="12" creationId="{4FBC9693-9975-5115-7D37-0A359AAD531E}"/>
          </ac:cxnSpMkLst>
        </pc:cxnChg>
        <pc:cxnChg chg="add mod">
          <ac:chgData name="Morgane Zeoli" userId="2624ffcc-e83a-40f6-bbd0-d8bea0d226ba" providerId="ADAL" clId="{57AE9645-C472-459C-AE2F-027F3DBD6D5A}" dt="2023-02-07T13:19:57.011" v="5931" actId="1037"/>
          <ac:cxnSpMkLst>
            <pc:docMk/>
            <pc:sldMk cId="3795624737" sldId="259"/>
            <ac:cxnSpMk id="14" creationId="{832CCF3E-D7A0-A7DB-8152-A72381EB312C}"/>
          </ac:cxnSpMkLst>
        </pc:cxnChg>
        <pc:cxnChg chg="add del mod">
          <ac:chgData name="Morgane Zeoli" userId="2624ffcc-e83a-40f6-bbd0-d8bea0d226ba" providerId="ADAL" clId="{57AE9645-C472-459C-AE2F-027F3DBD6D5A}" dt="2023-02-08T17:00:10.914" v="8673" actId="478"/>
          <ac:cxnSpMkLst>
            <pc:docMk/>
            <pc:sldMk cId="3795624737" sldId="259"/>
            <ac:cxnSpMk id="15" creationId="{6E0E3A0E-E280-D044-1157-DFD329D74F16}"/>
          </ac:cxnSpMkLst>
        </pc:cxnChg>
        <pc:cxnChg chg="add del mod">
          <ac:chgData name="Morgane Zeoli" userId="2624ffcc-e83a-40f6-bbd0-d8bea0d226ba" providerId="ADAL" clId="{57AE9645-C472-459C-AE2F-027F3DBD6D5A}" dt="2023-02-08T17:00:10.914" v="8673" actId="478"/>
          <ac:cxnSpMkLst>
            <pc:docMk/>
            <pc:sldMk cId="3795624737" sldId="259"/>
            <ac:cxnSpMk id="17" creationId="{1BA98497-77A9-1A19-AEB6-8466E355D4FE}"/>
          </ac:cxnSpMkLst>
        </pc:cxnChg>
      </pc:sldChg>
      <pc:sldChg chg="addSp delSp modSp mod">
        <pc:chgData name="Morgane Zeoli" userId="2624ffcc-e83a-40f6-bbd0-d8bea0d226ba" providerId="ADAL" clId="{57AE9645-C472-459C-AE2F-027F3DBD6D5A}" dt="2023-02-08T17:00:19.511" v="8676"/>
        <pc:sldMkLst>
          <pc:docMk/>
          <pc:sldMk cId="2323970735" sldId="260"/>
        </pc:sldMkLst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2323970735" sldId="260"/>
            <ac:spMk id="2" creationId="{467A4A99-B499-3F19-02D6-4651E08A8328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2323970735" sldId="260"/>
            <ac:spMk id="3" creationId="{D37F97A4-8AA3-A9E8-8510-131781F8B556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2323970735" sldId="260"/>
            <ac:spMk id="5" creationId="{F0C65BB3-BFCC-5D4A-7C39-FCAE1F550822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2323970735" sldId="260"/>
            <ac:spMk id="6" creationId="{67CB3381-3001-0425-1A12-F94B9BA06B12}"/>
          </ac:spMkLst>
        </pc:spChg>
        <pc:picChg chg="add del mod">
          <ac:chgData name="Morgane Zeoli" userId="2624ffcc-e83a-40f6-bbd0-d8bea0d226ba" providerId="ADAL" clId="{57AE9645-C472-459C-AE2F-027F3DBD6D5A}" dt="2023-02-07T13:20:50.498" v="6025" actId="478"/>
          <ac:picMkLst>
            <pc:docMk/>
            <pc:sldMk cId="2323970735" sldId="260"/>
            <ac:picMk id="15" creationId="{0BA82E6E-12C3-F3EA-91A8-6C92A54CDD77}"/>
          </ac:picMkLst>
        </pc:picChg>
        <pc:picChg chg="add mod">
          <ac:chgData name="Morgane Zeoli" userId="2624ffcc-e83a-40f6-bbd0-d8bea0d226ba" providerId="ADAL" clId="{57AE9645-C472-459C-AE2F-027F3DBD6D5A}" dt="2023-02-07T13:19:42.217" v="5904"/>
          <ac:picMkLst>
            <pc:docMk/>
            <pc:sldMk cId="2323970735" sldId="260"/>
            <ac:picMk id="17" creationId="{9B0604F4-2A4A-8A8B-6664-C610BCCBF02E}"/>
          </ac:picMkLst>
        </pc:picChg>
        <pc:picChg chg="add del mod">
          <ac:chgData name="Morgane Zeoli" userId="2624ffcc-e83a-40f6-bbd0-d8bea0d226ba" providerId="ADAL" clId="{57AE9645-C472-459C-AE2F-027F3DBD6D5A}" dt="2023-02-08T17:00:19.149" v="8675" actId="478"/>
          <ac:picMkLst>
            <pc:docMk/>
            <pc:sldMk cId="2323970735" sldId="260"/>
            <ac:picMk id="20" creationId="{E679CB03-2887-C3D7-F22D-40C7C4C0A342}"/>
          </ac:picMkLst>
        </pc:picChg>
        <pc:picChg chg="add mod">
          <ac:chgData name="Morgane Zeoli" userId="2624ffcc-e83a-40f6-bbd0-d8bea0d226ba" providerId="ADAL" clId="{57AE9645-C472-459C-AE2F-027F3DBD6D5A}" dt="2023-02-08T17:00:19.511" v="8676"/>
          <ac:picMkLst>
            <pc:docMk/>
            <pc:sldMk cId="2323970735" sldId="260"/>
            <ac:picMk id="22" creationId="{ECA078C9-91BF-377C-FACE-B7477867213B}"/>
          </ac:picMkLst>
        </pc:picChg>
        <pc:picChg chg="add mod">
          <ac:chgData name="Morgane Zeoli" userId="2624ffcc-e83a-40f6-bbd0-d8bea0d226ba" providerId="ADAL" clId="{57AE9645-C472-459C-AE2F-027F3DBD6D5A}" dt="2023-02-08T17:00:19.511" v="8676"/>
          <ac:picMkLst>
            <pc:docMk/>
            <pc:sldMk cId="2323970735" sldId="260"/>
            <ac:picMk id="23" creationId="{D0B53196-ABEA-4B72-1E58-F9CEA4BAA6E4}"/>
          </ac:picMkLst>
        </pc:picChg>
        <pc:cxnChg chg="add del mod">
          <ac:chgData name="Morgane Zeoli" userId="2624ffcc-e83a-40f6-bbd0-d8bea0d226ba" providerId="ADAL" clId="{57AE9645-C472-459C-AE2F-027F3DBD6D5A}" dt="2023-02-07T13:20:50.498" v="6025" actId="478"/>
          <ac:cxnSpMkLst>
            <pc:docMk/>
            <pc:sldMk cId="2323970735" sldId="260"/>
            <ac:cxnSpMk id="14" creationId="{F3CD3211-EC5D-3A7B-EB56-65A1D3CA9D01}"/>
          </ac:cxnSpMkLst>
        </pc:cxnChg>
        <pc:cxnChg chg="add del mod">
          <ac:chgData name="Morgane Zeoli" userId="2624ffcc-e83a-40f6-bbd0-d8bea0d226ba" providerId="ADAL" clId="{57AE9645-C472-459C-AE2F-027F3DBD6D5A}" dt="2023-02-07T13:20:50.498" v="6025" actId="478"/>
          <ac:cxnSpMkLst>
            <pc:docMk/>
            <pc:sldMk cId="2323970735" sldId="260"/>
            <ac:cxnSpMk id="16" creationId="{CB6FA4B1-BCBA-40DD-7CDE-D9F5F4604311}"/>
          </ac:cxnSpMkLst>
        </pc:cxnChg>
        <pc:cxnChg chg="add mod">
          <ac:chgData name="Morgane Zeoli" userId="2624ffcc-e83a-40f6-bbd0-d8bea0d226ba" providerId="ADAL" clId="{57AE9645-C472-459C-AE2F-027F3DBD6D5A}" dt="2023-02-07T13:19:42.217" v="5904"/>
          <ac:cxnSpMkLst>
            <pc:docMk/>
            <pc:sldMk cId="2323970735" sldId="260"/>
            <ac:cxnSpMk id="18" creationId="{7185DBD4-E389-4B0A-18E6-CAF2960A4FB1}"/>
          </ac:cxnSpMkLst>
        </pc:cxnChg>
        <pc:cxnChg chg="add del mod">
          <ac:chgData name="Morgane Zeoli" userId="2624ffcc-e83a-40f6-bbd0-d8bea0d226ba" providerId="ADAL" clId="{57AE9645-C472-459C-AE2F-027F3DBD6D5A}" dt="2023-02-08T17:00:19.149" v="8675" actId="478"/>
          <ac:cxnSpMkLst>
            <pc:docMk/>
            <pc:sldMk cId="2323970735" sldId="260"/>
            <ac:cxnSpMk id="19" creationId="{34D63077-C509-659C-52FB-F1F741628EF4}"/>
          </ac:cxnSpMkLst>
        </pc:cxnChg>
        <pc:cxnChg chg="add del mod">
          <ac:chgData name="Morgane Zeoli" userId="2624ffcc-e83a-40f6-bbd0-d8bea0d226ba" providerId="ADAL" clId="{57AE9645-C472-459C-AE2F-027F3DBD6D5A}" dt="2023-02-08T17:00:19.149" v="8675" actId="478"/>
          <ac:cxnSpMkLst>
            <pc:docMk/>
            <pc:sldMk cId="2323970735" sldId="260"/>
            <ac:cxnSpMk id="21" creationId="{815F919D-8909-7A45-A99E-948A2BA4C542}"/>
          </ac:cxnSpMkLst>
        </pc:cxnChg>
      </pc:sldChg>
      <pc:sldChg chg="addSp delSp modSp new mod modClrScheme chgLayout">
        <pc:chgData name="Morgane Zeoli" userId="2624ffcc-e83a-40f6-bbd0-d8bea0d226ba" providerId="ADAL" clId="{57AE9645-C472-459C-AE2F-027F3DBD6D5A}" dt="2023-02-09T08:38:02.981" v="9565" actId="14100"/>
        <pc:sldMkLst>
          <pc:docMk/>
          <pc:sldMk cId="2186933104" sldId="261"/>
        </pc:sldMkLst>
        <pc:spChg chg="mod ord">
          <ac:chgData name="Morgane Zeoli" userId="2624ffcc-e83a-40f6-bbd0-d8bea0d226ba" providerId="ADAL" clId="{57AE9645-C472-459C-AE2F-027F3DBD6D5A}" dt="2023-02-08T12:00:57.978" v="7976" actId="700"/>
          <ac:spMkLst>
            <pc:docMk/>
            <pc:sldMk cId="2186933104" sldId="261"/>
            <ac:spMk id="2" creationId="{F8FFF07D-D5FC-8698-4516-33B0D45E613E}"/>
          </ac:spMkLst>
        </pc:spChg>
        <pc:spChg chg="mod ord">
          <ac:chgData name="Morgane Zeoli" userId="2624ffcc-e83a-40f6-bbd0-d8bea0d226ba" providerId="ADAL" clId="{57AE9645-C472-459C-AE2F-027F3DBD6D5A}" dt="2023-02-08T12:00:57.978" v="7976" actId="700"/>
          <ac:spMkLst>
            <pc:docMk/>
            <pc:sldMk cId="2186933104" sldId="261"/>
            <ac:spMk id="3" creationId="{F73844CA-ACFE-3B06-BBA8-7F4B5951FD38}"/>
          </ac:spMkLst>
        </pc:spChg>
        <pc:spChg chg="mod ord">
          <ac:chgData name="Morgane Zeoli" userId="2624ffcc-e83a-40f6-bbd0-d8bea0d226ba" providerId="ADAL" clId="{57AE9645-C472-459C-AE2F-027F3DBD6D5A}" dt="2023-02-08T12:00:57.978" v="7976" actId="700"/>
          <ac:spMkLst>
            <pc:docMk/>
            <pc:sldMk cId="2186933104" sldId="261"/>
            <ac:spMk id="4" creationId="{38A50F94-E989-0AC5-7C84-C851FC4444EF}"/>
          </ac:spMkLst>
        </pc:spChg>
        <pc:spChg chg="mod ord">
          <ac:chgData name="Morgane Zeoli" userId="2624ffcc-e83a-40f6-bbd0-d8bea0d226ba" providerId="ADAL" clId="{57AE9645-C472-459C-AE2F-027F3DBD6D5A}" dt="2023-02-08T12:00:57.978" v="7976" actId="700"/>
          <ac:spMkLst>
            <pc:docMk/>
            <pc:sldMk cId="2186933104" sldId="261"/>
            <ac:spMk id="5" creationId="{EB10B71F-B2D8-DD07-2F68-0FDA0AE212DB}"/>
          </ac:spMkLst>
        </pc:spChg>
        <pc:spChg chg="mod ord">
          <ac:chgData name="Morgane Zeoli" userId="2624ffcc-e83a-40f6-bbd0-d8bea0d226ba" providerId="ADAL" clId="{57AE9645-C472-459C-AE2F-027F3DBD6D5A}" dt="2023-02-08T12:00:57.978" v="7976" actId="700"/>
          <ac:spMkLst>
            <pc:docMk/>
            <pc:sldMk cId="2186933104" sldId="261"/>
            <ac:spMk id="6" creationId="{60095240-4624-1691-DB59-CADAEE659582}"/>
          </ac:spMkLst>
        </pc:spChg>
        <pc:spChg chg="mod">
          <ac:chgData name="Morgane Zeoli" userId="2624ffcc-e83a-40f6-bbd0-d8bea0d226ba" providerId="ADAL" clId="{57AE9645-C472-459C-AE2F-027F3DBD6D5A}" dt="2023-02-06T15:04:54.655" v="3564"/>
          <ac:spMkLst>
            <pc:docMk/>
            <pc:sldMk cId="2186933104" sldId="261"/>
            <ac:spMk id="10" creationId="{1CEEB10E-0042-3C00-3FAD-A0DF860733EC}"/>
          </ac:spMkLst>
        </pc:spChg>
        <pc:spChg chg="mod">
          <ac:chgData name="Morgane Zeoli" userId="2624ffcc-e83a-40f6-bbd0-d8bea0d226ba" providerId="ADAL" clId="{57AE9645-C472-459C-AE2F-027F3DBD6D5A}" dt="2023-02-06T15:04:54.655" v="3564"/>
          <ac:spMkLst>
            <pc:docMk/>
            <pc:sldMk cId="2186933104" sldId="261"/>
            <ac:spMk id="11" creationId="{2E482512-F900-60BE-020A-89DD8BB1D32A}"/>
          </ac:spMkLst>
        </pc:spChg>
        <pc:spChg chg="mod">
          <ac:chgData name="Morgane Zeoli" userId="2624ffcc-e83a-40f6-bbd0-d8bea0d226ba" providerId="ADAL" clId="{57AE9645-C472-459C-AE2F-027F3DBD6D5A}" dt="2023-02-06T15:04:54.655" v="3564"/>
          <ac:spMkLst>
            <pc:docMk/>
            <pc:sldMk cId="2186933104" sldId="261"/>
            <ac:spMk id="12" creationId="{17BA902C-4B4F-A033-D6F0-68911E0A04E9}"/>
          </ac:spMkLst>
        </pc:spChg>
        <pc:spChg chg="del mod">
          <ac:chgData name="Morgane Zeoli" userId="2624ffcc-e83a-40f6-bbd0-d8bea0d226ba" providerId="ADAL" clId="{57AE9645-C472-459C-AE2F-027F3DBD6D5A}" dt="2023-02-06T15:05:10.482" v="3569" actId="478"/>
          <ac:spMkLst>
            <pc:docMk/>
            <pc:sldMk cId="2186933104" sldId="261"/>
            <ac:spMk id="15" creationId="{2204FA5E-DF20-6F1B-4C1F-819474B4FE5E}"/>
          </ac:spMkLst>
        </pc:spChg>
        <pc:spChg chg="add del mod">
          <ac:chgData name="Morgane Zeoli" userId="2624ffcc-e83a-40f6-bbd0-d8bea0d226ba" providerId="ADAL" clId="{57AE9645-C472-459C-AE2F-027F3DBD6D5A}" dt="2023-02-09T08:36:06.959" v="9552" actId="478"/>
          <ac:spMkLst>
            <pc:docMk/>
            <pc:sldMk cId="2186933104" sldId="261"/>
            <ac:spMk id="15" creationId="{92EF3A13-FEA9-7257-0317-347C9E4E50A2}"/>
          </ac:spMkLst>
        </pc:spChg>
        <pc:spChg chg="del mod">
          <ac:chgData name="Morgane Zeoli" userId="2624ffcc-e83a-40f6-bbd0-d8bea0d226ba" providerId="ADAL" clId="{57AE9645-C472-459C-AE2F-027F3DBD6D5A}" dt="2023-02-06T15:05:17.847" v="3573" actId="478"/>
          <ac:spMkLst>
            <pc:docMk/>
            <pc:sldMk cId="2186933104" sldId="261"/>
            <ac:spMk id="16" creationId="{D5134530-B357-1CE3-639E-2EA15E4E7B5C}"/>
          </ac:spMkLst>
        </pc:spChg>
        <pc:spChg chg="del mod">
          <ac:chgData name="Morgane Zeoli" userId="2624ffcc-e83a-40f6-bbd0-d8bea0d226ba" providerId="ADAL" clId="{57AE9645-C472-459C-AE2F-027F3DBD6D5A}" dt="2023-02-06T15:05:14.847" v="3572" actId="478"/>
          <ac:spMkLst>
            <pc:docMk/>
            <pc:sldMk cId="2186933104" sldId="261"/>
            <ac:spMk id="17" creationId="{1CCF5EB7-D5F1-F956-2E0B-223F44603325}"/>
          </ac:spMkLst>
        </pc:spChg>
        <pc:spChg chg="del mod">
          <ac:chgData name="Morgane Zeoli" userId="2624ffcc-e83a-40f6-bbd0-d8bea0d226ba" providerId="ADAL" clId="{57AE9645-C472-459C-AE2F-027F3DBD6D5A}" dt="2023-02-06T15:05:21.436" v="3574" actId="478"/>
          <ac:spMkLst>
            <pc:docMk/>
            <pc:sldMk cId="2186933104" sldId="261"/>
            <ac:spMk id="18" creationId="{835F0875-07F3-D3D1-2D3D-417735CF6372}"/>
          </ac:spMkLst>
        </pc:spChg>
        <pc:spChg chg="del mod">
          <ac:chgData name="Morgane Zeoli" userId="2624ffcc-e83a-40f6-bbd0-d8bea0d226ba" providerId="ADAL" clId="{57AE9645-C472-459C-AE2F-027F3DBD6D5A}" dt="2023-02-06T15:05:23.922" v="3575" actId="478"/>
          <ac:spMkLst>
            <pc:docMk/>
            <pc:sldMk cId="2186933104" sldId="261"/>
            <ac:spMk id="19" creationId="{DFFDF08A-D436-C2F4-2BB3-4976FB60DA6E}"/>
          </ac:spMkLst>
        </pc:spChg>
        <pc:spChg chg="add del mod topLvl">
          <ac:chgData name="Morgane Zeoli" userId="2624ffcc-e83a-40f6-bbd0-d8bea0d226ba" providerId="ADAL" clId="{57AE9645-C472-459C-AE2F-027F3DBD6D5A}" dt="2023-02-06T15:05:35.550" v="3579" actId="478"/>
          <ac:spMkLst>
            <pc:docMk/>
            <pc:sldMk cId="2186933104" sldId="261"/>
            <ac:spMk id="20" creationId="{FE382A3D-6B29-D558-7705-327EB3B39E22}"/>
          </ac:spMkLst>
        </pc:spChg>
        <pc:spChg chg="add mod">
          <ac:chgData name="Morgane Zeoli" userId="2624ffcc-e83a-40f6-bbd0-d8bea0d226ba" providerId="ADAL" clId="{57AE9645-C472-459C-AE2F-027F3DBD6D5A}" dt="2023-02-06T15:07:05.782" v="3593" actId="693"/>
          <ac:spMkLst>
            <pc:docMk/>
            <pc:sldMk cId="2186933104" sldId="261"/>
            <ac:spMk id="21" creationId="{948718DC-2D3D-A710-01B3-F1F368B4BE70}"/>
          </ac:spMkLst>
        </pc:spChg>
        <pc:spChg chg="add mod">
          <ac:chgData name="Morgane Zeoli" userId="2624ffcc-e83a-40f6-bbd0-d8bea0d226ba" providerId="ADAL" clId="{57AE9645-C472-459C-AE2F-027F3DBD6D5A}" dt="2023-02-06T15:07:18.564" v="3599" actId="1076"/>
          <ac:spMkLst>
            <pc:docMk/>
            <pc:sldMk cId="2186933104" sldId="261"/>
            <ac:spMk id="22" creationId="{8EDBD453-6EB0-EAFB-5DA8-BC53167738E5}"/>
          </ac:spMkLst>
        </pc:spChg>
        <pc:spChg chg="add del mod">
          <ac:chgData name="Morgane Zeoli" userId="2624ffcc-e83a-40f6-bbd0-d8bea0d226ba" providerId="ADAL" clId="{57AE9645-C472-459C-AE2F-027F3DBD6D5A}" dt="2023-02-06T15:08:17.818" v="3637" actId="478"/>
          <ac:spMkLst>
            <pc:docMk/>
            <pc:sldMk cId="2186933104" sldId="261"/>
            <ac:spMk id="23" creationId="{98AD5B86-48F5-AA92-59DE-884306CD3327}"/>
          </ac:spMkLst>
        </pc:spChg>
        <pc:spChg chg="add mod">
          <ac:chgData name="Morgane Zeoli" userId="2624ffcc-e83a-40f6-bbd0-d8bea0d226ba" providerId="ADAL" clId="{57AE9645-C472-459C-AE2F-027F3DBD6D5A}" dt="2023-02-06T15:08:56.877" v="3645" actId="1076"/>
          <ac:spMkLst>
            <pc:docMk/>
            <pc:sldMk cId="2186933104" sldId="261"/>
            <ac:spMk id="24" creationId="{F05C5AE1-0E61-066C-B979-7939FB36A3AE}"/>
          </ac:spMkLst>
        </pc:spChg>
        <pc:spChg chg="add del mod">
          <ac:chgData name="Morgane Zeoli" userId="2624ffcc-e83a-40f6-bbd0-d8bea0d226ba" providerId="ADAL" clId="{57AE9645-C472-459C-AE2F-027F3DBD6D5A}" dt="2023-02-08T17:56:36.394" v="8819" actId="478"/>
          <ac:spMkLst>
            <pc:docMk/>
            <pc:sldMk cId="2186933104" sldId="261"/>
            <ac:spMk id="25" creationId="{6A64A025-4A4F-7F89-7C5D-4906C9D426BD}"/>
          </ac:spMkLst>
        </pc:spChg>
        <pc:spChg chg="add mod">
          <ac:chgData name="Morgane Zeoli" userId="2624ffcc-e83a-40f6-bbd0-d8bea0d226ba" providerId="ADAL" clId="{57AE9645-C472-459C-AE2F-027F3DBD6D5A}" dt="2023-02-09T08:38:02.981" v="9565" actId="14100"/>
          <ac:spMkLst>
            <pc:docMk/>
            <pc:sldMk cId="2186933104" sldId="261"/>
            <ac:spMk id="26" creationId="{783AE4C2-D264-0328-5EBF-F2A641DB6B0C}"/>
          </ac:spMkLst>
        </pc:spChg>
        <pc:spChg chg="add mod">
          <ac:chgData name="Morgane Zeoli" userId="2624ffcc-e83a-40f6-bbd0-d8bea0d226ba" providerId="ADAL" clId="{57AE9645-C472-459C-AE2F-027F3DBD6D5A}" dt="2023-02-06T15:17:11.020" v="3881" actId="27636"/>
          <ac:spMkLst>
            <pc:docMk/>
            <pc:sldMk cId="2186933104" sldId="261"/>
            <ac:spMk id="27" creationId="{A314FF02-F244-B922-E18A-4CA55327E1E7}"/>
          </ac:spMkLst>
        </pc:spChg>
        <pc:spChg chg="add mod">
          <ac:chgData name="Morgane Zeoli" userId="2624ffcc-e83a-40f6-bbd0-d8bea0d226ba" providerId="ADAL" clId="{57AE9645-C472-459C-AE2F-027F3DBD6D5A}" dt="2023-02-06T15:17:52.386" v="3889" actId="404"/>
          <ac:spMkLst>
            <pc:docMk/>
            <pc:sldMk cId="2186933104" sldId="261"/>
            <ac:spMk id="29" creationId="{7AE03BC9-5964-A7B0-5D7B-538B315303E5}"/>
          </ac:spMkLst>
        </pc:spChg>
        <pc:grpChg chg="add del mod">
          <ac:chgData name="Morgane Zeoli" userId="2624ffcc-e83a-40f6-bbd0-d8bea0d226ba" providerId="ADAL" clId="{57AE9645-C472-459C-AE2F-027F3DBD6D5A}" dt="2023-02-06T15:04:56.976" v="3566" actId="478"/>
          <ac:grpSpMkLst>
            <pc:docMk/>
            <pc:sldMk cId="2186933104" sldId="261"/>
            <ac:grpSpMk id="8" creationId="{BD78CC68-86CC-892E-771F-D2A18FE40820}"/>
          </ac:grpSpMkLst>
        </pc:grpChg>
        <pc:grpChg chg="add del mod">
          <ac:chgData name="Morgane Zeoli" userId="2624ffcc-e83a-40f6-bbd0-d8bea0d226ba" providerId="ADAL" clId="{57AE9645-C472-459C-AE2F-027F3DBD6D5A}" dt="2023-02-06T15:05:27.406" v="3576" actId="165"/>
          <ac:grpSpMkLst>
            <pc:docMk/>
            <pc:sldMk cId="2186933104" sldId="261"/>
            <ac:grpSpMk id="13" creationId="{D2DBEC26-3DF2-2CCA-077B-57781EC23B4C}"/>
          </ac:grpSpMkLst>
        </pc:grpChg>
        <pc:picChg chg="add mod">
          <ac:chgData name="Morgane Zeoli" userId="2624ffcc-e83a-40f6-bbd0-d8bea0d226ba" providerId="ADAL" clId="{57AE9645-C472-459C-AE2F-027F3DBD6D5A}" dt="2023-02-06T15:05:48.325" v="3585" actId="1076"/>
          <ac:picMkLst>
            <pc:docMk/>
            <pc:sldMk cId="2186933104" sldId="261"/>
            <ac:picMk id="7" creationId="{9FB06A46-9F5A-D1D2-DFA8-3EF26BD9094E}"/>
          </ac:picMkLst>
        </pc:picChg>
        <pc:picChg chg="mod">
          <ac:chgData name="Morgane Zeoli" userId="2624ffcc-e83a-40f6-bbd0-d8bea0d226ba" providerId="ADAL" clId="{57AE9645-C472-459C-AE2F-027F3DBD6D5A}" dt="2023-02-06T15:04:54.655" v="3564"/>
          <ac:picMkLst>
            <pc:docMk/>
            <pc:sldMk cId="2186933104" sldId="261"/>
            <ac:picMk id="9" creationId="{B95B22D6-4E8E-82D9-18C8-74A9674F0D61}"/>
          </ac:picMkLst>
        </pc:picChg>
        <pc:picChg chg="add del mod topLvl">
          <ac:chgData name="Morgane Zeoli" userId="2624ffcc-e83a-40f6-bbd0-d8bea0d226ba" providerId="ADAL" clId="{57AE9645-C472-459C-AE2F-027F3DBD6D5A}" dt="2023-02-06T15:07:09.016" v="3595" actId="1076"/>
          <ac:picMkLst>
            <pc:docMk/>
            <pc:sldMk cId="2186933104" sldId="261"/>
            <ac:picMk id="14" creationId="{68E96E3C-2F67-B64F-C96D-18D995AB2EBD}"/>
          </ac:picMkLst>
        </pc:picChg>
        <pc:picChg chg="add mod">
          <ac:chgData name="Morgane Zeoli" userId="2624ffcc-e83a-40f6-bbd0-d8bea0d226ba" providerId="ADAL" clId="{57AE9645-C472-459C-AE2F-027F3DBD6D5A}" dt="2023-02-09T08:37:22.326" v="9555" actId="1076"/>
          <ac:picMkLst>
            <pc:docMk/>
            <pc:sldMk cId="2186933104" sldId="261"/>
            <ac:picMk id="17" creationId="{1400C720-2577-CA4F-8703-E8BCD60D104F}"/>
          </ac:picMkLst>
        </pc:picChg>
        <pc:picChg chg="add mod">
          <ac:chgData name="Morgane Zeoli" userId="2624ffcc-e83a-40f6-bbd0-d8bea0d226ba" providerId="ADAL" clId="{57AE9645-C472-459C-AE2F-027F3DBD6D5A}" dt="2023-02-06T15:17:20.554" v="3882" actId="1076"/>
          <ac:picMkLst>
            <pc:docMk/>
            <pc:sldMk cId="2186933104" sldId="261"/>
            <ac:picMk id="2050" creationId="{0BA28669-7F79-6BAA-A3D4-96E8919A654C}"/>
          </ac:picMkLst>
        </pc:picChg>
        <pc:cxnChg chg="add mod">
          <ac:chgData name="Morgane Zeoli" userId="2624ffcc-e83a-40f6-bbd0-d8bea0d226ba" providerId="ADAL" clId="{57AE9645-C472-459C-AE2F-027F3DBD6D5A}" dt="2023-02-09T08:35:33.364" v="9542" actId="14100"/>
          <ac:cxnSpMkLst>
            <pc:docMk/>
            <pc:sldMk cId="2186933104" sldId="261"/>
            <ac:cxnSpMk id="10" creationId="{10ADF560-6D9A-751A-CC26-62F590302122}"/>
          </ac:cxnSpMkLst>
        </pc:cxnChg>
        <pc:cxnChg chg="add mod">
          <ac:chgData name="Morgane Zeoli" userId="2624ffcc-e83a-40f6-bbd0-d8bea0d226ba" providerId="ADAL" clId="{57AE9645-C472-459C-AE2F-027F3DBD6D5A}" dt="2023-02-09T08:37:39.745" v="9557" actId="14100"/>
          <ac:cxnSpMkLst>
            <pc:docMk/>
            <pc:sldMk cId="2186933104" sldId="261"/>
            <ac:cxnSpMk id="31" creationId="{13D0EFFC-83DC-1959-2EBD-4B0BF387AB84}"/>
          </ac:cxnSpMkLst>
        </pc:cxnChg>
        <pc:cxnChg chg="add mod">
          <ac:chgData name="Morgane Zeoli" userId="2624ffcc-e83a-40f6-bbd0-d8bea0d226ba" providerId="ADAL" clId="{57AE9645-C472-459C-AE2F-027F3DBD6D5A}" dt="2023-02-06T15:18:48.276" v="3897" actId="14100"/>
          <ac:cxnSpMkLst>
            <pc:docMk/>
            <pc:sldMk cId="2186933104" sldId="261"/>
            <ac:cxnSpMk id="32" creationId="{5799695D-4A69-6D07-0A77-D3B0C2573F22}"/>
          </ac:cxnSpMkLst>
        </pc:cxnChg>
      </pc:sldChg>
      <pc:sldChg chg="addSp delSp modSp new mod modTransition modClrScheme modAnim chgLayout">
        <pc:chgData name="Morgane Zeoli" userId="2624ffcc-e83a-40f6-bbd0-d8bea0d226ba" providerId="ADAL" clId="{57AE9645-C472-459C-AE2F-027F3DBD6D5A}" dt="2023-02-07T10:59:44.004" v="5286"/>
        <pc:sldMkLst>
          <pc:docMk/>
          <pc:sldMk cId="3954144270" sldId="262"/>
        </pc:sldMkLst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3954144270" sldId="262"/>
            <ac:spMk id="2" creationId="{368BC17C-DBAC-1403-0F76-56339F1DC873}"/>
          </ac:spMkLst>
        </pc:spChg>
        <pc:spChg chg="del mod ord">
          <ac:chgData name="Morgane Zeoli" userId="2624ffcc-e83a-40f6-bbd0-d8bea0d226ba" providerId="ADAL" clId="{57AE9645-C472-459C-AE2F-027F3DBD6D5A}" dt="2023-01-25T16:50:29.059" v="12" actId="700"/>
          <ac:spMkLst>
            <pc:docMk/>
            <pc:sldMk cId="3954144270" sldId="262"/>
            <ac:spMk id="2" creationId="{55675EB1-DA34-1FB1-E59E-DBB157978CAE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3954144270" sldId="262"/>
            <ac:spMk id="3" creationId="{3E0D8629-00A4-3773-7951-02D67FD2F5EF}"/>
          </ac:spMkLst>
        </pc:spChg>
        <pc:spChg chg="del mod ord">
          <ac:chgData name="Morgane Zeoli" userId="2624ffcc-e83a-40f6-bbd0-d8bea0d226ba" providerId="ADAL" clId="{57AE9645-C472-459C-AE2F-027F3DBD6D5A}" dt="2023-01-25T16:50:29.059" v="12" actId="700"/>
          <ac:spMkLst>
            <pc:docMk/>
            <pc:sldMk cId="3954144270" sldId="262"/>
            <ac:spMk id="3" creationId="{8ACA52C8-4BD0-A895-8889-F5F12B384626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3954144270" sldId="262"/>
            <ac:spMk id="4" creationId="{0F4685C9-837D-34D7-4B17-A00094ED4EFE}"/>
          </ac:spMkLst>
        </pc:spChg>
        <pc:spChg chg="add del mod ord">
          <ac:chgData name="Morgane Zeoli" userId="2624ffcc-e83a-40f6-bbd0-d8bea0d226ba" providerId="ADAL" clId="{57AE9645-C472-459C-AE2F-027F3DBD6D5A}" dt="2023-01-25T16:50:52.205" v="15" actId="478"/>
          <ac:spMkLst>
            <pc:docMk/>
            <pc:sldMk cId="3954144270" sldId="262"/>
            <ac:spMk id="4" creationId="{88211E09-2FA0-928A-2B0D-B2CC19C490D3}"/>
          </ac:spMkLst>
        </pc:spChg>
        <pc:spChg chg="add del mod ord">
          <ac:chgData name="Morgane Zeoli" userId="2624ffcc-e83a-40f6-bbd0-d8bea0d226ba" providerId="ADAL" clId="{57AE9645-C472-459C-AE2F-027F3DBD6D5A}" dt="2023-01-25T16:50:54.116" v="16" actId="478"/>
          <ac:spMkLst>
            <pc:docMk/>
            <pc:sldMk cId="3954144270" sldId="262"/>
            <ac:spMk id="5" creationId="{987081A5-C00A-93A9-F627-A1B603C11D7B}"/>
          </ac:spMkLst>
        </pc:spChg>
        <pc:spChg chg="add mod">
          <ac:chgData name="Morgane Zeoli" userId="2624ffcc-e83a-40f6-bbd0-d8bea0d226ba" providerId="ADAL" clId="{57AE9645-C472-459C-AE2F-027F3DBD6D5A}" dt="2023-01-25T16:50:54.487" v="17"/>
          <ac:spMkLst>
            <pc:docMk/>
            <pc:sldMk cId="3954144270" sldId="262"/>
            <ac:spMk id="8" creationId="{34A73D5F-B9BB-3B54-90FF-BEF80896617A}"/>
          </ac:spMkLst>
        </pc:spChg>
        <pc:spChg chg="add del mod">
          <ac:chgData name="Morgane Zeoli" userId="2624ffcc-e83a-40f6-bbd0-d8bea0d226ba" providerId="ADAL" clId="{57AE9645-C472-459C-AE2F-027F3DBD6D5A}" dt="2023-01-25T16:51:39.472" v="23" actId="478"/>
          <ac:spMkLst>
            <pc:docMk/>
            <pc:sldMk cId="3954144270" sldId="262"/>
            <ac:spMk id="9" creationId="{08CDE630-F2A5-B4BF-445C-48338136194F}"/>
          </ac:spMkLst>
        </pc:spChg>
        <pc:spChg chg="add mod ord">
          <ac:chgData name="Morgane Zeoli" userId="2624ffcc-e83a-40f6-bbd0-d8bea0d226ba" providerId="ADAL" clId="{57AE9645-C472-459C-AE2F-027F3DBD6D5A}" dt="2023-01-25T16:52:51.743" v="62" actId="166"/>
          <ac:spMkLst>
            <pc:docMk/>
            <pc:sldMk cId="3954144270" sldId="262"/>
            <ac:spMk id="10" creationId="{7A65EDFF-4DFF-15FA-6D91-4408D69440C4}"/>
          </ac:spMkLst>
        </pc:spChg>
        <pc:spChg chg="add del mod ord">
          <ac:chgData name="Morgane Zeoli" userId="2624ffcc-e83a-40f6-bbd0-d8bea0d226ba" providerId="ADAL" clId="{57AE9645-C472-459C-AE2F-027F3DBD6D5A}" dt="2023-01-25T16:51:53.362" v="52" actId="478"/>
          <ac:spMkLst>
            <pc:docMk/>
            <pc:sldMk cId="3954144270" sldId="262"/>
            <ac:spMk id="11" creationId="{2EF66CD9-85B8-5D39-B26B-97BFA575012A}"/>
          </ac:spMkLst>
        </pc:spChg>
        <pc:spChg chg="add mod">
          <ac:chgData name="Morgane Zeoli" userId="2624ffcc-e83a-40f6-bbd0-d8bea0d226ba" providerId="ADAL" clId="{57AE9645-C472-459C-AE2F-027F3DBD6D5A}" dt="2023-01-25T16:52:45.120" v="61" actId="207"/>
          <ac:spMkLst>
            <pc:docMk/>
            <pc:sldMk cId="3954144270" sldId="262"/>
            <ac:spMk id="12" creationId="{D7D8B572-6AF1-C518-21CF-E9DF9362A1A7}"/>
          </ac:spMkLst>
        </pc:spChg>
        <pc:picChg chg="add del mod">
          <ac:chgData name="Morgane Zeoli" userId="2624ffcc-e83a-40f6-bbd0-d8bea0d226ba" providerId="ADAL" clId="{57AE9645-C472-459C-AE2F-027F3DBD6D5A}" dt="2023-01-25T16:50:59.421" v="19" actId="478"/>
          <ac:picMkLst>
            <pc:docMk/>
            <pc:sldMk cId="3954144270" sldId="262"/>
            <ac:picMk id="6" creationId="{4D2A0DE9-4AF5-2610-028C-F0F644D34FD8}"/>
          </ac:picMkLst>
        </pc:picChg>
        <pc:picChg chg="add mod">
          <ac:chgData name="Morgane Zeoli" userId="2624ffcc-e83a-40f6-bbd0-d8bea0d226ba" providerId="ADAL" clId="{57AE9645-C472-459C-AE2F-027F3DBD6D5A}" dt="2023-01-25T16:50:54.487" v="17"/>
          <ac:picMkLst>
            <pc:docMk/>
            <pc:sldMk cId="3954144270" sldId="262"/>
            <ac:picMk id="7" creationId="{85DC6581-8ABD-0135-79D3-DD5980D2CBC6}"/>
          </ac:picMkLst>
        </pc:picChg>
      </pc:sldChg>
      <pc:sldChg chg="addSp delSp modSp add mod modTransition addAnim delAnim modAnim">
        <pc:chgData name="Morgane Zeoli" userId="2624ffcc-e83a-40f6-bbd0-d8bea0d226ba" providerId="ADAL" clId="{57AE9645-C472-459C-AE2F-027F3DBD6D5A}" dt="2023-02-07T10:59:44.004" v="5286"/>
        <pc:sldMkLst>
          <pc:docMk/>
          <pc:sldMk cId="567377002" sldId="263"/>
        </pc:sldMkLst>
        <pc:spChg chg="add del mod">
          <ac:chgData name="Morgane Zeoli" userId="2624ffcc-e83a-40f6-bbd0-d8bea0d226ba" providerId="ADAL" clId="{57AE9645-C472-459C-AE2F-027F3DBD6D5A}" dt="2023-01-25T16:53:48.340" v="69" actId="478"/>
          <ac:spMkLst>
            <pc:docMk/>
            <pc:sldMk cId="567377002" sldId="263"/>
            <ac:spMk id="2" creationId="{2ED1CEFB-42BB-0C3A-6D1D-CFA38C355140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567377002" sldId="263"/>
            <ac:spMk id="3" creationId="{0C977FCF-DA80-F19C-AD7D-E08AE07BB36B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567377002" sldId="263"/>
            <ac:spMk id="4" creationId="{DD51CAA0-F16E-180E-9B29-96989887DBCB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567377002" sldId="263"/>
            <ac:spMk id="5" creationId="{E64E6A1A-B2DB-AD64-5641-CF5CADDBEE81}"/>
          </ac:spMkLst>
        </pc:spChg>
        <pc:spChg chg="del">
          <ac:chgData name="Morgane Zeoli" userId="2624ffcc-e83a-40f6-bbd0-d8bea0d226ba" providerId="ADAL" clId="{57AE9645-C472-459C-AE2F-027F3DBD6D5A}" dt="2023-01-25T16:53:43.765" v="66" actId="478"/>
          <ac:spMkLst>
            <pc:docMk/>
            <pc:sldMk cId="567377002" sldId="263"/>
            <ac:spMk id="8" creationId="{34A73D5F-B9BB-3B54-90FF-BEF80896617A}"/>
          </ac:spMkLst>
        </pc:spChg>
        <pc:spChg chg="mod">
          <ac:chgData name="Morgane Zeoli" userId="2624ffcc-e83a-40f6-bbd0-d8bea0d226ba" providerId="ADAL" clId="{57AE9645-C472-459C-AE2F-027F3DBD6D5A}" dt="2023-01-25T16:54:13.728" v="74" actId="14100"/>
          <ac:spMkLst>
            <pc:docMk/>
            <pc:sldMk cId="567377002" sldId="263"/>
            <ac:spMk id="10" creationId="{7A65EDFF-4DFF-15FA-6D91-4408D69440C4}"/>
          </ac:spMkLst>
        </pc:spChg>
      </pc:sldChg>
      <pc:sldChg chg="addSp delSp modSp add mod ord modTransition modAnim">
        <pc:chgData name="Morgane Zeoli" userId="2624ffcc-e83a-40f6-bbd0-d8bea0d226ba" providerId="ADAL" clId="{57AE9645-C472-459C-AE2F-027F3DBD6D5A}" dt="2023-02-07T10:59:44.004" v="5286"/>
        <pc:sldMkLst>
          <pc:docMk/>
          <pc:sldMk cId="860782291" sldId="264"/>
        </pc:sldMkLst>
        <pc:spChg chg="add mod">
          <ac:chgData name="Morgane Zeoli" userId="2624ffcc-e83a-40f6-bbd0-d8bea0d226ba" providerId="ADAL" clId="{57AE9645-C472-459C-AE2F-027F3DBD6D5A}" dt="2023-01-25T16:54:38.064" v="80"/>
          <ac:spMkLst>
            <pc:docMk/>
            <pc:sldMk cId="860782291" sldId="264"/>
            <ac:spMk id="2" creationId="{5876D1E9-8AFC-40B2-0663-2137492C031A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860782291" sldId="264"/>
            <ac:spMk id="3" creationId="{BF2BF259-4F13-EA28-71D5-48E1D487A427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860782291" sldId="264"/>
            <ac:spMk id="4" creationId="{9ED36D5F-ED9A-E858-880D-813F2F4C4EBD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860782291" sldId="264"/>
            <ac:spMk id="5" creationId="{9747269F-A1D4-93BE-2B8B-A6E3E26DACEF}"/>
          </ac:spMkLst>
        </pc:spChg>
        <pc:spChg chg="del">
          <ac:chgData name="Morgane Zeoli" userId="2624ffcc-e83a-40f6-bbd0-d8bea0d226ba" providerId="ADAL" clId="{57AE9645-C472-459C-AE2F-027F3DBD6D5A}" dt="2023-01-25T16:54:37.750" v="79" actId="478"/>
          <ac:spMkLst>
            <pc:docMk/>
            <pc:sldMk cId="860782291" sldId="264"/>
            <ac:spMk id="8" creationId="{34A73D5F-B9BB-3B54-90FF-BEF80896617A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860782291" sldId="264"/>
            <ac:spMk id="10" creationId="{7A65EDFF-4DFF-15FA-6D91-4408D69440C4}"/>
          </ac:spMkLst>
        </pc:spChg>
      </pc:sldChg>
      <pc:sldChg chg="addSp delSp modSp new mod modClrScheme modAnim chgLayout">
        <pc:chgData name="Morgane Zeoli" userId="2624ffcc-e83a-40f6-bbd0-d8bea0d226ba" providerId="ADAL" clId="{57AE9645-C472-459C-AE2F-027F3DBD6D5A}" dt="2023-02-08T18:15:22.404" v="8878" actId="1035"/>
        <pc:sldMkLst>
          <pc:docMk/>
          <pc:sldMk cId="2974307711" sldId="265"/>
        </pc:sldMkLst>
        <pc:spChg chg="del mod ord">
          <ac:chgData name="Morgane Zeoli" userId="2624ffcc-e83a-40f6-bbd0-d8bea0d226ba" providerId="ADAL" clId="{57AE9645-C472-459C-AE2F-027F3DBD6D5A}" dt="2023-01-25T16:57:20.030" v="118" actId="700"/>
          <ac:spMkLst>
            <pc:docMk/>
            <pc:sldMk cId="2974307711" sldId="265"/>
            <ac:spMk id="2" creationId="{39F1104D-5168-F66F-9A2A-C8B9C47EC988}"/>
          </ac:spMkLst>
        </pc:spChg>
        <pc:spChg chg="add del mod">
          <ac:chgData name="Morgane Zeoli" userId="2624ffcc-e83a-40f6-bbd0-d8bea0d226ba" providerId="ADAL" clId="{57AE9645-C472-459C-AE2F-027F3DBD6D5A}" dt="2023-01-27T08:22:16.203" v="348" actId="478"/>
          <ac:spMkLst>
            <pc:docMk/>
            <pc:sldMk cId="2974307711" sldId="265"/>
            <ac:spMk id="2" creationId="{69436F90-A4F5-E0A2-D68A-BE11DA1CCF70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2974307711" sldId="265"/>
            <ac:spMk id="2" creationId="{92121957-1ADB-4A09-134E-09A59F812E4A}"/>
          </ac:spMkLst>
        </pc:spChg>
        <pc:spChg chg="add del mod">
          <ac:chgData name="Morgane Zeoli" userId="2624ffcc-e83a-40f6-bbd0-d8bea0d226ba" providerId="ADAL" clId="{57AE9645-C472-459C-AE2F-027F3DBD6D5A}" dt="2023-01-27T08:22:16.807" v="349" actId="478"/>
          <ac:spMkLst>
            <pc:docMk/>
            <pc:sldMk cId="2974307711" sldId="265"/>
            <ac:spMk id="3" creationId="{29B98C04-34D0-611C-67A1-699A10BE070E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2974307711" sldId="265"/>
            <ac:spMk id="3" creationId="{31D0710E-88F5-2E98-F1CF-303DD8083C11}"/>
          </ac:spMkLst>
        </pc:spChg>
        <pc:spChg chg="del mod ord">
          <ac:chgData name="Morgane Zeoli" userId="2624ffcc-e83a-40f6-bbd0-d8bea0d226ba" providerId="ADAL" clId="{57AE9645-C472-459C-AE2F-027F3DBD6D5A}" dt="2023-01-25T16:57:20.030" v="118" actId="700"/>
          <ac:spMkLst>
            <pc:docMk/>
            <pc:sldMk cId="2974307711" sldId="265"/>
            <ac:spMk id="3" creationId="{76C37ADF-2380-B604-E89D-87F1D2A0EFCC}"/>
          </ac:spMkLst>
        </pc:spChg>
        <pc:spChg chg="add mod ord">
          <ac:chgData name="Morgane Zeoli" userId="2624ffcc-e83a-40f6-bbd0-d8bea0d226ba" providerId="ADAL" clId="{57AE9645-C472-459C-AE2F-027F3DBD6D5A}" dt="2023-02-07T10:59:44.004" v="5286"/>
          <ac:spMkLst>
            <pc:docMk/>
            <pc:sldMk cId="2974307711" sldId="265"/>
            <ac:spMk id="4" creationId="{168ECE69-287D-E244-A19A-6B91F194968A}"/>
          </ac:spMkLst>
        </pc:spChg>
        <pc:spChg chg="add del mod">
          <ac:chgData name="Morgane Zeoli" userId="2624ffcc-e83a-40f6-bbd0-d8bea0d226ba" providerId="ADAL" clId="{57AE9645-C472-459C-AE2F-027F3DBD6D5A}" dt="2023-01-27T08:22:14.030" v="347" actId="478"/>
          <ac:spMkLst>
            <pc:docMk/>
            <pc:sldMk cId="2974307711" sldId="265"/>
            <ac:spMk id="5" creationId="{2BD975DC-AD88-EF77-24DD-9F97805587A4}"/>
          </ac:spMkLst>
        </pc:spChg>
        <pc:spChg chg="add del mod ord">
          <ac:chgData name="Morgane Zeoli" userId="2624ffcc-e83a-40f6-bbd0-d8bea0d226ba" providerId="ADAL" clId="{57AE9645-C472-459C-AE2F-027F3DBD6D5A}" dt="2023-01-25T16:59:19.539" v="170" actId="478"/>
          <ac:spMkLst>
            <pc:docMk/>
            <pc:sldMk cId="2974307711" sldId="265"/>
            <ac:spMk id="5" creationId="{42F9F0D3-5743-B8D0-3C88-C13B7DDC2F4D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2974307711" sldId="265"/>
            <ac:spMk id="5" creationId="{69E44554-1116-B207-79FA-7C23C34FA722}"/>
          </ac:spMkLst>
        </pc:spChg>
        <pc:spChg chg="add mod">
          <ac:chgData name="Morgane Zeoli" userId="2624ffcc-e83a-40f6-bbd0-d8bea0d226ba" providerId="ADAL" clId="{57AE9645-C472-459C-AE2F-027F3DBD6D5A}" dt="2023-01-27T08:23:39.288" v="466" actId="1076"/>
          <ac:spMkLst>
            <pc:docMk/>
            <pc:sldMk cId="2974307711" sldId="265"/>
            <ac:spMk id="7" creationId="{846D8CE1-A241-30A1-F310-52112CA56B2C}"/>
          </ac:spMkLst>
        </pc:spChg>
        <pc:spChg chg="add mod">
          <ac:chgData name="Morgane Zeoli" userId="2624ffcc-e83a-40f6-bbd0-d8bea0d226ba" providerId="ADAL" clId="{57AE9645-C472-459C-AE2F-027F3DBD6D5A}" dt="2023-01-27T08:23:39.288" v="466" actId="1076"/>
          <ac:spMkLst>
            <pc:docMk/>
            <pc:sldMk cId="2974307711" sldId="265"/>
            <ac:spMk id="9" creationId="{66C18381-3565-A67C-8B0D-6C60CF17D403}"/>
          </ac:spMkLst>
        </pc:spChg>
        <pc:spChg chg="add mod">
          <ac:chgData name="Morgane Zeoli" userId="2624ffcc-e83a-40f6-bbd0-d8bea0d226ba" providerId="ADAL" clId="{57AE9645-C472-459C-AE2F-027F3DBD6D5A}" dt="2023-01-27T08:23:39.288" v="466" actId="1076"/>
          <ac:spMkLst>
            <pc:docMk/>
            <pc:sldMk cId="2974307711" sldId="265"/>
            <ac:spMk id="10" creationId="{FA95A7BD-7BE7-D851-7F48-43AF6EEFD56A}"/>
          </ac:spMkLst>
        </pc:spChg>
        <pc:spChg chg="add mod">
          <ac:chgData name="Morgane Zeoli" userId="2624ffcc-e83a-40f6-bbd0-d8bea0d226ba" providerId="ADAL" clId="{57AE9645-C472-459C-AE2F-027F3DBD6D5A}" dt="2023-01-27T08:23:39.288" v="466" actId="1076"/>
          <ac:spMkLst>
            <pc:docMk/>
            <pc:sldMk cId="2974307711" sldId="265"/>
            <ac:spMk id="11" creationId="{13EB5414-B533-557F-FD83-17D87579C4B4}"/>
          </ac:spMkLst>
        </pc:spChg>
        <pc:spChg chg="add mod">
          <ac:chgData name="Morgane Zeoli" userId="2624ffcc-e83a-40f6-bbd0-d8bea0d226ba" providerId="ADAL" clId="{57AE9645-C472-459C-AE2F-027F3DBD6D5A}" dt="2023-01-27T08:23:39.288" v="466" actId="1076"/>
          <ac:spMkLst>
            <pc:docMk/>
            <pc:sldMk cId="2974307711" sldId="265"/>
            <ac:spMk id="12" creationId="{02BED570-CA24-5847-E7DD-60D705AC1D12}"/>
          </ac:spMkLst>
        </pc:spChg>
        <pc:spChg chg="add mod">
          <ac:chgData name="Morgane Zeoli" userId="2624ffcc-e83a-40f6-bbd0-d8bea0d226ba" providerId="ADAL" clId="{57AE9645-C472-459C-AE2F-027F3DBD6D5A}" dt="2023-02-08T18:13:41.472" v="8846" actId="20577"/>
          <ac:spMkLst>
            <pc:docMk/>
            <pc:sldMk cId="2974307711" sldId="265"/>
            <ac:spMk id="14" creationId="{CC888FEB-6D15-0E15-F6DF-A9B463131298}"/>
          </ac:spMkLst>
        </pc:spChg>
        <pc:spChg chg="add del mod">
          <ac:chgData name="Morgane Zeoli" userId="2624ffcc-e83a-40f6-bbd0-d8bea0d226ba" providerId="ADAL" clId="{57AE9645-C472-459C-AE2F-027F3DBD6D5A}" dt="2023-02-08T18:15:18.227" v="8869" actId="478"/>
          <ac:spMkLst>
            <pc:docMk/>
            <pc:sldMk cId="2974307711" sldId="265"/>
            <ac:spMk id="15" creationId="{669E3963-D9EB-623B-F4B4-D95CEAA89DE5}"/>
          </ac:spMkLst>
        </pc:spChg>
        <pc:spChg chg="add mod">
          <ac:chgData name="Morgane Zeoli" userId="2624ffcc-e83a-40f6-bbd0-d8bea0d226ba" providerId="ADAL" clId="{57AE9645-C472-459C-AE2F-027F3DBD6D5A}" dt="2023-02-08T18:15:22.404" v="8878" actId="1035"/>
          <ac:spMkLst>
            <pc:docMk/>
            <pc:sldMk cId="2974307711" sldId="265"/>
            <ac:spMk id="16" creationId="{23F6F655-6915-35C1-16D1-0398F05A814A}"/>
          </ac:spMkLst>
        </pc:spChg>
        <pc:picChg chg="add mod modCrop">
          <ac:chgData name="Morgane Zeoli" userId="2624ffcc-e83a-40f6-bbd0-d8bea0d226ba" providerId="ADAL" clId="{57AE9645-C472-459C-AE2F-027F3DBD6D5A}" dt="2023-01-27T08:23:39.288" v="466" actId="1076"/>
          <ac:picMkLst>
            <pc:docMk/>
            <pc:sldMk cId="2974307711" sldId="265"/>
            <ac:picMk id="6" creationId="{A7082EBC-744B-6D10-C4F6-6B063B0E9CE0}"/>
          </ac:picMkLst>
        </pc:picChg>
        <pc:picChg chg="add mod">
          <ac:chgData name="Morgane Zeoli" userId="2624ffcc-e83a-40f6-bbd0-d8bea0d226ba" providerId="ADAL" clId="{57AE9645-C472-459C-AE2F-027F3DBD6D5A}" dt="2023-02-07T10:12:51.596" v="4890" actId="2085"/>
          <ac:picMkLst>
            <pc:docMk/>
            <pc:sldMk cId="2974307711" sldId="265"/>
            <ac:picMk id="13" creationId="{47855F83-80A9-CDFF-47A3-301014A047C7}"/>
          </ac:picMkLst>
        </pc:picChg>
        <pc:cxnChg chg="add mod">
          <ac:chgData name="Morgane Zeoli" userId="2624ffcc-e83a-40f6-bbd0-d8bea0d226ba" providerId="ADAL" clId="{57AE9645-C472-459C-AE2F-027F3DBD6D5A}" dt="2023-01-27T08:23:39.288" v="466" actId="1076"/>
          <ac:cxnSpMkLst>
            <pc:docMk/>
            <pc:sldMk cId="2974307711" sldId="265"/>
            <ac:cxnSpMk id="8" creationId="{3C06A711-3FAC-D725-8686-878D1FD41EE9}"/>
          </ac:cxnSpMkLst>
        </pc:cxnChg>
      </pc:sldChg>
      <pc:sldChg chg="addSp delSp modSp new mod ord modAnim">
        <pc:chgData name="Morgane Zeoli" userId="2624ffcc-e83a-40f6-bbd0-d8bea0d226ba" providerId="ADAL" clId="{57AE9645-C472-459C-AE2F-027F3DBD6D5A}" dt="2023-02-09T07:55:07.959" v="9114" actId="14100"/>
        <pc:sldMkLst>
          <pc:docMk/>
          <pc:sldMk cId="2383462433" sldId="266"/>
        </pc:sldMkLst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2383462433" sldId="266"/>
            <ac:spMk id="2" creationId="{CAF9EA22-19F5-D2D3-B558-7CCE6DB41A98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2383462433" sldId="266"/>
            <ac:spMk id="3" creationId="{0242AEA2-1080-279B-97B6-137E72A479BD}"/>
          </ac:spMkLst>
        </pc:spChg>
        <pc:spChg chg="del">
          <ac:chgData name="Morgane Zeoli" userId="2624ffcc-e83a-40f6-bbd0-d8bea0d226ba" providerId="ADAL" clId="{57AE9645-C472-459C-AE2F-027F3DBD6D5A}" dt="2023-01-25T17:04:58.209" v="247" actId="478"/>
          <ac:spMkLst>
            <pc:docMk/>
            <pc:sldMk cId="2383462433" sldId="266"/>
            <ac:spMk id="3" creationId="{C5953D85-12F5-3B40-4823-B50E842E05C3}"/>
          </ac:spMkLst>
        </pc:spChg>
        <pc:spChg chg="add mod">
          <ac:chgData name="Morgane Zeoli" userId="2624ffcc-e83a-40f6-bbd0-d8bea0d226ba" providerId="ADAL" clId="{57AE9645-C472-459C-AE2F-027F3DBD6D5A}" dt="2023-01-27T08:32:05.250" v="544" actId="20577"/>
          <ac:spMkLst>
            <pc:docMk/>
            <pc:sldMk cId="2383462433" sldId="266"/>
            <ac:spMk id="5" creationId="{316FA9BF-4CE6-5850-1A5C-24C18AA020E7}"/>
          </ac:spMkLst>
        </pc:spChg>
        <pc:spChg chg="add mod">
          <ac:chgData name="Morgane Zeoli" userId="2624ffcc-e83a-40f6-bbd0-d8bea0d226ba" providerId="ADAL" clId="{57AE9645-C472-459C-AE2F-027F3DBD6D5A}" dt="2023-01-25T17:07:05.265" v="262" actId="1076"/>
          <ac:spMkLst>
            <pc:docMk/>
            <pc:sldMk cId="2383462433" sldId="266"/>
            <ac:spMk id="6" creationId="{BAE6C7CF-FC06-4702-1976-F157245C87F2}"/>
          </ac:spMkLst>
        </pc:spChg>
        <pc:spChg chg="add mod">
          <ac:chgData name="Morgane Zeoli" userId="2624ffcc-e83a-40f6-bbd0-d8bea0d226ba" providerId="ADAL" clId="{57AE9645-C472-459C-AE2F-027F3DBD6D5A}" dt="2023-01-25T17:06:48.655" v="259" actId="1076"/>
          <ac:spMkLst>
            <pc:docMk/>
            <pc:sldMk cId="2383462433" sldId="266"/>
            <ac:spMk id="7" creationId="{9E457941-248C-B8E5-83B7-ED2822A098AE}"/>
          </ac:spMkLst>
        </pc:spChg>
        <pc:spChg chg="add mod">
          <ac:chgData name="Morgane Zeoli" userId="2624ffcc-e83a-40f6-bbd0-d8bea0d226ba" providerId="ADAL" clId="{57AE9645-C472-459C-AE2F-027F3DBD6D5A}" dt="2023-02-09T07:55:00.380" v="9112" actId="1076"/>
          <ac:spMkLst>
            <pc:docMk/>
            <pc:sldMk cId="2383462433" sldId="266"/>
            <ac:spMk id="12" creationId="{517DB23E-B658-E57F-0397-134AFDAF7490}"/>
          </ac:spMkLst>
        </pc:spChg>
        <pc:spChg chg="add del mod">
          <ac:chgData name="Morgane Zeoli" userId="2624ffcc-e83a-40f6-bbd0-d8bea0d226ba" providerId="ADAL" clId="{57AE9645-C472-459C-AE2F-027F3DBD6D5A}" dt="2023-02-09T07:54:54.984" v="9111" actId="478"/>
          <ac:spMkLst>
            <pc:docMk/>
            <pc:sldMk cId="2383462433" sldId="266"/>
            <ac:spMk id="13" creationId="{6EE826FD-965D-D65F-0792-621BDD674FC1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2383462433" sldId="266"/>
            <ac:spMk id="15" creationId="{A48F5370-0F03-15A3-6E25-58B787F316F3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2383462433" sldId="266"/>
            <ac:spMk id="16" creationId="{BF89983D-C2AD-B4AF-E4DF-15EF80C559FE}"/>
          </ac:spMkLst>
        </pc:spChg>
        <pc:spChg chg="add mod">
          <ac:chgData name="Morgane Zeoli" userId="2624ffcc-e83a-40f6-bbd0-d8bea0d226ba" providerId="ADAL" clId="{57AE9645-C472-459C-AE2F-027F3DBD6D5A}" dt="2023-02-09T07:50:23.215" v="9073" actId="20577"/>
          <ac:spMkLst>
            <pc:docMk/>
            <pc:sldMk cId="2383462433" sldId="266"/>
            <ac:spMk id="17" creationId="{E79C9F61-9016-2549-683D-9C83D4F6F8FE}"/>
          </ac:spMkLst>
        </pc:spChg>
        <pc:spChg chg="add mod">
          <ac:chgData name="Morgane Zeoli" userId="2624ffcc-e83a-40f6-bbd0-d8bea0d226ba" providerId="ADAL" clId="{57AE9645-C472-459C-AE2F-027F3DBD6D5A}" dt="2023-02-08T11:40:01.531" v="7297" actId="1076"/>
          <ac:spMkLst>
            <pc:docMk/>
            <pc:sldMk cId="2383462433" sldId="266"/>
            <ac:spMk id="29" creationId="{B5CF8C3F-5AD6-0718-96DE-B81DF525B695}"/>
          </ac:spMkLst>
        </pc:spChg>
        <pc:picChg chg="add mod">
          <ac:chgData name="Morgane Zeoli" userId="2624ffcc-e83a-40f6-bbd0-d8bea0d226ba" providerId="ADAL" clId="{57AE9645-C472-459C-AE2F-027F3DBD6D5A}" dt="2023-02-08T11:38:16.738" v="7267" actId="1076"/>
          <ac:picMkLst>
            <pc:docMk/>
            <pc:sldMk cId="2383462433" sldId="266"/>
            <ac:picMk id="4" creationId="{25A1EBD4-FD61-BCCF-C52A-90BCF4EFAD78}"/>
          </ac:picMkLst>
        </pc:picChg>
        <pc:picChg chg="add del mod">
          <ac:chgData name="Morgane Zeoli" userId="2624ffcc-e83a-40f6-bbd0-d8bea0d226ba" providerId="ADAL" clId="{57AE9645-C472-459C-AE2F-027F3DBD6D5A}" dt="2023-02-07T11:03:51.654" v="5331"/>
          <ac:picMkLst>
            <pc:docMk/>
            <pc:sldMk cId="2383462433" sldId="266"/>
            <ac:picMk id="18" creationId="{61D475C6-6DB0-8C3C-757C-8F498AB94AC8}"/>
          </ac:picMkLst>
        </pc:picChg>
        <pc:picChg chg="add mod">
          <ac:chgData name="Morgane Zeoli" userId="2624ffcc-e83a-40f6-bbd0-d8bea0d226ba" providerId="ADAL" clId="{57AE9645-C472-459C-AE2F-027F3DBD6D5A}" dt="2023-02-07T11:04:42.369" v="5347" actId="1076"/>
          <ac:picMkLst>
            <pc:docMk/>
            <pc:sldMk cId="2383462433" sldId="266"/>
            <ac:picMk id="19" creationId="{0D508709-9CC4-9CFB-2604-C1E1B13DFA80}"/>
          </ac:picMkLst>
        </pc:picChg>
        <pc:picChg chg="add mod">
          <ac:chgData name="Morgane Zeoli" userId="2624ffcc-e83a-40f6-bbd0-d8bea0d226ba" providerId="ADAL" clId="{57AE9645-C472-459C-AE2F-027F3DBD6D5A}" dt="2023-02-07T11:04:15.142" v="5336" actId="1076"/>
          <ac:picMkLst>
            <pc:docMk/>
            <pc:sldMk cId="2383462433" sldId="266"/>
            <ac:picMk id="20" creationId="{2D3166AF-4B29-ED2B-DF16-14770A2937C8}"/>
          </ac:picMkLst>
        </pc:picChg>
        <pc:picChg chg="add mod">
          <ac:chgData name="Morgane Zeoli" userId="2624ffcc-e83a-40f6-bbd0-d8bea0d226ba" providerId="ADAL" clId="{57AE9645-C472-459C-AE2F-027F3DBD6D5A}" dt="2023-02-07T11:04:23.268" v="5343" actId="1038"/>
          <ac:picMkLst>
            <pc:docMk/>
            <pc:sldMk cId="2383462433" sldId="266"/>
            <ac:picMk id="21" creationId="{84EBE031-D603-3A49-E120-BF2CB63D0B38}"/>
          </ac:picMkLst>
        </pc:picChg>
        <pc:picChg chg="add mod">
          <ac:chgData name="Morgane Zeoli" userId="2624ffcc-e83a-40f6-bbd0-d8bea0d226ba" providerId="ADAL" clId="{57AE9645-C472-459C-AE2F-027F3DBD6D5A}" dt="2023-02-07T11:04:33.198" v="5345" actId="1076"/>
          <ac:picMkLst>
            <pc:docMk/>
            <pc:sldMk cId="2383462433" sldId="266"/>
            <ac:picMk id="22" creationId="{02EA0BA8-CAC0-08F4-FD4D-7B796CF93877}"/>
          </ac:picMkLst>
        </pc:picChg>
        <pc:picChg chg="add del mod">
          <ac:chgData name="Morgane Zeoli" userId="2624ffcc-e83a-40f6-bbd0-d8bea0d226ba" providerId="ADAL" clId="{57AE9645-C472-459C-AE2F-027F3DBD6D5A}" dt="2023-02-08T11:38:27.551" v="7270" actId="478"/>
          <ac:picMkLst>
            <pc:docMk/>
            <pc:sldMk cId="2383462433" sldId="266"/>
            <ac:picMk id="24" creationId="{2774C3A0-B418-45BD-9144-393C9F608306}"/>
          </ac:picMkLst>
        </pc:picChg>
        <pc:cxnChg chg="add mod">
          <ac:chgData name="Morgane Zeoli" userId="2624ffcc-e83a-40f6-bbd0-d8bea0d226ba" providerId="ADAL" clId="{57AE9645-C472-459C-AE2F-027F3DBD6D5A}" dt="2023-01-25T17:06:52.336" v="260" actId="14100"/>
          <ac:cxnSpMkLst>
            <pc:docMk/>
            <pc:sldMk cId="2383462433" sldId="266"/>
            <ac:cxnSpMk id="8" creationId="{F3A7C1F5-B52C-44FC-9ED2-90BE379A1F8E}"/>
          </ac:cxnSpMkLst>
        </pc:cxnChg>
        <pc:cxnChg chg="add mod">
          <ac:chgData name="Morgane Zeoli" userId="2624ffcc-e83a-40f6-bbd0-d8bea0d226ba" providerId="ADAL" clId="{57AE9645-C472-459C-AE2F-027F3DBD6D5A}" dt="2023-01-27T08:32:01.879" v="538" actId="20577"/>
          <ac:cxnSpMkLst>
            <pc:docMk/>
            <pc:sldMk cId="2383462433" sldId="266"/>
            <ac:cxnSpMk id="9" creationId="{C83C4A52-1FFC-CAE0-FE13-760C2DD726D1}"/>
          </ac:cxnSpMkLst>
        </pc:cxnChg>
        <pc:cxnChg chg="add mod">
          <ac:chgData name="Morgane Zeoli" userId="2624ffcc-e83a-40f6-bbd0-d8bea0d226ba" providerId="ADAL" clId="{57AE9645-C472-459C-AE2F-027F3DBD6D5A}" dt="2023-01-25T17:07:11.867" v="264" actId="14100"/>
          <ac:cxnSpMkLst>
            <pc:docMk/>
            <pc:sldMk cId="2383462433" sldId="266"/>
            <ac:cxnSpMk id="10" creationId="{3A9223AE-EC5D-759A-FFCC-171069F2CEB7}"/>
          </ac:cxnSpMkLst>
        </pc:cxnChg>
        <pc:cxnChg chg="add mod">
          <ac:chgData name="Morgane Zeoli" userId="2624ffcc-e83a-40f6-bbd0-d8bea0d226ba" providerId="ADAL" clId="{57AE9645-C472-459C-AE2F-027F3DBD6D5A}" dt="2023-02-09T07:55:07.959" v="9114" actId="14100"/>
          <ac:cxnSpMkLst>
            <pc:docMk/>
            <pc:sldMk cId="2383462433" sldId="266"/>
            <ac:cxnSpMk id="11" creationId="{DA585672-8C09-1FBD-39FE-093777090911}"/>
          </ac:cxnSpMkLst>
        </pc:cxnChg>
        <pc:cxnChg chg="add del mod">
          <ac:chgData name="Morgane Zeoli" userId="2624ffcc-e83a-40f6-bbd0-d8bea0d226ba" providerId="ADAL" clId="{57AE9645-C472-459C-AE2F-027F3DBD6D5A}" dt="2023-02-09T07:54:52.287" v="9110" actId="478"/>
          <ac:cxnSpMkLst>
            <pc:docMk/>
            <pc:sldMk cId="2383462433" sldId="266"/>
            <ac:cxnSpMk id="14" creationId="{86703C30-56DA-BA48-019D-D7429DC855BB}"/>
          </ac:cxnSpMkLst>
        </pc:cxnChg>
        <pc:cxnChg chg="add mod">
          <ac:chgData name="Morgane Zeoli" userId="2624ffcc-e83a-40f6-bbd0-d8bea0d226ba" providerId="ADAL" clId="{57AE9645-C472-459C-AE2F-027F3DBD6D5A}" dt="2023-02-08T11:39:24.216" v="7277" actId="693"/>
          <ac:cxnSpMkLst>
            <pc:docMk/>
            <pc:sldMk cId="2383462433" sldId="266"/>
            <ac:cxnSpMk id="26" creationId="{E0914CE0-A981-0555-A922-581AC5A92628}"/>
          </ac:cxnSpMkLst>
        </pc:cxnChg>
      </pc:sldChg>
      <pc:sldChg chg="addSp delSp modSp new mod chgLayout">
        <pc:chgData name="Morgane Zeoli" userId="2624ffcc-e83a-40f6-bbd0-d8bea0d226ba" providerId="ADAL" clId="{57AE9645-C472-459C-AE2F-027F3DBD6D5A}" dt="2023-02-08T18:23:22.339" v="8922" actId="1076"/>
        <pc:sldMkLst>
          <pc:docMk/>
          <pc:sldMk cId="2008533487" sldId="267"/>
        </pc:sldMkLst>
        <pc:spChg chg="mod ord">
          <ac:chgData name="Morgane Zeoli" userId="2624ffcc-e83a-40f6-bbd0-d8bea0d226ba" providerId="ADAL" clId="{57AE9645-C472-459C-AE2F-027F3DBD6D5A}" dt="2023-02-07T10:59:44.004" v="5286"/>
          <ac:spMkLst>
            <pc:docMk/>
            <pc:sldMk cId="2008533487" sldId="267"/>
            <ac:spMk id="2" creationId="{808CFE4F-7AE8-1F4C-C76B-A193503CE479}"/>
          </ac:spMkLst>
        </pc:spChg>
        <pc:spChg chg="del mod">
          <ac:chgData name="Morgane Zeoli" userId="2624ffcc-e83a-40f6-bbd0-d8bea0d226ba" providerId="ADAL" clId="{57AE9645-C472-459C-AE2F-027F3DBD6D5A}" dt="2023-02-06T15:52:56.723" v="4400" actId="478"/>
          <ac:spMkLst>
            <pc:docMk/>
            <pc:sldMk cId="2008533487" sldId="267"/>
            <ac:spMk id="3" creationId="{E9E4FB23-F430-280F-8343-BCDADF1B6A0E}"/>
          </ac:spMkLst>
        </pc:spChg>
        <pc:spChg chg="mod ord">
          <ac:chgData name="Morgane Zeoli" userId="2624ffcc-e83a-40f6-bbd0-d8bea0d226ba" providerId="ADAL" clId="{57AE9645-C472-459C-AE2F-027F3DBD6D5A}" dt="2023-02-07T10:59:44.004" v="5286"/>
          <ac:spMkLst>
            <pc:docMk/>
            <pc:sldMk cId="2008533487" sldId="267"/>
            <ac:spMk id="4" creationId="{FF4E808F-4E78-D00E-C736-5717CA67BE2B}"/>
          </ac:spMkLst>
        </pc:spChg>
        <pc:spChg chg="mod ord">
          <ac:chgData name="Morgane Zeoli" userId="2624ffcc-e83a-40f6-bbd0-d8bea0d226ba" providerId="ADAL" clId="{57AE9645-C472-459C-AE2F-027F3DBD6D5A}" dt="2023-02-07T10:59:44.004" v="5286"/>
          <ac:spMkLst>
            <pc:docMk/>
            <pc:sldMk cId="2008533487" sldId="267"/>
            <ac:spMk id="5" creationId="{369A4022-CD36-73E8-5FAB-050261E79CC7}"/>
          </ac:spMkLst>
        </pc:spChg>
        <pc:spChg chg="mod ord">
          <ac:chgData name="Morgane Zeoli" userId="2624ffcc-e83a-40f6-bbd0-d8bea0d226ba" providerId="ADAL" clId="{57AE9645-C472-459C-AE2F-027F3DBD6D5A}" dt="2023-02-07T10:59:44.004" v="5286"/>
          <ac:spMkLst>
            <pc:docMk/>
            <pc:sldMk cId="2008533487" sldId="267"/>
            <ac:spMk id="6" creationId="{AD807696-6F64-A049-8EE0-4469F14FC236}"/>
          </ac:spMkLst>
        </pc:spChg>
        <pc:spChg chg="add mod">
          <ac:chgData name="Morgane Zeoli" userId="2624ffcc-e83a-40f6-bbd0-d8bea0d226ba" providerId="ADAL" clId="{57AE9645-C472-459C-AE2F-027F3DBD6D5A}" dt="2023-02-06T16:00:59.537" v="4485" actId="164"/>
          <ac:spMkLst>
            <pc:docMk/>
            <pc:sldMk cId="2008533487" sldId="267"/>
            <ac:spMk id="11" creationId="{BF4EBC14-1B2C-74BE-35AF-FF0798EA7E35}"/>
          </ac:spMkLst>
        </pc:spChg>
        <pc:spChg chg="add mod">
          <ac:chgData name="Morgane Zeoli" userId="2624ffcc-e83a-40f6-bbd0-d8bea0d226ba" providerId="ADAL" clId="{57AE9645-C472-459C-AE2F-027F3DBD6D5A}" dt="2023-02-06T16:00:59.537" v="4485" actId="164"/>
          <ac:spMkLst>
            <pc:docMk/>
            <pc:sldMk cId="2008533487" sldId="267"/>
            <ac:spMk id="13" creationId="{7B42EAF8-EA32-C036-AEE0-27D5D14B4AD6}"/>
          </ac:spMkLst>
        </pc:spChg>
        <pc:spChg chg="add del mod ord">
          <ac:chgData name="Morgane Zeoli" userId="2624ffcc-e83a-40f6-bbd0-d8bea0d226ba" providerId="ADAL" clId="{57AE9645-C472-459C-AE2F-027F3DBD6D5A}" dt="2023-02-06T15:53:38.015" v="4435" actId="478"/>
          <ac:spMkLst>
            <pc:docMk/>
            <pc:sldMk cId="2008533487" sldId="267"/>
            <ac:spMk id="15" creationId="{0354298B-9890-A18C-F581-F67CE8739B24}"/>
          </ac:spMkLst>
        </pc:spChg>
        <pc:spChg chg="add del mod">
          <ac:chgData name="Morgane Zeoli" userId="2624ffcc-e83a-40f6-bbd0-d8bea0d226ba" providerId="ADAL" clId="{57AE9645-C472-459C-AE2F-027F3DBD6D5A}" dt="2023-02-06T15:53:42.719" v="4437" actId="478"/>
          <ac:spMkLst>
            <pc:docMk/>
            <pc:sldMk cId="2008533487" sldId="267"/>
            <ac:spMk id="17" creationId="{53ACAB91-AFC5-CE9B-9BC0-4ECACEBBD9D4}"/>
          </ac:spMkLst>
        </pc:spChg>
        <pc:spChg chg="add del mod">
          <ac:chgData name="Morgane Zeoli" userId="2624ffcc-e83a-40f6-bbd0-d8bea0d226ba" providerId="ADAL" clId="{57AE9645-C472-459C-AE2F-027F3DBD6D5A}" dt="2023-02-06T16:01:41.674" v="4494" actId="478"/>
          <ac:spMkLst>
            <pc:docMk/>
            <pc:sldMk cId="2008533487" sldId="267"/>
            <ac:spMk id="20" creationId="{77E5F1CF-E303-0293-41AD-284FB8BD3CD9}"/>
          </ac:spMkLst>
        </pc:spChg>
        <pc:spChg chg="add del mod">
          <ac:chgData name="Morgane Zeoli" userId="2624ffcc-e83a-40f6-bbd0-d8bea0d226ba" providerId="ADAL" clId="{57AE9645-C472-459C-AE2F-027F3DBD6D5A}" dt="2023-02-06T16:17:41.048" v="4543" actId="478"/>
          <ac:spMkLst>
            <pc:docMk/>
            <pc:sldMk cId="2008533487" sldId="267"/>
            <ac:spMk id="21" creationId="{7EDBB1E9-0400-FA28-F799-3A42A7602A13}"/>
          </ac:spMkLst>
        </pc:spChg>
        <pc:spChg chg="add mod">
          <ac:chgData name="Morgane Zeoli" userId="2624ffcc-e83a-40f6-bbd0-d8bea0d226ba" providerId="ADAL" clId="{57AE9645-C472-459C-AE2F-027F3DBD6D5A}" dt="2023-02-08T18:22:50.748" v="8903" actId="1036"/>
          <ac:spMkLst>
            <pc:docMk/>
            <pc:sldMk cId="2008533487" sldId="267"/>
            <ac:spMk id="22" creationId="{72587A5D-239F-3B14-2821-7D9FA836BEBF}"/>
          </ac:spMkLst>
        </pc:spChg>
        <pc:spChg chg="add mod">
          <ac:chgData name="Morgane Zeoli" userId="2624ffcc-e83a-40f6-bbd0-d8bea0d226ba" providerId="ADAL" clId="{57AE9645-C472-459C-AE2F-027F3DBD6D5A}" dt="2023-02-06T16:18:17.277" v="4553" actId="207"/>
          <ac:spMkLst>
            <pc:docMk/>
            <pc:sldMk cId="2008533487" sldId="267"/>
            <ac:spMk id="25" creationId="{73E0FC74-A623-9CDE-8673-DD5B7A5A37DA}"/>
          </ac:spMkLst>
        </pc:spChg>
        <pc:spChg chg="add mod">
          <ac:chgData name="Morgane Zeoli" userId="2624ffcc-e83a-40f6-bbd0-d8bea0d226ba" providerId="ADAL" clId="{57AE9645-C472-459C-AE2F-027F3DBD6D5A}" dt="2023-02-08T18:23:22.339" v="8922" actId="1076"/>
          <ac:spMkLst>
            <pc:docMk/>
            <pc:sldMk cId="2008533487" sldId="267"/>
            <ac:spMk id="26" creationId="{4BDA37A2-1650-D81F-C0C1-88EEE784C357}"/>
          </ac:spMkLst>
        </pc:spChg>
        <pc:spChg chg="add del mod">
          <ac:chgData name="Morgane Zeoli" userId="2624ffcc-e83a-40f6-bbd0-d8bea0d226ba" providerId="ADAL" clId="{57AE9645-C472-459C-AE2F-027F3DBD6D5A}" dt="2023-02-06T16:15:38.117" v="4524" actId="478"/>
          <ac:spMkLst>
            <pc:docMk/>
            <pc:sldMk cId="2008533487" sldId="267"/>
            <ac:spMk id="26" creationId="{842928DC-F016-D15C-DA34-A42D311F71DA}"/>
          </ac:spMkLst>
        </pc:spChg>
        <pc:spChg chg="add mod">
          <ac:chgData name="Morgane Zeoli" userId="2624ffcc-e83a-40f6-bbd0-d8bea0d226ba" providerId="ADAL" clId="{57AE9645-C472-459C-AE2F-027F3DBD6D5A}" dt="2023-02-06T16:17:59.045" v="4550" actId="1076"/>
          <ac:spMkLst>
            <pc:docMk/>
            <pc:sldMk cId="2008533487" sldId="267"/>
            <ac:spMk id="27" creationId="{FCDCBD1A-20DF-4BE7-DDA7-C7E7C528107F}"/>
          </ac:spMkLst>
        </pc:spChg>
        <pc:spChg chg="add mod">
          <ac:chgData name="Morgane Zeoli" userId="2624ffcc-e83a-40f6-bbd0-d8bea0d226ba" providerId="ADAL" clId="{57AE9645-C472-459C-AE2F-027F3DBD6D5A}" dt="2023-02-06T16:19:23.443" v="4566" actId="1076"/>
          <ac:spMkLst>
            <pc:docMk/>
            <pc:sldMk cId="2008533487" sldId="267"/>
            <ac:spMk id="28" creationId="{DD36A0E0-F4E6-BDDC-FC0F-6DC95123E606}"/>
          </ac:spMkLst>
        </pc:spChg>
        <pc:spChg chg="add mod">
          <ac:chgData name="Morgane Zeoli" userId="2624ffcc-e83a-40f6-bbd0-d8bea0d226ba" providerId="ADAL" clId="{57AE9645-C472-459C-AE2F-027F3DBD6D5A}" dt="2023-02-06T16:19:04.787" v="4563" actId="14100"/>
          <ac:spMkLst>
            <pc:docMk/>
            <pc:sldMk cId="2008533487" sldId="267"/>
            <ac:spMk id="29" creationId="{CC869F20-23B5-A860-C2BF-805774820713}"/>
          </ac:spMkLst>
        </pc:spChg>
        <pc:grpChg chg="add mod ord">
          <ac:chgData name="Morgane Zeoli" userId="2624ffcc-e83a-40f6-bbd0-d8bea0d226ba" providerId="ADAL" clId="{57AE9645-C472-459C-AE2F-027F3DBD6D5A}" dt="2023-02-06T16:19:17.712" v="4565" actId="1076"/>
          <ac:grpSpMkLst>
            <pc:docMk/>
            <pc:sldMk cId="2008533487" sldId="267"/>
            <ac:grpSpMk id="24" creationId="{8646C648-47FA-B05C-FFED-189EC3C8C9B0}"/>
          </ac:grpSpMkLst>
        </pc:grpChg>
        <pc:picChg chg="add mod">
          <ac:chgData name="Morgane Zeoli" userId="2624ffcc-e83a-40f6-bbd0-d8bea0d226ba" providerId="ADAL" clId="{57AE9645-C472-459C-AE2F-027F3DBD6D5A}" dt="2023-02-07T11:00:21.930" v="5292" actId="1076"/>
          <ac:picMkLst>
            <pc:docMk/>
            <pc:sldMk cId="2008533487" sldId="267"/>
            <ac:picMk id="3" creationId="{7D6A4390-B5C4-84CF-B53C-B1F163734CA4}"/>
          </ac:picMkLst>
        </pc:picChg>
        <pc:picChg chg="add mod">
          <ac:chgData name="Morgane Zeoli" userId="2624ffcc-e83a-40f6-bbd0-d8bea0d226ba" providerId="ADAL" clId="{57AE9645-C472-459C-AE2F-027F3DBD6D5A}" dt="2023-02-06T16:00:59.537" v="4485" actId="164"/>
          <ac:picMkLst>
            <pc:docMk/>
            <pc:sldMk cId="2008533487" sldId="267"/>
            <ac:picMk id="7" creationId="{56E098F6-57B8-AB9D-F4B7-59A11840C4B1}"/>
          </ac:picMkLst>
        </pc:picChg>
        <pc:picChg chg="add mod">
          <ac:chgData name="Morgane Zeoli" userId="2624ffcc-e83a-40f6-bbd0-d8bea0d226ba" providerId="ADAL" clId="{57AE9645-C472-459C-AE2F-027F3DBD6D5A}" dt="2023-02-07T11:00:31.280" v="5294" actId="1076"/>
          <ac:picMkLst>
            <pc:docMk/>
            <pc:sldMk cId="2008533487" sldId="267"/>
            <ac:picMk id="15" creationId="{B8C5B64A-7A25-1709-8C01-68671EA8E77F}"/>
          </ac:picMkLst>
        </pc:picChg>
        <pc:picChg chg="add mod">
          <ac:chgData name="Morgane Zeoli" userId="2624ffcc-e83a-40f6-bbd0-d8bea0d226ba" providerId="ADAL" clId="{57AE9645-C472-459C-AE2F-027F3DBD6D5A}" dt="2023-02-06T16:18:54.554" v="4560" actId="1076"/>
          <ac:picMkLst>
            <pc:docMk/>
            <pc:sldMk cId="2008533487" sldId="267"/>
            <ac:picMk id="18" creationId="{3BD9CA79-7734-76B9-92C3-F0425A6477E7}"/>
          </ac:picMkLst>
        </pc:picChg>
        <pc:picChg chg="add mod">
          <ac:chgData name="Morgane Zeoli" userId="2624ffcc-e83a-40f6-bbd0-d8bea0d226ba" providerId="ADAL" clId="{57AE9645-C472-459C-AE2F-027F3DBD6D5A}" dt="2023-02-06T15:54:07.257" v="4443" actId="2085"/>
          <ac:picMkLst>
            <pc:docMk/>
            <pc:sldMk cId="2008533487" sldId="267"/>
            <ac:picMk id="19" creationId="{970AE51B-4C69-296F-ECB0-19E5B37CB8BE}"/>
          </ac:picMkLst>
        </pc:picChg>
        <pc:picChg chg="add mod">
          <ac:chgData name="Morgane Zeoli" userId="2624ffcc-e83a-40f6-bbd0-d8bea0d226ba" providerId="ADAL" clId="{57AE9645-C472-459C-AE2F-027F3DBD6D5A}" dt="2023-02-06T16:19:08.547" v="4564" actId="1076"/>
          <ac:picMkLst>
            <pc:docMk/>
            <pc:sldMk cId="2008533487" sldId="267"/>
            <ac:picMk id="23" creationId="{B3AD079A-1530-CA49-18D6-6C86BC3C7C7A}"/>
          </ac:picMkLst>
        </pc:picChg>
        <pc:cxnChg chg="add mod">
          <ac:chgData name="Morgane Zeoli" userId="2624ffcc-e83a-40f6-bbd0-d8bea0d226ba" providerId="ADAL" clId="{57AE9645-C472-459C-AE2F-027F3DBD6D5A}" dt="2023-02-06T16:00:59.537" v="4485" actId="164"/>
          <ac:cxnSpMkLst>
            <pc:docMk/>
            <pc:sldMk cId="2008533487" sldId="267"/>
            <ac:cxnSpMk id="8" creationId="{DCA3292A-DB72-AFBD-5C86-14D350B3AD59}"/>
          </ac:cxnSpMkLst>
        </pc:cxnChg>
        <pc:cxnChg chg="add mod">
          <ac:chgData name="Morgane Zeoli" userId="2624ffcc-e83a-40f6-bbd0-d8bea0d226ba" providerId="ADAL" clId="{57AE9645-C472-459C-AE2F-027F3DBD6D5A}" dt="2023-02-06T16:00:59.537" v="4485" actId="164"/>
          <ac:cxnSpMkLst>
            <pc:docMk/>
            <pc:sldMk cId="2008533487" sldId="267"/>
            <ac:cxnSpMk id="9" creationId="{89293D61-F6FC-423D-31CA-D17CBCD78650}"/>
          </ac:cxnSpMkLst>
        </pc:cxnChg>
        <pc:cxnChg chg="add mod">
          <ac:chgData name="Morgane Zeoli" userId="2624ffcc-e83a-40f6-bbd0-d8bea0d226ba" providerId="ADAL" clId="{57AE9645-C472-459C-AE2F-027F3DBD6D5A}" dt="2023-02-06T16:00:59.537" v="4485" actId="164"/>
          <ac:cxnSpMkLst>
            <pc:docMk/>
            <pc:sldMk cId="2008533487" sldId="267"/>
            <ac:cxnSpMk id="10" creationId="{BA8E689E-E660-0B3C-E81A-CC6C021EA510}"/>
          </ac:cxnSpMkLst>
        </pc:cxnChg>
        <pc:cxnChg chg="add mod">
          <ac:chgData name="Morgane Zeoli" userId="2624ffcc-e83a-40f6-bbd0-d8bea0d226ba" providerId="ADAL" clId="{57AE9645-C472-459C-AE2F-027F3DBD6D5A}" dt="2023-02-06T16:00:59.537" v="4485" actId="164"/>
          <ac:cxnSpMkLst>
            <pc:docMk/>
            <pc:sldMk cId="2008533487" sldId="267"/>
            <ac:cxnSpMk id="12" creationId="{DB60575D-F57B-53F9-C0E1-9C1B22DB1321}"/>
          </ac:cxnSpMkLst>
        </pc:cxnChg>
        <pc:cxnChg chg="add mod">
          <ac:chgData name="Morgane Zeoli" userId="2624ffcc-e83a-40f6-bbd0-d8bea0d226ba" providerId="ADAL" clId="{57AE9645-C472-459C-AE2F-027F3DBD6D5A}" dt="2023-02-06T16:00:59.537" v="4485" actId="164"/>
          <ac:cxnSpMkLst>
            <pc:docMk/>
            <pc:sldMk cId="2008533487" sldId="267"/>
            <ac:cxnSpMk id="14" creationId="{36B8EF00-376B-89C7-BB33-5F26B72243BA}"/>
          </ac:cxnSpMkLst>
        </pc:cxnChg>
        <pc:cxnChg chg="add del mod">
          <ac:chgData name="Morgane Zeoli" userId="2624ffcc-e83a-40f6-bbd0-d8bea0d226ba" providerId="ADAL" clId="{57AE9645-C472-459C-AE2F-027F3DBD6D5A}" dt="2023-02-08T18:21:56.808" v="8893" actId="478"/>
          <ac:cxnSpMkLst>
            <pc:docMk/>
            <pc:sldMk cId="2008533487" sldId="267"/>
            <ac:cxnSpMk id="17" creationId="{12E2B203-2798-15DD-D1BF-604171E5465B}"/>
          </ac:cxnSpMkLst>
        </pc:cxnChg>
      </pc:sldChg>
      <pc:sldChg chg="addSp delSp modSp new mod delAnim modAnim">
        <pc:chgData name="Morgane Zeoli" userId="2624ffcc-e83a-40f6-bbd0-d8bea0d226ba" providerId="ADAL" clId="{57AE9645-C472-459C-AE2F-027F3DBD6D5A}" dt="2023-02-08T18:19:11.883" v="8887" actId="1035"/>
        <pc:sldMkLst>
          <pc:docMk/>
          <pc:sldMk cId="4072605668" sldId="268"/>
        </pc:sldMkLst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4072605668" sldId="268"/>
            <ac:spMk id="2" creationId="{A5A565B9-35F5-02D4-AE46-6D264EBE8CB0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4072605668" sldId="268"/>
            <ac:spMk id="3" creationId="{78BC5912-A518-4A86-3EA5-116D2D446F11}"/>
          </ac:spMkLst>
        </pc:spChg>
        <pc:spChg chg="del">
          <ac:chgData name="Morgane Zeoli" userId="2624ffcc-e83a-40f6-bbd0-d8bea0d226ba" providerId="ADAL" clId="{57AE9645-C472-459C-AE2F-027F3DBD6D5A}" dt="2023-01-27T08:35:01.806" v="613" actId="478"/>
          <ac:spMkLst>
            <pc:docMk/>
            <pc:sldMk cId="4072605668" sldId="268"/>
            <ac:spMk id="3" creationId="{A2D76FFC-B3C5-7E8E-517A-5A4E091E053E}"/>
          </ac:spMkLst>
        </pc:spChg>
        <pc:spChg chg="add mod">
          <ac:chgData name="Morgane Zeoli" userId="2624ffcc-e83a-40f6-bbd0-d8bea0d226ba" providerId="ADAL" clId="{57AE9645-C472-459C-AE2F-027F3DBD6D5A}" dt="2023-02-08T18:15:03.007" v="8868" actId="20577"/>
          <ac:spMkLst>
            <pc:docMk/>
            <pc:sldMk cId="4072605668" sldId="268"/>
            <ac:spMk id="5" creationId="{A7BDF2CD-271C-8CC6-4E91-3A035547B2D7}"/>
          </ac:spMkLst>
        </pc:spChg>
        <pc:spChg chg="add mod">
          <ac:chgData name="Morgane Zeoli" userId="2624ffcc-e83a-40f6-bbd0-d8bea0d226ba" providerId="ADAL" clId="{57AE9645-C472-459C-AE2F-027F3DBD6D5A}" dt="2023-01-27T08:36:34.903" v="623" actId="14100"/>
          <ac:spMkLst>
            <pc:docMk/>
            <pc:sldMk cId="4072605668" sldId="268"/>
            <ac:spMk id="6" creationId="{14B914A8-ADF7-38D1-30E9-4B75A0A355AE}"/>
          </ac:spMkLst>
        </pc:spChg>
        <pc:spChg chg="add mod">
          <ac:chgData name="Morgane Zeoli" userId="2624ffcc-e83a-40f6-bbd0-d8bea0d226ba" providerId="ADAL" clId="{57AE9645-C472-459C-AE2F-027F3DBD6D5A}" dt="2023-01-27T08:38:03.614" v="643" actId="14100"/>
          <ac:spMkLst>
            <pc:docMk/>
            <pc:sldMk cId="4072605668" sldId="268"/>
            <ac:spMk id="7" creationId="{7D721D1B-ED42-7F79-4C54-CB3C61709254}"/>
          </ac:spMkLst>
        </pc:spChg>
        <pc:spChg chg="add mod">
          <ac:chgData name="Morgane Zeoli" userId="2624ffcc-e83a-40f6-bbd0-d8bea0d226ba" providerId="ADAL" clId="{57AE9645-C472-459C-AE2F-027F3DBD6D5A}" dt="2023-02-08T18:19:11.883" v="8887" actId="1035"/>
          <ac:spMkLst>
            <pc:docMk/>
            <pc:sldMk cId="4072605668" sldId="268"/>
            <ac:spMk id="8" creationId="{93B93688-439E-B5F2-31D1-29448A6C426A}"/>
          </ac:spMkLst>
        </pc:spChg>
        <pc:spChg chg="add mod">
          <ac:chgData name="Morgane Zeoli" userId="2624ffcc-e83a-40f6-bbd0-d8bea0d226ba" providerId="ADAL" clId="{57AE9645-C472-459C-AE2F-027F3DBD6D5A}" dt="2023-01-27T08:38:06.224" v="644" actId="14100"/>
          <ac:spMkLst>
            <pc:docMk/>
            <pc:sldMk cId="4072605668" sldId="268"/>
            <ac:spMk id="9" creationId="{6657EAD7-1120-7999-1BB5-667FD5829C81}"/>
          </ac:spMkLst>
        </pc:spChg>
        <pc:spChg chg="add mod">
          <ac:chgData name="Morgane Zeoli" userId="2624ffcc-e83a-40f6-bbd0-d8bea0d226ba" providerId="ADAL" clId="{57AE9645-C472-459C-AE2F-027F3DBD6D5A}" dt="2023-02-07T13:19:15.336" v="5903" actId="20577"/>
          <ac:spMkLst>
            <pc:docMk/>
            <pc:sldMk cId="4072605668" sldId="268"/>
            <ac:spMk id="11" creationId="{C0DC31F2-249F-9AB1-1570-430617A66596}"/>
          </ac:spMkLst>
        </pc:spChg>
        <pc:spChg chg="add mod">
          <ac:chgData name="Morgane Zeoli" userId="2624ffcc-e83a-40f6-bbd0-d8bea0d226ba" providerId="ADAL" clId="{57AE9645-C472-459C-AE2F-027F3DBD6D5A}" dt="2023-01-27T08:44:43.802" v="937" actId="12"/>
          <ac:spMkLst>
            <pc:docMk/>
            <pc:sldMk cId="4072605668" sldId="268"/>
            <ac:spMk id="12" creationId="{1CDAA099-688E-DD07-E3D2-0338E8B9EF7F}"/>
          </ac:spMkLst>
        </pc:spChg>
        <pc:spChg chg="add mod">
          <ac:chgData name="Morgane Zeoli" userId="2624ffcc-e83a-40f6-bbd0-d8bea0d226ba" providerId="ADAL" clId="{57AE9645-C472-459C-AE2F-027F3DBD6D5A}" dt="2023-01-27T08:44:49.703" v="939" actId="14100"/>
          <ac:spMkLst>
            <pc:docMk/>
            <pc:sldMk cId="4072605668" sldId="268"/>
            <ac:spMk id="13" creationId="{E7AEB609-286B-3F2D-F808-6D9C92957434}"/>
          </ac:spMkLst>
        </pc:spChg>
        <pc:spChg chg="add mod">
          <ac:chgData name="Morgane Zeoli" userId="2624ffcc-e83a-40f6-bbd0-d8bea0d226ba" providerId="ADAL" clId="{57AE9645-C472-459C-AE2F-027F3DBD6D5A}" dt="2023-01-27T08:45:27.192" v="940" actId="20577"/>
          <ac:spMkLst>
            <pc:docMk/>
            <pc:sldMk cId="4072605668" sldId="268"/>
            <ac:spMk id="14" creationId="{ECC98B52-F5D4-1308-1216-616745BAEF4B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4072605668" sldId="268"/>
            <ac:spMk id="15" creationId="{E1897AA2-7DD9-29C2-CEC3-D6DFD2DF4F01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4072605668" sldId="268"/>
            <ac:spMk id="16" creationId="{8A8C74F9-9CED-74CC-AA14-BF87643C2F62}"/>
          </ac:spMkLst>
        </pc:spChg>
        <pc:picChg chg="add mod">
          <ac:chgData name="Morgane Zeoli" userId="2624ffcc-e83a-40f6-bbd0-d8bea0d226ba" providerId="ADAL" clId="{57AE9645-C472-459C-AE2F-027F3DBD6D5A}" dt="2023-01-27T08:36:23.463" v="620" actId="1076"/>
          <ac:picMkLst>
            <pc:docMk/>
            <pc:sldMk cId="4072605668" sldId="268"/>
            <ac:picMk id="4" creationId="{A945CF1E-E74B-E0E2-E604-48894F36C527}"/>
          </ac:picMkLst>
        </pc:picChg>
        <pc:picChg chg="add mod">
          <ac:chgData name="Morgane Zeoli" userId="2624ffcc-e83a-40f6-bbd0-d8bea0d226ba" providerId="ADAL" clId="{57AE9645-C472-459C-AE2F-027F3DBD6D5A}" dt="2023-01-27T08:38:22.512" v="647" actId="14100"/>
          <ac:picMkLst>
            <pc:docMk/>
            <pc:sldMk cId="4072605668" sldId="268"/>
            <ac:picMk id="10" creationId="{C40426FA-C463-29CD-8C79-83074EE12BEF}"/>
          </ac:picMkLst>
        </pc:picChg>
        <pc:picChg chg="add del mod">
          <ac:chgData name="Morgane Zeoli" userId="2624ffcc-e83a-40f6-bbd0-d8bea0d226ba" providerId="ADAL" clId="{57AE9645-C472-459C-AE2F-027F3DBD6D5A}" dt="2023-02-07T13:19:10" v="5899" actId="478"/>
          <ac:picMkLst>
            <pc:docMk/>
            <pc:sldMk cId="4072605668" sldId="268"/>
            <ac:picMk id="18" creationId="{015F525B-DB8C-0591-66CC-1346AD49C04F}"/>
          </ac:picMkLst>
        </pc:picChg>
        <pc:picChg chg="add del mod">
          <ac:chgData name="Morgane Zeoli" userId="2624ffcc-e83a-40f6-bbd0-d8bea0d226ba" providerId="ADAL" clId="{57AE9645-C472-459C-AE2F-027F3DBD6D5A}" dt="2023-02-07T13:19:10" v="5899" actId="478"/>
          <ac:picMkLst>
            <pc:docMk/>
            <pc:sldMk cId="4072605668" sldId="268"/>
            <ac:picMk id="19" creationId="{C38604F4-3343-F97D-B513-3AA31F0F4E46}"/>
          </ac:picMkLst>
        </pc:picChg>
        <pc:picChg chg="add del mod">
          <ac:chgData name="Morgane Zeoli" userId="2624ffcc-e83a-40f6-bbd0-d8bea0d226ba" providerId="ADAL" clId="{57AE9645-C472-459C-AE2F-027F3DBD6D5A}" dt="2023-02-07T13:19:10" v="5899" actId="478"/>
          <ac:picMkLst>
            <pc:docMk/>
            <pc:sldMk cId="4072605668" sldId="268"/>
            <ac:picMk id="20" creationId="{4859C198-E6F6-CE28-853E-132036A413A6}"/>
          </ac:picMkLst>
        </pc:picChg>
        <pc:picChg chg="add mod">
          <ac:chgData name="Morgane Zeoli" userId="2624ffcc-e83a-40f6-bbd0-d8bea0d226ba" providerId="ADAL" clId="{57AE9645-C472-459C-AE2F-027F3DBD6D5A}" dt="2023-02-07T11:00:08.109" v="5290" actId="207"/>
          <ac:picMkLst>
            <pc:docMk/>
            <pc:sldMk cId="4072605668" sldId="268"/>
            <ac:picMk id="21" creationId="{6C25A8EE-1EFF-BAC5-3700-889A95C0D300}"/>
          </ac:picMkLst>
        </pc:picChg>
        <pc:picChg chg="add del mod">
          <ac:chgData name="Morgane Zeoli" userId="2624ffcc-e83a-40f6-bbd0-d8bea0d226ba" providerId="ADAL" clId="{57AE9645-C472-459C-AE2F-027F3DBD6D5A}" dt="2023-02-07T13:19:06.993" v="5897" actId="478"/>
          <ac:picMkLst>
            <pc:docMk/>
            <pc:sldMk cId="4072605668" sldId="268"/>
            <ac:picMk id="22" creationId="{C948CE75-BB22-DD71-1A6D-442E2A76C2F0}"/>
          </ac:picMkLst>
        </pc:picChg>
        <pc:picChg chg="add del mod">
          <ac:chgData name="Morgane Zeoli" userId="2624ffcc-e83a-40f6-bbd0-d8bea0d226ba" providerId="ADAL" clId="{57AE9645-C472-459C-AE2F-027F3DBD6D5A}" dt="2023-02-07T13:19:06.993" v="5897" actId="478"/>
          <ac:picMkLst>
            <pc:docMk/>
            <pc:sldMk cId="4072605668" sldId="268"/>
            <ac:picMk id="23" creationId="{CF3063A2-315B-BE6F-91E0-2B3178DEA81C}"/>
          </ac:picMkLst>
        </pc:picChg>
        <pc:picChg chg="add del mod">
          <ac:chgData name="Morgane Zeoli" userId="2624ffcc-e83a-40f6-bbd0-d8bea0d226ba" providerId="ADAL" clId="{57AE9645-C472-459C-AE2F-027F3DBD6D5A}" dt="2023-02-07T13:19:06.993" v="5897" actId="478"/>
          <ac:picMkLst>
            <pc:docMk/>
            <pc:sldMk cId="4072605668" sldId="268"/>
            <ac:picMk id="24" creationId="{B707DCC9-2A94-0BB9-54CB-44A1619E12E8}"/>
          </ac:picMkLst>
        </pc:picChg>
        <pc:picChg chg="add del mod">
          <ac:chgData name="Morgane Zeoli" userId="2624ffcc-e83a-40f6-bbd0-d8bea0d226ba" providerId="ADAL" clId="{57AE9645-C472-459C-AE2F-027F3DBD6D5A}" dt="2023-02-07T13:19:03.680" v="5895" actId="478"/>
          <ac:picMkLst>
            <pc:docMk/>
            <pc:sldMk cId="4072605668" sldId="268"/>
            <ac:picMk id="25" creationId="{42BE8674-8798-EB0E-4A26-3D394D2D8502}"/>
          </ac:picMkLst>
        </pc:picChg>
        <pc:picChg chg="add del mod">
          <ac:chgData name="Morgane Zeoli" userId="2624ffcc-e83a-40f6-bbd0-d8bea0d226ba" providerId="ADAL" clId="{57AE9645-C472-459C-AE2F-027F3DBD6D5A}" dt="2023-02-07T13:19:03.680" v="5895" actId="478"/>
          <ac:picMkLst>
            <pc:docMk/>
            <pc:sldMk cId="4072605668" sldId="268"/>
            <ac:picMk id="26" creationId="{EE7F335A-735D-7471-1220-368567C04521}"/>
          </ac:picMkLst>
        </pc:picChg>
        <pc:picChg chg="add del mod">
          <ac:chgData name="Morgane Zeoli" userId="2624ffcc-e83a-40f6-bbd0-d8bea0d226ba" providerId="ADAL" clId="{57AE9645-C472-459C-AE2F-027F3DBD6D5A}" dt="2023-02-07T13:19:03.680" v="5895" actId="478"/>
          <ac:picMkLst>
            <pc:docMk/>
            <pc:sldMk cId="4072605668" sldId="268"/>
            <ac:picMk id="27" creationId="{8EB6ADBE-BFD2-AB5E-BBE3-85A27042D381}"/>
          </ac:picMkLst>
        </pc:picChg>
        <pc:picChg chg="add del mod">
          <ac:chgData name="Morgane Zeoli" userId="2624ffcc-e83a-40f6-bbd0-d8bea0d226ba" providerId="ADAL" clId="{57AE9645-C472-459C-AE2F-027F3DBD6D5A}" dt="2023-02-07T13:19:00.103" v="5894" actId="21"/>
          <ac:picMkLst>
            <pc:docMk/>
            <pc:sldMk cId="4072605668" sldId="268"/>
            <ac:picMk id="28" creationId="{D4130BD9-444B-0503-A6C8-DA17DE6C0DFE}"/>
          </ac:picMkLst>
        </pc:picChg>
        <pc:picChg chg="add del mod">
          <ac:chgData name="Morgane Zeoli" userId="2624ffcc-e83a-40f6-bbd0-d8bea0d226ba" providerId="ADAL" clId="{57AE9645-C472-459C-AE2F-027F3DBD6D5A}" dt="2023-02-07T13:19:00.103" v="5894" actId="21"/>
          <ac:picMkLst>
            <pc:docMk/>
            <pc:sldMk cId="4072605668" sldId="268"/>
            <ac:picMk id="29" creationId="{68869B57-B38A-F818-BBB2-A4E15F0C77E6}"/>
          </ac:picMkLst>
        </pc:picChg>
        <pc:picChg chg="add del mod">
          <ac:chgData name="Morgane Zeoli" userId="2624ffcc-e83a-40f6-bbd0-d8bea0d226ba" providerId="ADAL" clId="{57AE9645-C472-459C-AE2F-027F3DBD6D5A}" dt="2023-02-07T13:19:00.103" v="5894" actId="21"/>
          <ac:picMkLst>
            <pc:docMk/>
            <pc:sldMk cId="4072605668" sldId="268"/>
            <ac:picMk id="30" creationId="{DC07FDA1-E5B3-4020-CB9D-7E28953A6B38}"/>
          </ac:picMkLst>
        </pc:picChg>
        <pc:picChg chg="add mod">
          <ac:chgData name="Morgane Zeoli" userId="2624ffcc-e83a-40f6-bbd0-d8bea0d226ba" providerId="ADAL" clId="{57AE9645-C472-459C-AE2F-027F3DBD6D5A}" dt="2023-02-07T13:19:10.683" v="5900"/>
          <ac:picMkLst>
            <pc:docMk/>
            <pc:sldMk cId="4072605668" sldId="268"/>
            <ac:picMk id="31" creationId="{7FD154A4-9F22-E03A-19E0-FBFA44E10ABF}"/>
          </ac:picMkLst>
        </pc:picChg>
        <pc:picChg chg="add mod">
          <ac:chgData name="Morgane Zeoli" userId="2624ffcc-e83a-40f6-bbd0-d8bea0d226ba" providerId="ADAL" clId="{57AE9645-C472-459C-AE2F-027F3DBD6D5A}" dt="2023-02-07T13:19:10.683" v="5900"/>
          <ac:picMkLst>
            <pc:docMk/>
            <pc:sldMk cId="4072605668" sldId="268"/>
            <ac:picMk id="32" creationId="{C93A531E-9C97-DB7E-F2A6-00EDA1B52A53}"/>
          </ac:picMkLst>
        </pc:picChg>
        <pc:picChg chg="add mod">
          <ac:chgData name="Morgane Zeoli" userId="2624ffcc-e83a-40f6-bbd0-d8bea0d226ba" providerId="ADAL" clId="{57AE9645-C472-459C-AE2F-027F3DBD6D5A}" dt="2023-02-07T13:19:10.683" v="5900"/>
          <ac:picMkLst>
            <pc:docMk/>
            <pc:sldMk cId="4072605668" sldId="268"/>
            <ac:picMk id="33" creationId="{3D72CEA8-AACA-0902-ED36-7FC5CF08052D}"/>
          </ac:picMkLst>
        </pc:picChg>
      </pc:sldChg>
      <pc:sldChg chg="addSp delSp modSp new mod modAnim">
        <pc:chgData name="Morgane Zeoli" userId="2624ffcc-e83a-40f6-bbd0-d8bea0d226ba" providerId="ADAL" clId="{57AE9645-C472-459C-AE2F-027F3DBD6D5A}" dt="2023-02-08T18:26:36.478" v="8981" actId="20577"/>
        <pc:sldMkLst>
          <pc:docMk/>
          <pc:sldMk cId="2574615810" sldId="269"/>
        </pc:sldMkLst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2574615810" sldId="269"/>
            <ac:spMk id="2" creationId="{E147EFB9-BF26-46AC-28A6-D9467D5D7306}"/>
          </ac:spMkLst>
        </pc:spChg>
        <pc:spChg chg="del mod">
          <ac:chgData name="Morgane Zeoli" userId="2624ffcc-e83a-40f6-bbd0-d8bea0d226ba" providerId="ADAL" clId="{57AE9645-C472-459C-AE2F-027F3DBD6D5A}" dt="2023-02-07T09:31:35.897" v="4567" actId="478"/>
          <ac:spMkLst>
            <pc:docMk/>
            <pc:sldMk cId="2574615810" sldId="269"/>
            <ac:spMk id="3" creationId="{521946F4-58DC-E2C2-E474-C8AF44AD0636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2574615810" sldId="269"/>
            <ac:spMk id="4" creationId="{E3C14728-278F-45AA-46FD-F1854CA8A9DD}"/>
          </ac:spMkLst>
        </pc:spChg>
        <pc:spChg chg="del mod">
          <ac:chgData name="Morgane Zeoli" userId="2624ffcc-e83a-40f6-bbd0-d8bea0d226ba" providerId="ADAL" clId="{57AE9645-C472-459C-AE2F-027F3DBD6D5A}" dt="2023-02-07T09:45:17.714" v="4805" actId="478"/>
          <ac:spMkLst>
            <pc:docMk/>
            <pc:sldMk cId="2574615810" sldId="269"/>
            <ac:spMk id="5" creationId="{C9D3218B-CA33-FDC7-90C4-50DD494C9156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2574615810" sldId="269"/>
            <ac:spMk id="6" creationId="{D33B436C-3D2C-CDD4-5A23-DC3485942028}"/>
          </ac:spMkLst>
        </pc:spChg>
        <pc:spChg chg="add mod">
          <ac:chgData name="Morgane Zeoli" userId="2624ffcc-e83a-40f6-bbd0-d8bea0d226ba" providerId="ADAL" clId="{57AE9645-C472-459C-AE2F-027F3DBD6D5A}" dt="2023-02-07T09:32:31.115" v="4578" actId="1076"/>
          <ac:spMkLst>
            <pc:docMk/>
            <pc:sldMk cId="2574615810" sldId="269"/>
            <ac:spMk id="9" creationId="{A765D445-7A0B-6A15-6B16-5C78F78B8AD7}"/>
          </ac:spMkLst>
        </pc:spChg>
        <pc:spChg chg="add mod">
          <ac:chgData name="Morgane Zeoli" userId="2624ffcc-e83a-40f6-bbd0-d8bea0d226ba" providerId="ADAL" clId="{57AE9645-C472-459C-AE2F-027F3DBD6D5A}" dt="2023-02-08T18:25:23.552" v="8930" actId="20577"/>
          <ac:spMkLst>
            <pc:docMk/>
            <pc:sldMk cId="2574615810" sldId="269"/>
            <ac:spMk id="10" creationId="{F7AEC732-0D24-7443-83CE-8FE6CB8B990A}"/>
          </ac:spMkLst>
        </pc:spChg>
        <pc:spChg chg="add mod">
          <ac:chgData name="Morgane Zeoli" userId="2624ffcc-e83a-40f6-bbd0-d8bea0d226ba" providerId="ADAL" clId="{57AE9645-C472-459C-AE2F-027F3DBD6D5A}" dt="2023-02-07T11:01:19.384" v="5304" actId="207"/>
          <ac:spMkLst>
            <pc:docMk/>
            <pc:sldMk cId="2574615810" sldId="269"/>
            <ac:spMk id="11" creationId="{5FDA8D14-CB96-7E5C-E100-FA407CA3AC95}"/>
          </ac:spMkLst>
        </pc:spChg>
        <pc:spChg chg="add mod">
          <ac:chgData name="Morgane Zeoli" userId="2624ffcc-e83a-40f6-bbd0-d8bea0d226ba" providerId="ADAL" clId="{57AE9645-C472-459C-AE2F-027F3DBD6D5A}" dt="2023-02-07T09:34:46.640" v="4596" actId="1076"/>
          <ac:spMkLst>
            <pc:docMk/>
            <pc:sldMk cId="2574615810" sldId="269"/>
            <ac:spMk id="12" creationId="{FD7EED3C-58AF-B25C-BF63-5343EA3B70BD}"/>
          </ac:spMkLst>
        </pc:spChg>
        <pc:spChg chg="add mod">
          <ac:chgData name="Morgane Zeoli" userId="2624ffcc-e83a-40f6-bbd0-d8bea0d226ba" providerId="ADAL" clId="{57AE9645-C472-459C-AE2F-027F3DBD6D5A}" dt="2023-02-07T09:53:50.503" v="4839" actId="1076"/>
          <ac:spMkLst>
            <pc:docMk/>
            <pc:sldMk cId="2574615810" sldId="269"/>
            <ac:spMk id="15" creationId="{DF127DC0-A984-C819-E5CA-4E4D99E12E43}"/>
          </ac:spMkLst>
        </pc:spChg>
        <pc:spChg chg="del mod topLvl">
          <ac:chgData name="Morgane Zeoli" userId="2624ffcc-e83a-40f6-bbd0-d8bea0d226ba" providerId="ADAL" clId="{57AE9645-C472-459C-AE2F-027F3DBD6D5A}" dt="2023-02-07T09:37:20.892" v="4616" actId="478"/>
          <ac:spMkLst>
            <pc:docMk/>
            <pc:sldMk cId="2574615810" sldId="269"/>
            <ac:spMk id="18" creationId="{333A9147-9E16-4A80-3DE7-9623D4CC6B75}"/>
          </ac:spMkLst>
        </pc:spChg>
        <pc:spChg chg="mod">
          <ac:chgData name="Morgane Zeoli" userId="2624ffcc-e83a-40f6-bbd0-d8bea0d226ba" providerId="ADAL" clId="{57AE9645-C472-459C-AE2F-027F3DBD6D5A}" dt="2023-02-07T09:37:17.148" v="4615" actId="165"/>
          <ac:spMkLst>
            <pc:docMk/>
            <pc:sldMk cId="2574615810" sldId="269"/>
            <ac:spMk id="20" creationId="{1B6B6411-3FD6-5B95-87BE-167BA42C28DA}"/>
          </ac:spMkLst>
        </pc:spChg>
        <pc:spChg chg="mod">
          <ac:chgData name="Morgane Zeoli" userId="2624ffcc-e83a-40f6-bbd0-d8bea0d226ba" providerId="ADAL" clId="{57AE9645-C472-459C-AE2F-027F3DBD6D5A}" dt="2023-02-07T09:37:17.148" v="4615" actId="165"/>
          <ac:spMkLst>
            <pc:docMk/>
            <pc:sldMk cId="2574615810" sldId="269"/>
            <ac:spMk id="21" creationId="{17464D12-2ED0-11BB-D5BE-B377BD0D140B}"/>
          </ac:spMkLst>
        </pc:spChg>
        <pc:spChg chg="add mod">
          <ac:chgData name="Morgane Zeoli" userId="2624ffcc-e83a-40f6-bbd0-d8bea0d226ba" providerId="ADAL" clId="{57AE9645-C472-459C-AE2F-027F3DBD6D5A}" dt="2023-02-08T18:26:36.478" v="8981" actId="20577"/>
          <ac:spMkLst>
            <pc:docMk/>
            <pc:sldMk cId="2574615810" sldId="269"/>
            <ac:spMk id="22" creationId="{E37E7DBF-7117-1131-49E3-42170D8ABEFE}"/>
          </ac:spMkLst>
        </pc:spChg>
        <pc:spChg chg="add mod">
          <ac:chgData name="Morgane Zeoli" userId="2624ffcc-e83a-40f6-bbd0-d8bea0d226ba" providerId="ADAL" clId="{57AE9645-C472-459C-AE2F-027F3DBD6D5A}" dt="2023-02-07T11:03:12.570" v="5324" actId="1076"/>
          <ac:spMkLst>
            <pc:docMk/>
            <pc:sldMk cId="2574615810" sldId="269"/>
            <ac:spMk id="23" creationId="{3389A94B-4BB2-3A73-AE2D-85CA22FF03E0}"/>
          </ac:spMkLst>
        </pc:spChg>
        <pc:spChg chg="add del mod">
          <ac:chgData name="Morgane Zeoli" userId="2624ffcc-e83a-40f6-bbd0-d8bea0d226ba" providerId="ADAL" clId="{57AE9645-C472-459C-AE2F-027F3DBD6D5A}" dt="2023-02-07T09:36:29.026" v="4604" actId="478"/>
          <ac:spMkLst>
            <pc:docMk/>
            <pc:sldMk cId="2574615810" sldId="269"/>
            <ac:spMk id="24" creationId="{1AD391EC-E539-51FA-710B-F3A1EFDD95F8}"/>
          </ac:spMkLst>
        </pc:spChg>
        <pc:spChg chg="add del mod">
          <ac:chgData name="Morgane Zeoli" userId="2624ffcc-e83a-40f6-bbd0-d8bea0d226ba" providerId="ADAL" clId="{57AE9645-C472-459C-AE2F-027F3DBD6D5A}" dt="2023-02-07T09:36:31.138" v="4605" actId="478"/>
          <ac:spMkLst>
            <pc:docMk/>
            <pc:sldMk cId="2574615810" sldId="269"/>
            <ac:spMk id="25" creationId="{7E5FFA3F-1ABE-C1B6-98B5-6446B60D0782}"/>
          </ac:spMkLst>
        </pc:spChg>
        <pc:spChg chg="add mod">
          <ac:chgData name="Morgane Zeoli" userId="2624ffcc-e83a-40f6-bbd0-d8bea0d226ba" providerId="ADAL" clId="{57AE9645-C472-459C-AE2F-027F3DBD6D5A}" dt="2023-02-07T09:54:45.184" v="4856" actId="20577"/>
          <ac:spMkLst>
            <pc:docMk/>
            <pc:sldMk cId="2574615810" sldId="269"/>
            <ac:spMk id="27" creationId="{504351E8-DC6D-6728-5ABD-09168AA0B776}"/>
          </ac:spMkLst>
        </pc:spChg>
        <pc:spChg chg="add mod">
          <ac:chgData name="Morgane Zeoli" userId="2624ffcc-e83a-40f6-bbd0-d8bea0d226ba" providerId="ADAL" clId="{57AE9645-C472-459C-AE2F-027F3DBD6D5A}" dt="2023-02-07T09:54:40.844" v="4853" actId="14100"/>
          <ac:spMkLst>
            <pc:docMk/>
            <pc:sldMk cId="2574615810" sldId="269"/>
            <ac:spMk id="29" creationId="{38E512BD-518C-54BE-1F70-F9534C994579}"/>
          </ac:spMkLst>
        </pc:spChg>
        <pc:spChg chg="add del mod">
          <ac:chgData name="Morgane Zeoli" userId="2624ffcc-e83a-40f6-bbd0-d8bea0d226ba" providerId="ADAL" clId="{57AE9645-C472-459C-AE2F-027F3DBD6D5A}" dt="2023-02-07T09:39:22.832" v="4706"/>
          <ac:spMkLst>
            <pc:docMk/>
            <pc:sldMk cId="2574615810" sldId="269"/>
            <ac:spMk id="30" creationId="{F74652A7-400A-7DAB-4832-32DB7FD0F809}"/>
          </ac:spMkLst>
        </pc:spChg>
        <pc:spChg chg="add del mod">
          <ac:chgData name="Morgane Zeoli" userId="2624ffcc-e83a-40f6-bbd0-d8bea0d226ba" providerId="ADAL" clId="{57AE9645-C472-459C-AE2F-027F3DBD6D5A}" dt="2023-02-07T09:41:50.492" v="4750" actId="21"/>
          <ac:spMkLst>
            <pc:docMk/>
            <pc:sldMk cId="2574615810" sldId="269"/>
            <ac:spMk id="32" creationId="{366CD28E-C1CE-B315-EC43-C0BA6533C4BE}"/>
          </ac:spMkLst>
        </pc:spChg>
        <pc:spChg chg="add del mod">
          <ac:chgData name="Morgane Zeoli" userId="2624ffcc-e83a-40f6-bbd0-d8bea0d226ba" providerId="ADAL" clId="{57AE9645-C472-459C-AE2F-027F3DBD6D5A}" dt="2023-02-07T09:41:50.492" v="4750" actId="21"/>
          <ac:spMkLst>
            <pc:docMk/>
            <pc:sldMk cId="2574615810" sldId="269"/>
            <ac:spMk id="33" creationId="{BD20907E-0AA3-D08A-15D2-FD8553AD1FE2}"/>
          </ac:spMkLst>
        </pc:spChg>
        <pc:spChg chg="add del mod">
          <ac:chgData name="Morgane Zeoli" userId="2624ffcc-e83a-40f6-bbd0-d8bea0d226ba" providerId="ADAL" clId="{57AE9645-C472-459C-AE2F-027F3DBD6D5A}" dt="2023-02-07T09:41:50.492" v="4750" actId="21"/>
          <ac:spMkLst>
            <pc:docMk/>
            <pc:sldMk cId="2574615810" sldId="269"/>
            <ac:spMk id="34" creationId="{DC22F586-D5BC-2105-12EB-801C42C81B3C}"/>
          </ac:spMkLst>
        </pc:spChg>
        <pc:spChg chg="add del mod">
          <ac:chgData name="Morgane Zeoli" userId="2624ffcc-e83a-40f6-bbd0-d8bea0d226ba" providerId="ADAL" clId="{57AE9645-C472-459C-AE2F-027F3DBD6D5A}" dt="2023-02-07T09:41:50.492" v="4750" actId="21"/>
          <ac:spMkLst>
            <pc:docMk/>
            <pc:sldMk cId="2574615810" sldId="269"/>
            <ac:spMk id="35" creationId="{6E8C9E95-615E-B79D-4078-D709E9A792FA}"/>
          </ac:spMkLst>
        </pc:spChg>
        <pc:spChg chg="add del mod">
          <ac:chgData name="Morgane Zeoli" userId="2624ffcc-e83a-40f6-bbd0-d8bea0d226ba" providerId="ADAL" clId="{57AE9645-C472-459C-AE2F-027F3DBD6D5A}" dt="2023-02-07T09:41:50.492" v="4750" actId="21"/>
          <ac:spMkLst>
            <pc:docMk/>
            <pc:sldMk cId="2574615810" sldId="269"/>
            <ac:spMk id="36" creationId="{4778BBF2-7C37-3B49-836A-922E3C5A89AF}"/>
          </ac:spMkLst>
        </pc:spChg>
        <pc:spChg chg="add del mod">
          <ac:chgData name="Morgane Zeoli" userId="2624ffcc-e83a-40f6-bbd0-d8bea0d226ba" providerId="ADAL" clId="{57AE9645-C472-459C-AE2F-027F3DBD6D5A}" dt="2023-02-07T09:41:50.492" v="4750" actId="21"/>
          <ac:spMkLst>
            <pc:docMk/>
            <pc:sldMk cId="2574615810" sldId="269"/>
            <ac:spMk id="37" creationId="{D02876B9-C623-FC68-EAD7-F087C37754C2}"/>
          </ac:spMkLst>
        </pc:spChg>
        <pc:spChg chg="add del mod">
          <ac:chgData name="Morgane Zeoli" userId="2624ffcc-e83a-40f6-bbd0-d8bea0d226ba" providerId="ADAL" clId="{57AE9645-C472-459C-AE2F-027F3DBD6D5A}" dt="2023-02-07T09:42:21.455" v="4755"/>
          <ac:spMkLst>
            <pc:docMk/>
            <pc:sldMk cId="2574615810" sldId="269"/>
            <ac:spMk id="39" creationId="{C113E933-37F9-4C2D-4E3D-F92E160047E6}"/>
          </ac:spMkLst>
        </pc:spChg>
        <pc:spChg chg="add del mod">
          <ac:chgData name="Morgane Zeoli" userId="2624ffcc-e83a-40f6-bbd0-d8bea0d226ba" providerId="ADAL" clId="{57AE9645-C472-459C-AE2F-027F3DBD6D5A}" dt="2023-02-07T09:42:21.455" v="4755"/>
          <ac:spMkLst>
            <pc:docMk/>
            <pc:sldMk cId="2574615810" sldId="269"/>
            <ac:spMk id="40" creationId="{57B7A9A3-3A90-5E64-B7AF-CFA375A1F453}"/>
          </ac:spMkLst>
        </pc:spChg>
        <pc:spChg chg="add del mod">
          <ac:chgData name="Morgane Zeoli" userId="2624ffcc-e83a-40f6-bbd0-d8bea0d226ba" providerId="ADAL" clId="{57AE9645-C472-459C-AE2F-027F3DBD6D5A}" dt="2023-02-07T09:42:21.455" v="4755"/>
          <ac:spMkLst>
            <pc:docMk/>
            <pc:sldMk cId="2574615810" sldId="269"/>
            <ac:spMk id="41" creationId="{A180CF99-527E-9051-F038-48DA88F2FEDB}"/>
          </ac:spMkLst>
        </pc:spChg>
        <pc:spChg chg="add del mod">
          <ac:chgData name="Morgane Zeoli" userId="2624ffcc-e83a-40f6-bbd0-d8bea0d226ba" providerId="ADAL" clId="{57AE9645-C472-459C-AE2F-027F3DBD6D5A}" dt="2023-02-07T09:42:21.455" v="4755"/>
          <ac:spMkLst>
            <pc:docMk/>
            <pc:sldMk cId="2574615810" sldId="269"/>
            <ac:spMk id="42" creationId="{71794AA6-B9E5-C703-CCEE-38330803A5C9}"/>
          </ac:spMkLst>
        </pc:spChg>
        <pc:spChg chg="add del mod">
          <ac:chgData name="Morgane Zeoli" userId="2624ffcc-e83a-40f6-bbd0-d8bea0d226ba" providerId="ADAL" clId="{57AE9645-C472-459C-AE2F-027F3DBD6D5A}" dt="2023-02-07T09:42:21.455" v="4755"/>
          <ac:spMkLst>
            <pc:docMk/>
            <pc:sldMk cId="2574615810" sldId="269"/>
            <ac:spMk id="43" creationId="{DAD1911E-A319-8629-3FED-3C91B8D25772}"/>
          </ac:spMkLst>
        </pc:spChg>
        <pc:spChg chg="add del mod">
          <ac:chgData name="Morgane Zeoli" userId="2624ffcc-e83a-40f6-bbd0-d8bea0d226ba" providerId="ADAL" clId="{57AE9645-C472-459C-AE2F-027F3DBD6D5A}" dt="2023-02-07T09:42:21.455" v="4755"/>
          <ac:spMkLst>
            <pc:docMk/>
            <pc:sldMk cId="2574615810" sldId="269"/>
            <ac:spMk id="44" creationId="{A78EA9B6-E7CD-03C8-B10D-204945992383}"/>
          </ac:spMkLst>
        </pc:spChg>
        <pc:spChg chg="add mod">
          <ac:chgData name="Morgane Zeoli" userId="2624ffcc-e83a-40f6-bbd0-d8bea0d226ba" providerId="ADAL" clId="{57AE9645-C472-459C-AE2F-027F3DBD6D5A}" dt="2023-02-07T10:51:38.079" v="5217" actId="1076"/>
          <ac:spMkLst>
            <pc:docMk/>
            <pc:sldMk cId="2574615810" sldId="269"/>
            <ac:spMk id="46" creationId="{89A7ADE3-792F-A121-1D96-AFD5843FC40F}"/>
          </ac:spMkLst>
        </pc:spChg>
        <pc:spChg chg="add del mod">
          <ac:chgData name="Morgane Zeoli" userId="2624ffcc-e83a-40f6-bbd0-d8bea0d226ba" providerId="ADAL" clId="{57AE9645-C472-459C-AE2F-027F3DBD6D5A}" dt="2023-02-07T09:54:30.632" v="4847" actId="478"/>
          <ac:spMkLst>
            <pc:docMk/>
            <pc:sldMk cId="2574615810" sldId="269"/>
            <ac:spMk id="47" creationId="{3157AEAC-E246-8579-9187-4DC83B70A9F7}"/>
          </ac:spMkLst>
        </pc:spChg>
        <pc:spChg chg="add mod">
          <ac:chgData name="Morgane Zeoli" userId="2624ffcc-e83a-40f6-bbd0-d8bea0d226ba" providerId="ADAL" clId="{57AE9645-C472-459C-AE2F-027F3DBD6D5A}" dt="2023-02-07T09:50:23.124" v="4814" actId="1076"/>
          <ac:spMkLst>
            <pc:docMk/>
            <pc:sldMk cId="2574615810" sldId="269"/>
            <ac:spMk id="48" creationId="{90A94929-C037-3934-1B75-67F9AA293257}"/>
          </ac:spMkLst>
        </pc:spChg>
        <pc:spChg chg="add mod">
          <ac:chgData name="Morgane Zeoli" userId="2624ffcc-e83a-40f6-bbd0-d8bea0d226ba" providerId="ADAL" clId="{57AE9645-C472-459C-AE2F-027F3DBD6D5A}" dt="2023-02-07T09:52:12.574" v="4824" actId="1076"/>
          <ac:spMkLst>
            <pc:docMk/>
            <pc:sldMk cId="2574615810" sldId="269"/>
            <ac:spMk id="49" creationId="{40DA7DE6-35A6-4290-FDC8-B0AEED4B727B}"/>
          </ac:spMkLst>
        </pc:spChg>
        <pc:spChg chg="add mod">
          <ac:chgData name="Morgane Zeoli" userId="2624ffcc-e83a-40f6-bbd0-d8bea0d226ba" providerId="ADAL" clId="{57AE9645-C472-459C-AE2F-027F3DBD6D5A}" dt="2023-02-07T09:51:27.533" v="4820" actId="1076"/>
          <ac:spMkLst>
            <pc:docMk/>
            <pc:sldMk cId="2574615810" sldId="269"/>
            <ac:spMk id="50" creationId="{FFBE4AB1-D5CA-AF80-9336-67CFAE81CE40}"/>
          </ac:spMkLst>
        </pc:spChg>
        <pc:spChg chg="add mod">
          <ac:chgData name="Morgane Zeoli" userId="2624ffcc-e83a-40f6-bbd0-d8bea0d226ba" providerId="ADAL" clId="{57AE9645-C472-459C-AE2F-027F3DBD6D5A}" dt="2023-02-07T09:51:23.250" v="4819" actId="1076"/>
          <ac:spMkLst>
            <pc:docMk/>
            <pc:sldMk cId="2574615810" sldId="269"/>
            <ac:spMk id="51" creationId="{B4CF0B48-F714-A631-AC0B-85D711E8A148}"/>
          </ac:spMkLst>
        </pc:spChg>
        <pc:grpChg chg="add del mod">
          <ac:chgData name="Morgane Zeoli" userId="2624ffcc-e83a-40f6-bbd0-d8bea0d226ba" providerId="ADAL" clId="{57AE9645-C472-459C-AE2F-027F3DBD6D5A}" dt="2023-02-07T09:37:17.148" v="4615" actId="165"/>
          <ac:grpSpMkLst>
            <pc:docMk/>
            <pc:sldMk cId="2574615810" sldId="269"/>
            <ac:grpSpMk id="16" creationId="{0A3A6C14-47A0-3D53-1A2F-61A587E61B8E}"/>
          </ac:grpSpMkLst>
        </pc:grpChg>
        <pc:grpChg chg="mod topLvl">
          <ac:chgData name="Morgane Zeoli" userId="2624ffcc-e83a-40f6-bbd0-d8bea0d226ba" providerId="ADAL" clId="{57AE9645-C472-459C-AE2F-027F3DBD6D5A}" dt="2023-02-07T09:53:55.270" v="4841" actId="1076"/>
          <ac:grpSpMkLst>
            <pc:docMk/>
            <pc:sldMk cId="2574615810" sldId="269"/>
            <ac:grpSpMk id="17" creationId="{9D628A76-E6B0-453D-6C58-F2539B8BAADD}"/>
          </ac:grpSpMkLst>
        </pc:grpChg>
        <pc:picChg chg="add mod">
          <ac:chgData name="Morgane Zeoli" userId="2624ffcc-e83a-40f6-bbd0-d8bea0d226ba" providerId="ADAL" clId="{57AE9645-C472-459C-AE2F-027F3DBD6D5A}" dt="2023-02-07T09:32:22.299" v="4576" actId="2085"/>
          <ac:picMkLst>
            <pc:docMk/>
            <pc:sldMk cId="2574615810" sldId="269"/>
            <ac:picMk id="7" creationId="{56740DCB-E778-4745-346F-C081B43C2E0C}"/>
          </ac:picMkLst>
        </pc:picChg>
        <pc:picChg chg="add mod">
          <ac:chgData name="Morgane Zeoli" userId="2624ffcc-e83a-40f6-bbd0-d8bea0d226ba" providerId="ADAL" clId="{57AE9645-C472-459C-AE2F-027F3DBD6D5A}" dt="2023-02-07T09:32:24.719" v="4577" actId="2085"/>
          <ac:picMkLst>
            <pc:docMk/>
            <pc:sldMk cId="2574615810" sldId="269"/>
            <ac:picMk id="8" creationId="{EDA27D21-822C-21B5-3053-E3BE41807A69}"/>
          </ac:picMkLst>
        </pc:picChg>
        <pc:picChg chg="add del mod">
          <ac:chgData name="Morgane Zeoli" userId="2624ffcc-e83a-40f6-bbd0-d8bea0d226ba" providerId="ADAL" clId="{57AE9645-C472-459C-AE2F-027F3DBD6D5A}" dt="2023-02-07T09:36:26.047" v="4602" actId="478"/>
          <ac:picMkLst>
            <pc:docMk/>
            <pc:sldMk cId="2574615810" sldId="269"/>
            <ac:picMk id="13" creationId="{953B8FE3-0C37-53E8-E1D6-8AEA2EB35BE9}"/>
          </ac:picMkLst>
        </pc:picChg>
        <pc:picChg chg="add mod">
          <ac:chgData name="Morgane Zeoli" userId="2624ffcc-e83a-40f6-bbd0-d8bea0d226ba" providerId="ADAL" clId="{57AE9645-C472-459C-AE2F-027F3DBD6D5A}" dt="2023-02-07T09:53:52.275" v="4840" actId="1076"/>
          <ac:picMkLst>
            <pc:docMk/>
            <pc:sldMk cId="2574615810" sldId="269"/>
            <ac:picMk id="14" creationId="{8ECFD1E6-1CE4-767B-FF85-2A80E44753B1}"/>
          </ac:picMkLst>
        </pc:picChg>
        <pc:picChg chg="mod">
          <ac:chgData name="Morgane Zeoli" userId="2624ffcc-e83a-40f6-bbd0-d8bea0d226ba" providerId="ADAL" clId="{57AE9645-C472-459C-AE2F-027F3DBD6D5A}" dt="2023-02-07T09:37:17.148" v="4615" actId="165"/>
          <ac:picMkLst>
            <pc:docMk/>
            <pc:sldMk cId="2574615810" sldId="269"/>
            <ac:picMk id="19" creationId="{71453F54-E906-8AB4-1744-979B3DF3E9F8}"/>
          </ac:picMkLst>
        </pc:picChg>
        <pc:picChg chg="add mod">
          <ac:chgData name="Morgane Zeoli" userId="2624ffcc-e83a-40f6-bbd0-d8bea0d226ba" providerId="ADAL" clId="{57AE9645-C472-459C-AE2F-027F3DBD6D5A}" dt="2023-02-07T09:55:06.507" v="4864" actId="1076"/>
          <ac:picMkLst>
            <pc:docMk/>
            <pc:sldMk cId="2574615810" sldId="269"/>
            <ac:picMk id="26" creationId="{64581388-5C2D-1A0B-25F4-16514EAA3950}"/>
          </ac:picMkLst>
        </pc:picChg>
        <pc:picChg chg="add del mod">
          <ac:chgData name="Morgane Zeoli" userId="2624ffcc-e83a-40f6-bbd0-d8bea0d226ba" providerId="ADAL" clId="{57AE9645-C472-459C-AE2F-027F3DBD6D5A}" dt="2023-02-07T09:37:53.570" v="4621" actId="478"/>
          <ac:picMkLst>
            <pc:docMk/>
            <pc:sldMk cId="2574615810" sldId="269"/>
            <ac:picMk id="28" creationId="{8C12D781-2126-5CB9-7827-19F771E27816}"/>
          </ac:picMkLst>
        </pc:picChg>
        <pc:picChg chg="add del mod">
          <ac:chgData name="Morgane Zeoli" userId="2624ffcc-e83a-40f6-bbd0-d8bea0d226ba" providerId="ADAL" clId="{57AE9645-C472-459C-AE2F-027F3DBD6D5A}" dt="2023-02-07T09:41:50.492" v="4750" actId="21"/>
          <ac:picMkLst>
            <pc:docMk/>
            <pc:sldMk cId="2574615810" sldId="269"/>
            <ac:picMk id="31" creationId="{69D94F99-82EA-D30A-EC0B-1944882A1917}"/>
          </ac:picMkLst>
        </pc:picChg>
        <pc:picChg chg="add del mod">
          <ac:chgData name="Morgane Zeoli" userId="2624ffcc-e83a-40f6-bbd0-d8bea0d226ba" providerId="ADAL" clId="{57AE9645-C472-459C-AE2F-027F3DBD6D5A}" dt="2023-02-07T09:42:21.455" v="4755"/>
          <ac:picMkLst>
            <pc:docMk/>
            <pc:sldMk cId="2574615810" sldId="269"/>
            <ac:picMk id="38" creationId="{ADE6DA80-8A84-BB4A-7240-E418D118CB71}"/>
          </ac:picMkLst>
        </pc:picChg>
        <pc:picChg chg="add mod">
          <ac:chgData name="Morgane Zeoli" userId="2624ffcc-e83a-40f6-bbd0-d8bea0d226ba" providerId="ADAL" clId="{57AE9645-C472-459C-AE2F-027F3DBD6D5A}" dt="2023-02-07T09:50:17.907" v="4813" actId="1076"/>
          <ac:picMkLst>
            <pc:docMk/>
            <pc:sldMk cId="2574615810" sldId="269"/>
            <ac:picMk id="45" creationId="{CCC9AD92-1123-0AFF-BA1D-32FA9ED1255C}"/>
          </ac:picMkLst>
        </pc:picChg>
        <pc:picChg chg="add mod">
          <ac:chgData name="Morgane Zeoli" userId="2624ffcc-e83a-40f6-bbd0-d8bea0d226ba" providerId="ADAL" clId="{57AE9645-C472-459C-AE2F-027F3DBD6D5A}" dt="2023-02-07T09:53:45.176" v="4838" actId="1076"/>
          <ac:picMkLst>
            <pc:docMk/>
            <pc:sldMk cId="2574615810" sldId="269"/>
            <ac:picMk id="59" creationId="{342581FD-4A60-36D3-A1DC-245AB79E5A99}"/>
          </ac:picMkLst>
        </pc:picChg>
        <pc:picChg chg="add mod">
          <ac:chgData name="Morgane Zeoli" userId="2624ffcc-e83a-40f6-bbd0-d8bea0d226ba" providerId="ADAL" clId="{57AE9645-C472-459C-AE2F-027F3DBD6D5A}" dt="2023-02-07T10:51:59.752" v="5223" actId="1076"/>
          <ac:picMkLst>
            <pc:docMk/>
            <pc:sldMk cId="2574615810" sldId="269"/>
            <ac:picMk id="60" creationId="{EC8988B8-67F2-2E87-F673-5988AE550987}"/>
          </ac:picMkLst>
        </pc:picChg>
        <pc:picChg chg="add del mod">
          <ac:chgData name="Morgane Zeoli" userId="2624ffcc-e83a-40f6-bbd0-d8bea0d226ba" providerId="ADAL" clId="{57AE9645-C472-459C-AE2F-027F3DBD6D5A}" dt="2023-02-07T11:01:02.554" v="5301" actId="478"/>
          <ac:picMkLst>
            <pc:docMk/>
            <pc:sldMk cId="2574615810" sldId="269"/>
            <ac:picMk id="61" creationId="{5274614F-745A-7534-917F-E4BEF78166DD}"/>
          </ac:picMkLst>
        </pc:picChg>
        <pc:picChg chg="add del mod">
          <ac:chgData name="Morgane Zeoli" userId="2624ffcc-e83a-40f6-bbd0-d8bea0d226ba" providerId="ADAL" clId="{57AE9645-C472-459C-AE2F-027F3DBD6D5A}" dt="2023-02-07T11:00:46.424" v="5297" actId="21"/>
          <ac:picMkLst>
            <pc:docMk/>
            <pc:sldMk cId="2574615810" sldId="269"/>
            <ac:picMk id="62" creationId="{2BA2BAFE-210D-1E91-3102-5689785E9178}"/>
          </ac:picMkLst>
        </pc:picChg>
        <pc:picChg chg="add mod">
          <ac:chgData name="Morgane Zeoli" userId="2624ffcc-e83a-40f6-bbd0-d8bea0d226ba" providerId="ADAL" clId="{57AE9645-C472-459C-AE2F-027F3DBD6D5A}" dt="2023-02-07T11:01:06.230" v="5302" actId="1076"/>
          <ac:picMkLst>
            <pc:docMk/>
            <pc:sldMk cId="2574615810" sldId="269"/>
            <ac:picMk id="63" creationId="{4A8772B6-6227-8805-9F39-A369567B6758}"/>
          </ac:picMkLst>
        </pc:picChg>
        <pc:picChg chg="add mod">
          <ac:chgData name="Morgane Zeoli" userId="2624ffcc-e83a-40f6-bbd0-d8bea0d226ba" providerId="ADAL" clId="{57AE9645-C472-459C-AE2F-027F3DBD6D5A}" dt="2023-02-07T10:51:48.643" v="5220" actId="1076"/>
          <ac:picMkLst>
            <pc:docMk/>
            <pc:sldMk cId="2574615810" sldId="269"/>
            <ac:picMk id="2050" creationId="{0128E544-FBC2-D0C3-32C2-5A795699F198}"/>
          </ac:picMkLst>
        </pc:picChg>
        <pc:cxnChg chg="add mod">
          <ac:chgData name="Morgane Zeoli" userId="2624ffcc-e83a-40f6-bbd0-d8bea0d226ba" providerId="ADAL" clId="{57AE9645-C472-459C-AE2F-027F3DBD6D5A}" dt="2023-02-07T09:51:36.567" v="4821" actId="14100"/>
          <ac:cxnSpMkLst>
            <pc:docMk/>
            <pc:sldMk cId="2574615810" sldId="269"/>
            <ac:cxnSpMk id="52" creationId="{866B19AE-F0CA-CE1D-30D5-B2DB3F8AAE23}"/>
          </ac:cxnSpMkLst>
        </pc:cxnChg>
        <pc:cxnChg chg="add mod">
          <ac:chgData name="Morgane Zeoli" userId="2624ffcc-e83a-40f6-bbd0-d8bea0d226ba" providerId="ADAL" clId="{57AE9645-C472-459C-AE2F-027F3DBD6D5A}" dt="2023-02-07T09:51:52.422" v="4823" actId="14100"/>
          <ac:cxnSpMkLst>
            <pc:docMk/>
            <pc:sldMk cId="2574615810" sldId="269"/>
            <ac:cxnSpMk id="53" creationId="{639ECD99-9E6B-EAA3-A285-35005ABFF89C}"/>
          </ac:cxnSpMkLst>
        </pc:cxnChg>
        <pc:cxnChg chg="add mod">
          <ac:chgData name="Morgane Zeoli" userId="2624ffcc-e83a-40f6-bbd0-d8bea0d226ba" providerId="ADAL" clId="{57AE9645-C472-459C-AE2F-027F3DBD6D5A}" dt="2023-02-07T09:52:16.397" v="4825" actId="1076"/>
          <ac:cxnSpMkLst>
            <pc:docMk/>
            <pc:sldMk cId="2574615810" sldId="269"/>
            <ac:cxnSpMk id="54" creationId="{F7E4413E-A00B-D73E-B487-8599E9DBCF1B}"/>
          </ac:cxnSpMkLst>
        </pc:cxnChg>
      </pc:sldChg>
      <pc:sldChg chg="addSp delSp modSp new mod modNotesTx">
        <pc:chgData name="Morgane Zeoli" userId="2624ffcc-e83a-40f6-bbd0-d8bea0d226ba" providerId="ADAL" clId="{57AE9645-C472-459C-AE2F-027F3DBD6D5A}" dt="2023-02-09T07:53:41.067" v="9109" actId="20577"/>
        <pc:sldMkLst>
          <pc:docMk/>
          <pc:sldMk cId="3355936930" sldId="270"/>
        </pc:sldMkLst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3355936930" sldId="270"/>
            <ac:spMk id="2" creationId="{9AB7B9AA-ED18-D13C-ACF4-2AFDC9D13B55}"/>
          </ac:spMkLst>
        </pc:spChg>
        <pc:spChg chg="del mod">
          <ac:chgData name="Morgane Zeoli" userId="2624ffcc-e83a-40f6-bbd0-d8bea0d226ba" providerId="ADAL" clId="{57AE9645-C472-459C-AE2F-027F3DBD6D5A}" dt="2023-02-07T10:11:17.479" v="4878" actId="478"/>
          <ac:spMkLst>
            <pc:docMk/>
            <pc:sldMk cId="3355936930" sldId="270"/>
            <ac:spMk id="3" creationId="{00289709-95C3-A6F1-8A57-5BD3A7557619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3355936930" sldId="270"/>
            <ac:spMk id="4" creationId="{92494F6A-914A-5E2E-798B-6CF552BEA7C6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3355936930" sldId="270"/>
            <ac:spMk id="5" creationId="{306A5933-9E23-8AFD-5554-8AAAF176FC2C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3355936930" sldId="270"/>
            <ac:spMk id="6" creationId="{AEB1F8BA-EF10-2C80-A586-03AAE1DB383E}"/>
          </ac:spMkLst>
        </pc:spChg>
        <pc:spChg chg="add del mod">
          <ac:chgData name="Morgane Zeoli" userId="2624ffcc-e83a-40f6-bbd0-d8bea0d226ba" providerId="ADAL" clId="{57AE9645-C472-459C-AE2F-027F3DBD6D5A}" dt="2023-02-07T10:11:21.575" v="4881" actId="478"/>
          <ac:spMkLst>
            <pc:docMk/>
            <pc:sldMk cId="3355936930" sldId="270"/>
            <ac:spMk id="8" creationId="{67862278-AD44-0DC3-263E-D147DCE7CDA0}"/>
          </ac:spMkLst>
        </pc:spChg>
        <pc:spChg chg="add del mod">
          <ac:chgData name="Morgane Zeoli" userId="2624ffcc-e83a-40f6-bbd0-d8bea0d226ba" providerId="ADAL" clId="{57AE9645-C472-459C-AE2F-027F3DBD6D5A}" dt="2023-02-07T10:11:19.275" v="4880"/>
          <ac:spMkLst>
            <pc:docMk/>
            <pc:sldMk cId="3355936930" sldId="270"/>
            <ac:spMk id="10" creationId="{99EE7AE0-DAD3-C17F-D181-705F76BA6AC0}"/>
          </ac:spMkLst>
        </pc:spChg>
        <pc:spChg chg="add del mod">
          <ac:chgData name="Morgane Zeoli" userId="2624ffcc-e83a-40f6-bbd0-d8bea0d226ba" providerId="ADAL" clId="{57AE9645-C472-459C-AE2F-027F3DBD6D5A}" dt="2023-02-07T10:11:19.275" v="4880"/>
          <ac:spMkLst>
            <pc:docMk/>
            <pc:sldMk cId="3355936930" sldId="270"/>
            <ac:spMk id="11" creationId="{72A68BB0-1983-EE77-973C-FA2034728199}"/>
          </ac:spMkLst>
        </pc:spChg>
        <pc:spChg chg="add mod">
          <ac:chgData name="Morgane Zeoli" userId="2624ffcc-e83a-40f6-bbd0-d8bea0d226ba" providerId="ADAL" clId="{57AE9645-C472-459C-AE2F-027F3DBD6D5A}" dt="2023-02-07T10:53:48.866" v="5248" actId="1076"/>
          <ac:spMkLst>
            <pc:docMk/>
            <pc:sldMk cId="3355936930" sldId="270"/>
            <ac:spMk id="15" creationId="{A2069A2A-B063-7D31-777D-3531B250278C}"/>
          </ac:spMkLst>
        </pc:spChg>
        <pc:spChg chg="add del mod">
          <ac:chgData name="Morgane Zeoli" userId="2624ffcc-e83a-40f6-bbd0-d8bea0d226ba" providerId="ADAL" clId="{57AE9645-C472-459C-AE2F-027F3DBD6D5A}" dt="2023-02-07T10:35:49.503" v="5093" actId="478"/>
          <ac:spMkLst>
            <pc:docMk/>
            <pc:sldMk cId="3355936930" sldId="270"/>
            <ac:spMk id="16" creationId="{024B93AC-EEB2-F49C-9847-4E70563B5926}"/>
          </ac:spMkLst>
        </pc:spChg>
        <pc:spChg chg="add mod">
          <ac:chgData name="Morgane Zeoli" userId="2624ffcc-e83a-40f6-bbd0-d8bea0d226ba" providerId="ADAL" clId="{57AE9645-C472-459C-AE2F-027F3DBD6D5A}" dt="2023-02-09T07:49:54.455" v="9060" actId="20577"/>
          <ac:spMkLst>
            <pc:docMk/>
            <pc:sldMk cId="3355936930" sldId="270"/>
            <ac:spMk id="19" creationId="{7E4FDF33-AFD1-CF4C-29FA-805E945024B4}"/>
          </ac:spMkLst>
        </pc:spChg>
        <pc:spChg chg="add mod">
          <ac:chgData name="Morgane Zeoli" userId="2624ffcc-e83a-40f6-bbd0-d8bea0d226ba" providerId="ADAL" clId="{57AE9645-C472-459C-AE2F-027F3DBD6D5A}" dt="2023-02-09T07:53:41.067" v="9109" actId="20577"/>
          <ac:spMkLst>
            <pc:docMk/>
            <pc:sldMk cId="3355936930" sldId="270"/>
            <ac:spMk id="20" creationId="{8A0233A5-F9E6-8397-9B90-967288F86755}"/>
          </ac:spMkLst>
        </pc:spChg>
        <pc:spChg chg="add del mod">
          <ac:chgData name="Morgane Zeoli" userId="2624ffcc-e83a-40f6-bbd0-d8bea0d226ba" providerId="ADAL" clId="{57AE9645-C472-459C-AE2F-027F3DBD6D5A}" dt="2023-02-07T10:42:15.421" v="5140"/>
          <ac:spMkLst>
            <pc:docMk/>
            <pc:sldMk cId="3355936930" sldId="270"/>
            <ac:spMk id="21" creationId="{79E199A6-E530-E81E-F3FD-3F47DA47FA46}"/>
          </ac:spMkLst>
        </pc:spChg>
        <pc:picChg chg="add del mod">
          <ac:chgData name="Morgane Zeoli" userId="2624ffcc-e83a-40f6-bbd0-d8bea0d226ba" providerId="ADAL" clId="{57AE9645-C472-459C-AE2F-027F3DBD6D5A}" dt="2023-02-07T10:11:19.275" v="4880"/>
          <ac:picMkLst>
            <pc:docMk/>
            <pc:sldMk cId="3355936930" sldId="270"/>
            <ac:picMk id="9" creationId="{1B23128F-786A-5D6C-B49E-ABF501FB5C42}"/>
          </ac:picMkLst>
        </pc:picChg>
        <pc:picChg chg="add del mod">
          <ac:chgData name="Morgane Zeoli" userId="2624ffcc-e83a-40f6-bbd0-d8bea0d226ba" providerId="ADAL" clId="{57AE9645-C472-459C-AE2F-027F3DBD6D5A}" dt="2023-02-07T10:11:19.275" v="4880"/>
          <ac:picMkLst>
            <pc:docMk/>
            <pc:sldMk cId="3355936930" sldId="270"/>
            <ac:picMk id="12" creationId="{F3370FF9-08EC-5CDB-5BD0-0FE7386CADC5}"/>
          </ac:picMkLst>
        </pc:picChg>
        <pc:picChg chg="add del mod">
          <ac:chgData name="Morgane Zeoli" userId="2624ffcc-e83a-40f6-bbd0-d8bea0d226ba" providerId="ADAL" clId="{57AE9645-C472-459C-AE2F-027F3DBD6D5A}" dt="2023-02-07T10:11:19.275" v="4880"/>
          <ac:picMkLst>
            <pc:docMk/>
            <pc:sldMk cId="3355936930" sldId="270"/>
            <ac:picMk id="13" creationId="{D2593BA6-37B1-716F-E142-2A7C27C973B0}"/>
          </ac:picMkLst>
        </pc:picChg>
        <pc:picChg chg="add del mod">
          <ac:chgData name="Morgane Zeoli" userId="2624ffcc-e83a-40f6-bbd0-d8bea0d226ba" providerId="ADAL" clId="{57AE9645-C472-459C-AE2F-027F3DBD6D5A}" dt="2023-02-07T10:41:38.421" v="5138" actId="478"/>
          <ac:picMkLst>
            <pc:docMk/>
            <pc:sldMk cId="3355936930" sldId="270"/>
            <ac:picMk id="14" creationId="{36819BFF-23C9-AA80-FEC3-7FC4332C0269}"/>
          </ac:picMkLst>
        </pc:picChg>
        <pc:picChg chg="add mod ord">
          <ac:chgData name="Morgane Zeoli" userId="2624ffcc-e83a-40f6-bbd0-d8bea0d226ba" providerId="ADAL" clId="{57AE9645-C472-459C-AE2F-027F3DBD6D5A}" dt="2023-02-07T10:52:18.981" v="5231" actId="1036"/>
          <ac:picMkLst>
            <pc:docMk/>
            <pc:sldMk cId="3355936930" sldId="270"/>
            <ac:picMk id="17" creationId="{8AA91793-42DE-BB55-DF1A-CC39EEEFD4DC}"/>
          </ac:picMkLst>
        </pc:picChg>
        <pc:picChg chg="add mod">
          <ac:chgData name="Morgane Zeoli" userId="2624ffcc-e83a-40f6-bbd0-d8bea0d226ba" providerId="ADAL" clId="{57AE9645-C472-459C-AE2F-027F3DBD6D5A}" dt="2023-02-07T10:11:46.452" v="4885" actId="2085"/>
          <ac:picMkLst>
            <pc:docMk/>
            <pc:sldMk cId="3355936930" sldId="270"/>
            <ac:picMk id="18" creationId="{9E5D7E59-4D4B-BD87-1EF2-FE4857DDDDAA}"/>
          </ac:picMkLst>
        </pc:picChg>
        <pc:picChg chg="add mod">
          <ac:chgData name="Morgane Zeoli" userId="2624ffcc-e83a-40f6-bbd0-d8bea0d226ba" providerId="ADAL" clId="{57AE9645-C472-459C-AE2F-027F3DBD6D5A}" dt="2023-02-07T11:00:53.141" v="5299" actId="1076"/>
          <ac:picMkLst>
            <pc:docMk/>
            <pc:sldMk cId="3355936930" sldId="270"/>
            <ac:picMk id="22" creationId="{00580CDD-5D12-FEAE-542D-8484D1102355}"/>
          </ac:picMkLst>
        </pc:picChg>
        <pc:picChg chg="add mod">
          <ac:chgData name="Morgane Zeoli" userId="2624ffcc-e83a-40f6-bbd0-d8bea0d226ba" providerId="ADAL" clId="{57AE9645-C472-459C-AE2F-027F3DBD6D5A}" dt="2023-02-07T10:51:53.148" v="5221" actId="1076"/>
          <ac:picMkLst>
            <pc:docMk/>
            <pc:sldMk cId="3355936930" sldId="270"/>
            <ac:picMk id="1026" creationId="{82F4EBB2-C171-9F9E-6DB5-5F02410648BA}"/>
          </ac:picMkLst>
        </pc:picChg>
      </pc:sldChg>
      <pc:sldChg chg="addSp delSp modSp new mod">
        <pc:chgData name="Morgane Zeoli" userId="2624ffcc-e83a-40f6-bbd0-d8bea0d226ba" providerId="ADAL" clId="{57AE9645-C472-459C-AE2F-027F3DBD6D5A}" dt="2023-02-08T11:53:54.272" v="7458" actId="208"/>
        <pc:sldMkLst>
          <pc:docMk/>
          <pc:sldMk cId="699658333" sldId="271"/>
        </pc:sldMkLst>
        <pc:spChg chg="mod">
          <ac:chgData name="Morgane Zeoli" userId="2624ffcc-e83a-40f6-bbd0-d8bea0d226ba" providerId="ADAL" clId="{57AE9645-C472-459C-AE2F-027F3DBD6D5A}" dt="2023-02-07T11:07:48.855" v="5459" actId="20577"/>
          <ac:spMkLst>
            <pc:docMk/>
            <pc:sldMk cId="699658333" sldId="271"/>
            <ac:spMk id="2" creationId="{DF4EBCA2-C4CB-481F-8572-DE6216DD245E}"/>
          </ac:spMkLst>
        </pc:spChg>
        <pc:spChg chg="del">
          <ac:chgData name="Morgane Zeoli" userId="2624ffcc-e83a-40f6-bbd0-d8bea0d226ba" providerId="ADAL" clId="{57AE9645-C472-459C-AE2F-027F3DBD6D5A}" dt="2023-01-27T08:51:42.543" v="1189" actId="478"/>
          <ac:spMkLst>
            <pc:docMk/>
            <pc:sldMk cId="699658333" sldId="271"/>
            <ac:spMk id="3" creationId="{06AAF0DD-C753-73E7-659D-A4A2765BCBA6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699658333" sldId="271"/>
            <ac:spMk id="3" creationId="{9D9ABBF5-5F21-220E-77E4-A09FC527261A}"/>
          </ac:spMkLst>
        </pc:spChg>
        <pc:spChg chg="del mod">
          <ac:chgData name="Morgane Zeoli" userId="2624ffcc-e83a-40f6-bbd0-d8bea0d226ba" providerId="ADAL" clId="{57AE9645-C472-459C-AE2F-027F3DBD6D5A}" dt="2023-02-06T15:51:26.046" v="4399" actId="478"/>
          <ac:spMkLst>
            <pc:docMk/>
            <pc:sldMk cId="699658333" sldId="271"/>
            <ac:spMk id="4" creationId="{58379651-4113-A554-70CF-E5E1BE291450}"/>
          </ac:spMkLst>
        </pc:spChg>
        <pc:spChg chg="add del mod ord">
          <ac:chgData name="Morgane Zeoli" userId="2624ffcc-e83a-40f6-bbd0-d8bea0d226ba" providerId="ADAL" clId="{57AE9645-C472-459C-AE2F-027F3DBD6D5A}" dt="2023-02-07T14:46:57.136" v="6084" actId="478"/>
          <ac:spMkLst>
            <pc:docMk/>
            <pc:sldMk cId="699658333" sldId="271"/>
            <ac:spMk id="4" creationId="{E349AE22-DEF9-41D3-1F91-918E9BD0577A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699658333" sldId="271"/>
            <ac:spMk id="6" creationId="{009F26C5-D78D-2CA4-804E-4B31A9916616}"/>
          </ac:spMkLst>
        </pc:spChg>
        <pc:spChg chg="add mod">
          <ac:chgData name="Morgane Zeoli" userId="2624ffcc-e83a-40f6-bbd0-d8bea0d226ba" providerId="ADAL" clId="{57AE9645-C472-459C-AE2F-027F3DBD6D5A}" dt="2023-01-27T08:59:54.726" v="1316" actId="164"/>
          <ac:spMkLst>
            <pc:docMk/>
            <pc:sldMk cId="699658333" sldId="271"/>
            <ac:spMk id="8" creationId="{8074EC6F-74A6-4A2A-EC41-3AB04E19D3FF}"/>
          </ac:spMkLst>
        </pc:spChg>
        <pc:spChg chg="add mod">
          <ac:chgData name="Morgane Zeoli" userId="2624ffcc-e83a-40f6-bbd0-d8bea0d226ba" providerId="ADAL" clId="{57AE9645-C472-459C-AE2F-027F3DBD6D5A}" dt="2023-01-27T08:59:54.726" v="1316" actId="164"/>
          <ac:spMkLst>
            <pc:docMk/>
            <pc:sldMk cId="699658333" sldId="271"/>
            <ac:spMk id="9" creationId="{1F69F60F-6F88-55E0-8AF6-5B2B453E8C3C}"/>
          </ac:spMkLst>
        </pc:spChg>
        <pc:spChg chg="add mod">
          <ac:chgData name="Morgane Zeoli" userId="2624ffcc-e83a-40f6-bbd0-d8bea0d226ba" providerId="ADAL" clId="{57AE9645-C472-459C-AE2F-027F3DBD6D5A}" dt="2023-01-27T08:59:54.726" v="1316" actId="164"/>
          <ac:spMkLst>
            <pc:docMk/>
            <pc:sldMk cId="699658333" sldId="271"/>
            <ac:spMk id="10" creationId="{FF4A3548-FB8B-63A3-8553-92915D174815}"/>
          </ac:spMkLst>
        </pc:spChg>
        <pc:spChg chg="add mod">
          <ac:chgData name="Morgane Zeoli" userId="2624ffcc-e83a-40f6-bbd0-d8bea0d226ba" providerId="ADAL" clId="{57AE9645-C472-459C-AE2F-027F3DBD6D5A}" dt="2023-01-27T08:59:54.726" v="1316" actId="164"/>
          <ac:spMkLst>
            <pc:docMk/>
            <pc:sldMk cId="699658333" sldId="271"/>
            <ac:spMk id="11" creationId="{6E961692-B23B-1FA8-3298-692E0424C742}"/>
          </ac:spMkLst>
        </pc:spChg>
        <pc:spChg chg="add mod">
          <ac:chgData name="Morgane Zeoli" userId="2624ffcc-e83a-40f6-bbd0-d8bea0d226ba" providerId="ADAL" clId="{57AE9645-C472-459C-AE2F-027F3DBD6D5A}" dt="2023-01-27T08:59:54.726" v="1316" actId="164"/>
          <ac:spMkLst>
            <pc:docMk/>
            <pc:sldMk cId="699658333" sldId="271"/>
            <ac:spMk id="12" creationId="{08705551-F313-86A6-7A3F-6E42C2D7EBC1}"/>
          </ac:spMkLst>
        </pc:spChg>
        <pc:spChg chg="add mod">
          <ac:chgData name="Morgane Zeoli" userId="2624ffcc-e83a-40f6-bbd0-d8bea0d226ba" providerId="ADAL" clId="{57AE9645-C472-459C-AE2F-027F3DBD6D5A}" dt="2023-01-27T08:59:54.726" v="1316" actId="164"/>
          <ac:spMkLst>
            <pc:docMk/>
            <pc:sldMk cId="699658333" sldId="271"/>
            <ac:spMk id="13" creationId="{716DBC3F-4360-52B5-1ED8-1561E864F2DF}"/>
          </ac:spMkLst>
        </pc:spChg>
        <pc:spChg chg="add mod">
          <ac:chgData name="Morgane Zeoli" userId="2624ffcc-e83a-40f6-bbd0-d8bea0d226ba" providerId="ADAL" clId="{57AE9645-C472-459C-AE2F-027F3DBD6D5A}" dt="2023-01-27T08:59:54.726" v="1316" actId="164"/>
          <ac:spMkLst>
            <pc:docMk/>
            <pc:sldMk cId="699658333" sldId="271"/>
            <ac:spMk id="14" creationId="{893246FB-0A97-4A20-EF7A-8A49CD0F6637}"/>
          </ac:spMkLst>
        </pc:spChg>
        <pc:spChg chg="add mod">
          <ac:chgData name="Morgane Zeoli" userId="2624ffcc-e83a-40f6-bbd0-d8bea0d226ba" providerId="ADAL" clId="{57AE9645-C472-459C-AE2F-027F3DBD6D5A}" dt="2023-01-27T08:59:54.726" v="1316" actId="164"/>
          <ac:spMkLst>
            <pc:docMk/>
            <pc:sldMk cId="699658333" sldId="271"/>
            <ac:spMk id="15" creationId="{CAE459C5-C9D1-7938-5CAC-AEF196726EA2}"/>
          </ac:spMkLst>
        </pc:spChg>
        <pc:spChg chg="add mod">
          <ac:chgData name="Morgane Zeoli" userId="2624ffcc-e83a-40f6-bbd0-d8bea0d226ba" providerId="ADAL" clId="{57AE9645-C472-459C-AE2F-027F3DBD6D5A}" dt="2023-01-27T08:59:54.726" v="1316" actId="164"/>
          <ac:spMkLst>
            <pc:docMk/>
            <pc:sldMk cId="699658333" sldId="271"/>
            <ac:spMk id="16" creationId="{9D92620B-9502-D602-589C-CD71AF99107B}"/>
          </ac:spMkLst>
        </pc:spChg>
        <pc:spChg chg="add mod">
          <ac:chgData name="Morgane Zeoli" userId="2624ffcc-e83a-40f6-bbd0-d8bea0d226ba" providerId="ADAL" clId="{57AE9645-C472-459C-AE2F-027F3DBD6D5A}" dt="2023-01-27T08:59:54.726" v="1316" actId="164"/>
          <ac:spMkLst>
            <pc:docMk/>
            <pc:sldMk cId="699658333" sldId="271"/>
            <ac:spMk id="17" creationId="{F970BF00-EDA6-50DD-33FC-D4AB58D17813}"/>
          </ac:spMkLst>
        </pc:spChg>
        <pc:spChg chg="add mod">
          <ac:chgData name="Morgane Zeoli" userId="2624ffcc-e83a-40f6-bbd0-d8bea0d226ba" providerId="ADAL" clId="{57AE9645-C472-459C-AE2F-027F3DBD6D5A}" dt="2023-01-27T08:59:54.726" v="1316" actId="164"/>
          <ac:spMkLst>
            <pc:docMk/>
            <pc:sldMk cId="699658333" sldId="271"/>
            <ac:spMk id="18" creationId="{2BB6E7E5-3F68-1EB3-F4FB-2CEEAE43A680}"/>
          </ac:spMkLst>
        </pc:spChg>
        <pc:spChg chg="add mod">
          <ac:chgData name="Morgane Zeoli" userId="2624ffcc-e83a-40f6-bbd0-d8bea0d226ba" providerId="ADAL" clId="{57AE9645-C472-459C-AE2F-027F3DBD6D5A}" dt="2023-01-27T08:59:54.726" v="1316" actId="164"/>
          <ac:spMkLst>
            <pc:docMk/>
            <pc:sldMk cId="699658333" sldId="271"/>
            <ac:spMk id="19" creationId="{961E8DC7-127B-346D-CFF3-4554F66CCD07}"/>
          </ac:spMkLst>
        </pc:spChg>
        <pc:spChg chg="add mod">
          <ac:chgData name="Morgane Zeoli" userId="2624ffcc-e83a-40f6-bbd0-d8bea0d226ba" providerId="ADAL" clId="{57AE9645-C472-459C-AE2F-027F3DBD6D5A}" dt="2023-01-27T08:59:54.726" v="1316" actId="164"/>
          <ac:spMkLst>
            <pc:docMk/>
            <pc:sldMk cId="699658333" sldId="271"/>
            <ac:spMk id="20" creationId="{C5E811E7-5414-69C2-EFE6-F5B85A80E9EA}"/>
          </ac:spMkLst>
        </pc:spChg>
        <pc:spChg chg="add mod">
          <ac:chgData name="Morgane Zeoli" userId="2624ffcc-e83a-40f6-bbd0-d8bea0d226ba" providerId="ADAL" clId="{57AE9645-C472-459C-AE2F-027F3DBD6D5A}" dt="2023-01-27T09:00:02.919" v="1317" actId="164"/>
          <ac:spMkLst>
            <pc:docMk/>
            <pc:sldMk cId="699658333" sldId="271"/>
            <ac:spMk id="21" creationId="{BF5836A0-005C-19AA-500B-AA579EF328E9}"/>
          </ac:spMkLst>
        </pc:spChg>
        <pc:spChg chg="add mod">
          <ac:chgData name="Morgane Zeoli" userId="2624ffcc-e83a-40f6-bbd0-d8bea0d226ba" providerId="ADAL" clId="{57AE9645-C472-459C-AE2F-027F3DBD6D5A}" dt="2023-01-27T09:00:02.919" v="1317" actId="164"/>
          <ac:spMkLst>
            <pc:docMk/>
            <pc:sldMk cId="699658333" sldId="271"/>
            <ac:spMk id="22" creationId="{5686EAEC-F176-4476-E967-E50FBEB36639}"/>
          </ac:spMkLst>
        </pc:spChg>
        <pc:spChg chg="add mod">
          <ac:chgData name="Morgane Zeoli" userId="2624ffcc-e83a-40f6-bbd0-d8bea0d226ba" providerId="ADAL" clId="{57AE9645-C472-459C-AE2F-027F3DBD6D5A}" dt="2023-01-27T09:00:02.919" v="1317" actId="164"/>
          <ac:spMkLst>
            <pc:docMk/>
            <pc:sldMk cId="699658333" sldId="271"/>
            <ac:spMk id="23" creationId="{FA5C0418-0AEA-8EB7-4BDC-76219459AD9E}"/>
          </ac:spMkLst>
        </pc:spChg>
        <pc:spChg chg="add mod">
          <ac:chgData name="Morgane Zeoli" userId="2624ffcc-e83a-40f6-bbd0-d8bea0d226ba" providerId="ADAL" clId="{57AE9645-C472-459C-AE2F-027F3DBD6D5A}" dt="2023-01-27T09:06:32.980" v="1494" actId="164"/>
          <ac:spMkLst>
            <pc:docMk/>
            <pc:sldMk cId="699658333" sldId="271"/>
            <ac:spMk id="27" creationId="{AA939F73-E2B4-A7EF-6042-55E09F3DB0C5}"/>
          </ac:spMkLst>
        </pc:spChg>
        <pc:spChg chg="add mod">
          <ac:chgData name="Morgane Zeoli" userId="2624ffcc-e83a-40f6-bbd0-d8bea0d226ba" providerId="ADAL" clId="{57AE9645-C472-459C-AE2F-027F3DBD6D5A}" dt="2023-01-27T09:06:32.980" v="1494" actId="164"/>
          <ac:spMkLst>
            <pc:docMk/>
            <pc:sldMk cId="699658333" sldId="271"/>
            <ac:spMk id="28" creationId="{86AD6C55-CDE5-87AA-8181-6058CB633376}"/>
          </ac:spMkLst>
        </pc:spChg>
        <pc:spChg chg="add mod">
          <ac:chgData name="Morgane Zeoli" userId="2624ffcc-e83a-40f6-bbd0-d8bea0d226ba" providerId="ADAL" clId="{57AE9645-C472-459C-AE2F-027F3DBD6D5A}" dt="2023-01-27T09:06:39.604" v="1495" actId="164"/>
          <ac:spMkLst>
            <pc:docMk/>
            <pc:sldMk cId="699658333" sldId="271"/>
            <ac:spMk id="31" creationId="{D9E916B4-6FDE-F3BC-BB29-2707DA1FD67C}"/>
          </ac:spMkLst>
        </pc:spChg>
        <pc:spChg chg="add mod">
          <ac:chgData name="Morgane Zeoli" userId="2624ffcc-e83a-40f6-bbd0-d8bea0d226ba" providerId="ADAL" clId="{57AE9645-C472-459C-AE2F-027F3DBD6D5A}" dt="2023-01-27T09:06:39.604" v="1495" actId="164"/>
          <ac:spMkLst>
            <pc:docMk/>
            <pc:sldMk cId="699658333" sldId="271"/>
            <ac:spMk id="32" creationId="{4CE82FBA-C8BF-E0A7-12E0-65C83EFA51BA}"/>
          </ac:spMkLst>
        </pc:spChg>
        <pc:spChg chg="add mod">
          <ac:chgData name="Morgane Zeoli" userId="2624ffcc-e83a-40f6-bbd0-d8bea0d226ba" providerId="ADAL" clId="{57AE9645-C472-459C-AE2F-027F3DBD6D5A}" dt="2023-01-27T09:16:59.313" v="1764" actId="14100"/>
          <ac:spMkLst>
            <pc:docMk/>
            <pc:sldMk cId="699658333" sldId="271"/>
            <ac:spMk id="33" creationId="{D9093F59-8920-8926-EE78-A2E0636647A9}"/>
          </ac:spMkLst>
        </pc:spChg>
        <pc:spChg chg="add mod">
          <ac:chgData name="Morgane Zeoli" userId="2624ffcc-e83a-40f6-bbd0-d8bea0d226ba" providerId="ADAL" clId="{57AE9645-C472-459C-AE2F-027F3DBD6D5A}" dt="2023-01-27T09:06:39.604" v="1495" actId="164"/>
          <ac:spMkLst>
            <pc:docMk/>
            <pc:sldMk cId="699658333" sldId="271"/>
            <ac:spMk id="34" creationId="{EABC0674-A85D-E7A9-D86E-06C78F88E42E}"/>
          </ac:spMkLst>
        </pc:spChg>
        <pc:spChg chg="add mod">
          <ac:chgData name="Morgane Zeoli" userId="2624ffcc-e83a-40f6-bbd0-d8bea0d226ba" providerId="ADAL" clId="{57AE9645-C472-459C-AE2F-027F3DBD6D5A}" dt="2023-01-27T09:06:39.604" v="1495" actId="164"/>
          <ac:spMkLst>
            <pc:docMk/>
            <pc:sldMk cId="699658333" sldId="271"/>
            <ac:spMk id="35" creationId="{6C846E1A-A09A-A832-596E-1BBC47617B0B}"/>
          </ac:spMkLst>
        </pc:spChg>
        <pc:spChg chg="add mod">
          <ac:chgData name="Morgane Zeoli" userId="2624ffcc-e83a-40f6-bbd0-d8bea0d226ba" providerId="ADAL" clId="{57AE9645-C472-459C-AE2F-027F3DBD6D5A}" dt="2023-01-27T09:06:39.604" v="1495" actId="164"/>
          <ac:spMkLst>
            <pc:docMk/>
            <pc:sldMk cId="699658333" sldId="271"/>
            <ac:spMk id="36" creationId="{C70AF48F-5E04-2029-A0ED-735757DF453C}"/>
          </ac:spMkLst>
        </pc:spChg>
        <pc:spChg chg="add mod">
          <ac:chgData name="Morgane Zeoli" userId="2624ffcc-e83a-40f6-bbd0-d8bea0d226ba" providerId="ADAL" clId="{57AE9645-C472-459C-AE2F-027F3DBD6D5A}" dt="2023-01-27T09:06:32.980" v="1494" actId="164"/>
          <ac:spMkLst>
            <pc:docMk/>
            <pc:sldMk cId="699658333" sldId="271"/>
            <ac:spMk id="37" creationId="{CCB6577B-7DE0-FBC0-C074-001FD19126C1}"/>
          </ac:spMkLst>
        </pc:spChg>
        <pc:spChg chg="add mod">
          <ac:chgData name="Morgane Zeoli" userId="2624ffcc-e83a-40f6-bbd0-d8bea0d226ba" providerId="ADAL" clId="{57AE9645-C472-459C-AE2F-027F3DBD6D5A}" dt="2023-02-07T11:07:57.282" v="5465" actId="1036"/>
          <ac:spMkLst>
            <pc:docMk/>
            <pc:sldMk cId="699658333" sldId="271"/>
            <ac:spMk id="45" creationId="{3FC5C994-2669-9A66-1771-7F950859FB35}"/>
          </ac:spMkLst>
        </pc:spChg>
        <pc:spChg chg="add del mod">
          <ac:chgData name="Morgane Zeoli" userId="2624ffcc-e83a-40f6-bbd0-d8bea0d226ba" providerId="ADAL" clId="{57AE9645-C472-459C-AE2F-027F3DBD6D5A}" dt="2023-01-27T09:10:01.743" v="1576" actId="478"/>
          <ac:spMkLst>
            <pc:docMk/>
            <pc:sldMk cId="699658333" sldId="271"/>
            <ac:spMk id="46" creationId="{48B0B8C1-E314-8F59-6761-A6EB5C4954D0}"/>
          </ac:spMkLst>
        </pc:spChg>
        <pc:spChg chg="add mod">
          <ac:chgData name="Morgane Zeoli" userId="2624ffcc-e83a-40f6-bbd0-d8bea0d226ba" providerId="ADAL" clId="{57AE9645-C472-459C-AE2F-027F3DBD6D5A}" dt="2023-02-07T11:07:57.282" v="5465" actId="1036"/>
          <ac:spMkLst>
            <pc:docMk/>
            <pc:sldMk cId="699658333" sldId="271"/>
            <ac:spMk id="47" creationId="{905D2E54-3511-0DBB-59B1-254609B3350F}"/>
          </ac:spMkLst>
        </pc:spChg>
        <pc:spChg chg="add mod">
          <ac:chgData name="Morgane Zeoli" userId="2624ffcc-e83a-40f6-bbd0-d8bea0d226ba" providerId="ADAL" clId="{57AE9645-C472-459C-AE2F-027F3DBD6D5A}" dt="2023-01-27T09:12:04.608" v="1635" actId="1036"/>
          <ac:spMkLst>
            <pc:docMk/>
            <pc:sldMk cId="699658333" sldId="271"/>
            <ac:spMk id="48" creationId="{C4E2BFEA-E28C-25D7-8203-7791A3D01A4E}"/>
          </ac:spMkLst>
        </pc:spChg>
        <pc:spChg chg="add mod">
          <ac:chgData name="Morgane Zeoli" userId="2624ffcc-e83a-40f6-bbd0-d8bea0d226ba" providerId="ADAL" clId="{57AE9645-C472-459C-AE2F-027F3DBD6D5A}" dt="2023-01-27T09:12:04.608" v="1635" actId="1036"/>
          <ac:spMkLst>
            <pc:docMk/>
            <pc:sldMk cId="699658333" sldId="271"/>
            <ac:spMk id="49" creationId="{078FE23C-20DB-CEE5-F3F4-4CA91E090574}"/>
          </ac:spMkLst>
        </pc:spChg>
        <pc:spChg chg="add mod">
          <ac:chgData name="Morgane Zeoli" userId="2624ffcc-e83a-40f6-bbd0-d8bea0d226ba" providerId="ADAL" clId="{57AE9645-C472-459C-AE2F-027F3DBD6D5A}" dt="2023-01-27T09:12:04.608" v="1635" actId="1036"/>
          <ac:spMkLst>
            <pc:docMk/>
            <pc:sldMk cId="699658333" sldId="271"/>
            <ac:spMk id="50" creationId="{61A2C323-1834-346A-4434-D2537A1FA4C4}"/>
          </ac:spMkLst>
        </pc:spChg>
        <pc:spChg chg="add mod">
          <ac:chgData name="Morgane Zeoli" userId="2624ffcc-e83a-40f6-bbd0-d8bea0d226ba" providerId="ADAL" clId="{57AE9645-C472-459C-AE2F-027F3DBD6D5A}" dt="2023-01-27T09:10:56.424" v="1601"/>
          <ac:spMkLst>
            <pc:docMk/>
            <pc:sldMk cId="699658333" sldId="271"/>
            <ac:spMk id="51" creationId="{60D01836-0416-C231-C86E-E1D3C61C79D0}"/>
          </ac:spMkLst>
        </pc:spChg>
        <pc:spChg chg="add mod">
          <ac:chgData name="Morgane Zeoli" userId="2624ffcc-e83a-40f6-bbd0-d8bea0d226ba" providerId="ADAL" clId="{57AE9645-C472-459C-AE2F-027F3DBD6D5A}" dt="2023-01-27T09:10:56.424" v="1601"/>
          <ac:spMkLst>
            <pc:docMk/>
            <pc:sldMk cId="699658333" sldId="271"/>
            <ac:spMk id="52" creationId="{D7CE1CFB-8715-6115-7997-62AFF64DB85B}"/>
          </ac:spMkLst>
        </pc:spChg>
        <pc:spChg chg="add mod">
          <ac:chgData name="Morgane Zeoli" userId="2624ffcc-e83a-40f6-bbd0-d8bea0d226ba" providerId="ADAL" clId="{57AE9645-C472-459C-AE2F-027F3DBD6D5A}" dt="2023-01-27T09:12:04.608" v="1635" actId="1036"/>
          <ac:spMkLst>
            <pc:docMk/>
            <pc:sldMk cId="699658333" sldId="271"/>
            <ac:spMk id="53" creationId="{AD021C2C-6A30-5A10-907D-C9698362FE9E}"/>
          </ac:spMkLst>
        </pc:spChg>
        <pc:spChg chg="add mod">
          <ac:chgData name="Morgane Zeoli" userId="2624ffcc-e83a-40f6-bbd0-d8bea0d226ba" providerId="ADAL" clId="{57AE9645-C472-459C-AE2F-027F3DBD6D5A}" dt="2023-01-27T09:12:04.608" v="1635" actId="1036"/>
          <ac:spMkLst>
            <pc:docMk/>
            <pc:sldMk cId="699658333" sldId="271"/>
            <ac:spMk id="54" creationId="{65485A46-2087-2E44-3486-E57DDF503880}"/>
          </ac:spMkLst>
        </pc:spChg>
        <pc:spChg chg="add mod">
          <ac:chgData name="Morgane Zeoli" userId="2624ffcc-e83a-40f6-bbd0-d8bea0d226ba" providerId="ADAL" clId="{57AE9645-C472-459C-AE2F-027F3DBD6D5A}" dt="2023-01-27T09:12:04.608" v="1635" actId="1036"/>
          <ac:spMkLst>
            <pc:docMk/>
            <pc:sldMk cId="699658333" sldId="271"/>
            <ac:spMk id="55" creationId="{4E7A9F3B-CD92-0672-C466-CB6C45FEC988}"/>
          </ac:spMkLst>
        </pc:spChg>
        <pc:spChg chg="add mod">
          <ac:chgData name="Morgane Zeoli" userId="2624ffcc-e83a-40f6-bbd0-d8bea0d226ba" providerId="ADAL" clId="{57AE9645-C472-459C-AE2F-027F3DBD6D5A}" dt="2023-01-27T09:12:04.608" v="1635" actId="1036"/>
          <ac:spMkLst>
            <pc:docMk/>
            <pc:sldMk cId="699658333" sldId="271"/>
            <ac:spMk id="56" creationId="{5B83650B-918E-1047-9B5C-2E88A431FCA6}"/>
          </ac:spMkLst>
        </pc:spChg>
        <pc:spChg chg="add mod">
          <ac:chgData name="Morgane Zeoli" userId="2624ffcc-e83a-40f6-bbd0-d8bea0d226ba" providerId="ADAL" clId="{57AE9645-C472-459C-AE2F-027F3DBD6D5A}" dt="2023-01-27T09:13:15.365" v="1675" actId="1076"/>
          <ac:spMkLst>
            <pc:docMk/>
            <pc:sldMk cId="699658333" sldId="271"/>
            <ac:spMk id="58" creationId="{2ADA7770-37A0-D523-A71A-F5068C8FC462}"/>
          </ac:spMkLst>
        </pc:spChg>
        <pc:spChg chg="add mod">
          <ac:chgData name="Morgane Zeoli" userId="2624ffcc-e83a-40f6-bbd0-d8bea0d226ba" providerId="ADAL" clId="{57AE9645-C472-459C-AE2F-027F3DBD6D5A}" dt="2023-01-27T09:14:13.466" v="1687" actId="1076"/>
          <ac:spMkLst>
            <pc:docMk/>
            <pc:sldMk cId="699658333" sldId="271"/>
            <ac:spMk id="59" creationId="{7AB0ED40-B3CF-0DB7-4175-9E453C723B1B}"/>
          </ac:spMkLst>
        </pc:spChg>
        <pc:spChg chg="add mod">
          <ac:chgData name="Morgane Zeoli" userId="2624ffcc-e83a-40f6-bbd0-d8bea0d226ba" providerId="ADAL" clId="{57AE9645-C472-459C-AE2F-027F3DBD6D5A}" dt="2023-01-27T09:14:35.489" v="1697" actId="14100"/>
          <ac:spMkLst>
            <pc:docMk/>
            <pc:sldMk cId="699658333" sldId="271"/>
            <ac:spMk id="62" creationId="{AD1182E2-DCF3-B864-AD8F-5FE423E71615}"/>
          </ac:spMkLst>
        </pc:spChg>
        <pc:spChg chg="add mod">
          <ac:chgData name="Morgane Zeoli" userId="2624ffcc-e83a-40f6-bbd0-d8bea0d226ba" providerId="ADAL" clId="{57AE9645-C472-459C-AE2F-027F3DBD6D5A}" dt="2023-01-27T09:14:44.883" v="1702" actId="14100"/>
          <ac:spMkLst>
            <pc:docMk/>
            <pc:sldMk cId="699658333" sldId="271"/>
            <ac:spMk id="63" creationId="{B5AC0278-B430-0189-EB01-5A689A97A784}"/>
          </ac:spMkLst>
        </pc:spChg>
        <pc:spChg chg="add mod">
          <ac:chgData name="Morgane Zeoli" userId="2624ffcc-e83a-40f6-bbd0-d8bea0d226ba" providerId="ADAL" clId="{57AE9645-C472-459C-AE2F-027F3DBD6D5A}" dt="2023-01-27T09:15:35.772" v="1730" actId="1076"/>
          <ac:spMkLst>
            <pc:docMk/>
            <pc:sldMk cId="699658333" sldId="271"/>
            <ac:spMk id="64" creationId="{5F802CC4-DCAD-0895-F9B9-F5DBBEA21C33}"/>
          </ac:spMkLst>
        </pc:spChg>
        <pc:spChg chg="add mod">
          <ac:chgData name="Morgane Zeoli" userId="2624ffcc-e83a-40f6-bbd0-d8bea0d226ba" providerId="ADAL" clId="{57AE9645-C472-459C-AE2F-027F3DBD6D5A}" dt="2023-01-27T09:16:02.046" v="1761" actId="14100"/>
          <ac:spMkLst>
            <pc:docMk/>
            <pc:sldMk cId="699658333" sldId="271"/>
            <ac:spMk id="65" creationId="{0C6B4281-E612-314F-806C-D1224B704362}"/>
          </ac:spMkLst>
        </pc:spChg>
        <pc:spChg chg="add mod">
          <ac:chgData name="Morgane Zeoli" userId="2624ffcc-e83a-40f6-bbd0-d8bea0d226ba" providerId="ADAL" clId="{57AE9645-C472-459C-AE2F-027F3DBD6D5A}" dt="2023-01-27T09:18:56.914" v="1792" actId="1076"/>
          <ac:spMkLst>
            <pc:docMk/>
            <pc:sldMk cId="699658333" sldId="271"/>
            <ac:spMk id="66" creationId="{5A8835DE-DE2B-9382-2F8E-FAD4465F0020}"/>
          </ac:spMkLst>
        </pc:spChg>
        <pc:spChg chg="add mod">
          <ac:chgData name="Morgane Zeoli" userId="2624ffcc-e83a-40f6-bbd0-d8bea0d226ba" providerId="ADAL" clId="{57AE9645-C472-459C-AE2F-027F3DBD6D5A}" dt="2023-01-27T09:19:20.344" v="1802" actId="1035"/>
          <ac:spMkLst>
            <pc:docMk/>
            <pc:sldMk cId="699658333" sldId="271"/>
            <ac:spMk id="67" creationId="{9A407FEC-A96B-7309-754F-51887CDD5244}"/>
          </ac:spMkLst>
        </pc:spChg>
        <pc:grpChg chg="add mod">
          <ac:chgData name="Morgane Zeoli" userId="2624ffcc-e83a-40f6-bbd0-d8bea0d226ba" providerId="ADAL" clId="{57AE9645-C472-459C-AE2F-027F3DBD6D5A}" dt="2023-01-27T09:12:04.608" v="1635" actId="1036"/>
          <ac:grpSpMkLst>
            <pc:docMk/>
            <pc:sldMk cId="699658333" sldId="271"/>
            <ac:grpSpMk id="24" creationId="{A9DAB316-772E-66EF-C402-E467940993F8}"/>
          </ac:grpSpMkLst>
        </pc:grpChg>
        <pc:grpChg chg="add mod">
          <ac:chgData name="Morgane Zeoli" userId="2624ffcc-e83a-40f6-bbd0-d8bea0d226ba" providerId="ADAL" clId="{57AE9645-C472-459C-AE2F-027F3DBD6D5A}" dt="2023-01-27T09:12:04.608" v="1635" actId="1036"/>
          <ac:grpSpMkLst>
            <pc:docMk/>
            <pc:sldMk cId="699658333" sldId="271"/>
            <ac:grpSpMk id="25" creationId="{714094F3-B9CD-7157-9F00-608E381F697B}"/>
          </ac:grpSpMkLst>
        </pc:grpChg>
        <pc:grpChg chg="add mod">
          <ac:chgData name="Morgane Zeoli" userId="2624ffcc-e83a-40f6-bbd0-d8bea0d226ba" providerId="ADAL" clId="{57AE9645-C472-459C-AE2F-027F3DBD6D5A}" dt="2023-01-27T09:18:48.844" v="1789" actId="1076"/>
          <ac:grpSpMkLst>
            <pc:docMk/>
            <pc:sldMk cId="699658333" sldId="271"/>
            <ac:grpSpMk id="38" creationId="{C476B4EF-918D-A863-FBB0-929B58F2BDBF}"/>
          </ac:grpSpMkLst>
        </pc:grpChg>
        <pc:grpChg chg="add mod">
          <ac:chgData name="Morgane Zeoli" userId="2624ffcc-e83a-40f6-bbd0-d8bea0d226ba" providerId="ADAL" clId="{57AE9645-C472-459C-AE2F-027F3DBD6D5A}" dt="2023-02-07T13:18:24.538" v="5874" actId="1076"/>
          <ac:grpSpMkLst>
            <pc:docMk/>
            <pc:sldMk cId="699658333" sldId="271"/>
            <ac:grpSpMk id="39" creationId="{D4A39138-ECF5-9371-C100-4AAA4EB1FE90}"/>
          </ac:grpSpMkLst>
        </pc:grpChg>
        <pc:picChg chg="add mod">
          <ac:chgData name="Morgane Zeoli" userId="2624ffcc-e83a-40f6-bbd0-d8bea0d226ba" providerId="ADAL" clId="{57AE9645-C472-459C-AE2F-027F3DBD6D5A}" dt="2023-01-27T09:00:02.919" v="1317" actId="164"/>
          <ac:picMkLst>
            <pc:docMk/>
            <pc:sldMk cId="699658333" sldId="271"/>
            <ac:picMk id="5" creationId="{83CE1E98-3859-098A-E3CA-898AC2DC30B7}"/>
          </ac:picMkLst>
        </pc:picChg>
        <pc:picChg chg="add mod">
          <ac:chgData name="Morgane Zeoli" userId="2624ffcc-e83a-40f6-bbd0-d8bea0d226ba" providerId="ADAL" clId="{57AE9645-C472-459C-AE2F-027F3DBD6D5A}" dt="2023-01-27T08:59:54.726" v="1316" actId="164"/>
          <ac:picMkLst>
            <pc:docMk/>
            <pc:sldMk cId="699658333" sldId="271"/>
            <ac:picMk id="7" creationId="{3FFED8E5-1AF3-67DA-9293-EB5C3986907F}"/>
          </ac:picMkLst>
        </pc:picChg>
        <pc:picChg chg="add mod">
          <ac:chgData name="Morgane Zeoli" userId="2624ffcc-e83a-40f6-bbd0-d8bea0d226ba" providerId="ADAL" clId="{57AE9645-C472-459C-AE2F-027F3DBD6D5A}" dt="2023-01-27T09:06:32.980" v="1494" actId="164"/>
          <ac:picMkLst>
            <pc:docMk/>
            <pc:sldMk cId="699658333" sldId="271"/>
            <ac:picMk id="26" creationId="{EB2AAEC0-8CC7-9713-E31D-1AA80170E67D}"/>
          </ac:picMkLst>
        </pc:picChg>
        <pc:picChg chg="add mod">
          <ac:chgData name="Morgane Zeoli" userId="2624ffcc-e83a-40f6-bbd0-d8bea0d226ba" providerId="ADAL" clId="{57AE9645-C472-459C-AE2F-027F3DBD6D5A}" dt="2023-01-27T09:06:39.604" v="1495" actId="164"/>
          <ac:picMkLst>
            <pc:docMk/>
            <pc:sldMk cId="699658333" sldId="271"/>
            <ac:picMk id="30" creationId="{468A7496-2126-DCDE-4FCA-17B12C899CF2}"/>
          </ac:picMkLst>
        </pc:picChg>
        <pc:picChg chg="add mod">
          <ac:chgData name="Morgane Zeoli" userId="2624ffcc-e83a-40f6-bbd0-d8bea0d226ba" providerId="ADAL" clId="{57AE9645-C472-459C-AE2F-027F3DBD6D5A}" dt="2023-01-27T09:14:22.626" v="1692" actId="1076"/>
          <ac:picMkLst>
            <pc:docMk/>
            <pc:sldMk cId="699658333" sldId="271"/>
            <ac:picMk id="61" creationId="{AE2BDFCA-0ACF-9B8C-31DD-FA6EDB70C80F}"/>
          </ac:picMkLst>
        </pc:picChg>
        <pc:cxnChg chg="add mod">
          <ac:chgData name="Morgane Zeoli" userId="2624ffcc-e83a-40f6-bbd0-d8bea0d226ba" providerId="ADAL" clId="{57AE9645-C472-459C-AE2F-027F3DBD6D5A}" dt="2023-02-06T15:51:17.932" v="4398" actId="208"/>
          <ac:cxnSpMkLst>
            <pc:docMk/>
            <pc:sldMk cId="699658333" sldId="271"/>
            <ac:cxnSpMk id="41" creationId="{BABF8B29-745D-C45F-7A95-A23DD34B5DA1}"/>
          </ac:cxnSpMkLst>
        </pc:cxnChg>
        <pc:cxnChg chg="add mod">
          <ac:chgData name="Morgane Zeoli" userId="2624ffcc-e83a-40f6-bbd0-d8bea0d226ba" providerId="ADAL" clId="{57AE9645-C472-459C-AE2F-027F3DBD6D5A}" dt="2023-02-08T11:53:54.272" v="7458" actId="208"/>
          <ac:cxnSpMkLst>
            <pc:docMk/>
            <pc:sldMk cId="699658333" sldId="271"/>
            <ac:cxnSpMk id="42" creationId="{6BBA7F57-0B7F-EE24-391C-F26D0BF17E94}"/>
          </ac:cxnSpMkLst>
        </pc:cxnChg>
      </pc:sldChg>
      <pc:sldChg chg="addSp delSp modSp new mod">
        <pc:chgData name="Morgane Zeoli" userId="2624ffcc-e83a-40f6-bbd0-d8bea0d226ba" providerId="ADAL" clId="{57AE9645-C472-459C-AE2F-027F3DBD6D5A}" dt="2023-02-09T07:57:58.021" v="9170" actId="20577"/>
        <pc:sldMkLst>
          <pc:docMk/>
          <pc:sldMk cId="3927701397" sldId="272"/>
        </pc:sldMkLst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3927701397" sldId="272"/>
            <ac:spMk id="2" creationId="{A62C6C8E-A016-FF79-5EB7-EBB94354137E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3927701397" sldId="272"/>
            <ac:spMk id="3" creationId="{CB0B50D7-CE03-B449-F9D0-493C077839D5}"/>
          </ac:spMkLst>
        </pc:spChg>
        <pc:spChg chg="del">
          <ac:chgData name="Morgane Zeoli" userId="2624ffcc-e83a-40f6-bbd0-d8bea0d226ba" providerId="ADAL" clId="{57AE9645-C472-459C-AE2F-027F3DBD6D5A}" dt="2023-01-27T09:17:54.950" v="1780" actId="478"/>
          <ac:spMkLst>
            <pc:docMk/>
            <pc:sldMk cId="3927701397" sldId="272"/>
            <ac:spMk id="3" creationId="{FFBC29C1-4BDF-2396-C562-21B93005846B}"/>
          </ac:spMkLst>
        </pc:spChg>
        <pc:spChg chg="add mod">
          <ac:chgData name="Morgane Zeoli" userId="2624ffcc-e83a-40f6-bbd0-d8bea0d226ba" providerId="ADAL" clId="{57AE9645-C472-459C-AE2F-027F3DBD6D5A}" dt="2023-02-07T11:09:11.818" v="5519" actId="1076"/>
          <ac:spMkLst>
            <pc:docMk/>
            <pc:sldMk cId="3927701397" sldId="272"/>
            <ac:spMk id="8" creationId="{F6472EDC-3DA4-389B-9D52-881B81D7FFD3}"/>
          </ac:spMkLst>
        </pc:spChg>
        <pc:spChg chg="add mod">
          <ac:chgData name="Morgane Zeoli" userId="2624ffcc-e83a-40f6-bbd0-d8bea0d226ba" providerId="ADAL" clId="{57AE9645-C472-459C-AE2F-027F3DBD6D5A}" dt="2023-02-08T11:37:05.830" v="7255" actId="1076"/>
          <ac:spMkLst>
            <pc:docMk/>
            <pc:sldMk cId="3927701397" sldId="272"/>
            <ac:spMk id="9" creationId="{849617CB-300E-59B3-1C54-DD129C4E8349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3927701397" sldId="272"/>
            <ac:spMk id="10" creationId="{B9CC4953-3AF1-B279-0009-6A2452557C60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3927701397" sldId="272"/>
            <ac:spMk id="11" creationId="{72BC5336-E828-2292-CCEC-3A32F961AD92}"/>
          </ac:spMkLst>
        </pc:spChg>
        <pc:spChg chg="add mod">
          <ac:chgData name="Morgane Zeoli" userId="2624ffcc-e83a-40f6-bbd0-d8bea0d226ba" providerId="ADAL" clId="{57AE9645-C472-459C-AE2F-027F3DBD6D5A}" dt="2023-02-09T07:57:58.021" v="9170" actId="20577"/>
          <ac:spMkLst>
            <pc:docMk/>
            <pc:sldMk cId="3927701397" sldId="272"/>
            <ac:spMk id="16" creationId="{298C0F11-7F49-4948-00E2-034FD3F5970A}"/>
          </ac:spMkLst>
        </pc:spChg>
        <pc:picChg chg="add del mod">
          <ac:chgData name="Morgane Zeoli" userId="2624ffcc-e83a-40f6-bbd0-d8bea0d226ba" providerId="ADAL" clId="{57AE9645-C472-459C-AE2F-027F3DBD6D5A}" dt="2023-02-08T11:35:03.767" v="7216" actId="478"/>
          <ac:picMkLst>
            <pc:docMk/>
            <pc:sldMk cId="3927701397" sldId="272"/>
            <ac:picMk id="4" creationId="{C8CF58D8-DC73-BF0A-882F-A0FAF4F9C6A5}"/>
          </ac:picMkLst>
        </pc:picChg>
        <pc:picChg chg="add mod ord">
          <ac:chgData name="Morgane Zeoli" userId="2624ffcc-e83a-40f6-bbd0-d8bea0d226ba" providerId="ADAL" clId="{57AE9645-C472-459C-AE2F-027F3DBD6D5A}" dt="2023-02-08T11:37:21.467" v="7260" actId="1036"/>
          <ac:picMkLst>
            <pc:docMk/>
            <pc:sldMk cId="3927701397" sldId="272"/>
            <ac:picMk id="5" creationId="{41937A69-743C-510D-C4DE-0434DD80283B}"/>
          </ac:picMkLst>
        </pc:picChg>
        <pc:picChg chg="add del mod">
          <ac:chgData name="Morgane Zeoli" userId="2624ffcc-e83a-40f6-bbd0-d8bea0d226ba" providerId="ADAL" clId="{57AE9645-C472-459C-AE2F-027F3DBD6D5A}" dt="2023-02-08T11:35:05.458" v="7217" actId="478"/>
          <ac:picMkLst>
            <pc:docMk/>
            <pc:sldMk cId="3927701397" sldId="272"/>
            <ac:picMk id="6" creationId="{766B2914-AAFC-E2CD-FA7B-9E805D6D00E2}"/>
          </ac:picMkLst>
        </pc:picChg>
        <pc:picChg chg="add mod ord">
          <ac:chgData name="Morgane Zeoli" userId="2624ffcc-e83a-40f6-bbd0-d8bea0d226ba" providerId="ADAL" clId="{57AE9645-C472-459C-AE2F-027F3DBD6D5A}" dt="2023-02-08T11:36:45.036" v="7254" actId="1037"/>
          <ac:picMkLst>
            <pc:docMk/>
            <pc:sldMk cId="3927701397" sldId="272"/>
            <ac:picMk id="7" creationId="{D014DBF8-45F1-3FD7-179E-712208034138}"/>
          </ac:picMkLst>
        </pc:picChg>
        <pc:picChg chg="add mod">
          <ac:chgData name="Morgane Zeoli" userId="2624ffcc-e83a-40f6-bbd0-d8bea0d226ba" providerId="ADAL" clId="{57AE9645-C472-459C-AE2F-027F3DBD6D5A}" dt="2023-02-08T11:35:38.611" v="7226" actId="1076"/>
          <ac:picMkLst>
            <pc:docMk/>
            <pc:sldMk cId="3927701397" sldId="272"/>
            <ac:picMk id="13" creationId="{89531479-504D-90B9-8216-771607CFF241}"/>
          </ac:picMkLst>
        </pc:picChg>
        <pc:picChg chg="add mod">
          <ac:chgData name="Morgane Zeoli" userId="2624ffcc-e83a-40f6-bbd0-d8bea0d226ba" providerId="ADAL" clId="{57AE9645-C472-459C-AE2F-027F3DBD6D5A}" dt="2023-02-08T11:35:51.151" v="7228" actId="1076"/>
          <ac:picMkLst>
            <pc:docMk/>
            <pc:sldMk cId="3927701397" sldId="272"/>
            <ac:picMk id="15" creationId="{C0F251C5-9BA4-B436-7B41-271B742A0F75}"/>
          </ac:picMkLst>
        </pc:picChg>
      </pc:sldChg>
      <pc:sldChg chg="addSp delSp modSp new mod ord modAnim">
        <pc:chgData name="Morgane Zeoli" userId="2624ffcc-e83a-40f6-bbd0-d8bea0d226ba" providerId="ADAL" clId="{57AE9645-C472-459C-AE2F-027F3DBD6D5A}" dt="2023-02-08T16:34:32.394" v="8500"/>
        <pc:sldMkLst>
          <pc:docMk/>
          <pc:sldMk cId="3839001977" sldId="273"/>
        </pc:sldMkLst>
        <pc:spChg chg="mod">
          <ac:chgData name="Morgane Zeoli" userId="2624ffcc-e83a-40f6-bbd0-d8bea0d226ba" providerId="ADAL" clId="{57AE9645-C472-459C-AE2F-027F3DBD6D5A}" dt="2023-02-07T12:19:58.047" v="5610" actId="20577"/>
          <ac:spMkLst>
            <pc:docMk/>
            <pc:sldMk cId="3839001977" sldId="273"/>
            <ac:spMk id="2" creationId="{5D1C98E5-A9BF-D75A-09A4-DE4086B3C4D0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3839001977" sldId="273"/>
            <ac:spMk id="3" creationId="{0D29226C-B699-97CB-9841-7432B101D46F}"/>
          </ac:spMkLst>
        </pc:spChg>
        <pc:spChg chg="del">
          <ac:chgData name="Morgane Zeoli" userId="2624ffcc-e83a-40f6-bbd0-d8bea0d226ba" providerId="ADAL" clId="{57AE9645-C472-459C-AE2F-027F3DBD6D5A}" dt="2023-01-27T09:20:37.854" v="1819" actId="478"/>
          <ac:spMkLst>
            <pc:docMk/>
            <pc:sldMk cId="3839001977" sldId="273"/>
            <ac:spMk id="3" creationId="{41F4FB34-1124-5DE4-5672-754583E363F8}"/>
          </ac:spMkLst>
        </pc:spChg>
        <pc:spChg chg="add mod">
          <ac:chgData name="Morgane Zeoli" userId="2624ffcc-e83a-40f6-bbd0-d8bea0d226ba" providerId="ADAL" clId="{57AE9645-C472-459C-AE2F-027F3DBD6D5A}" dt="2023-02-07T11:10:08.503" v="5572" actId="1076"/>
          <ac:spMkLst>
            <pc:docMk/>
            <pc:sldMk cId="3839001977" sldId="273"/>
            <ac:spMk id="7" creationId="{1FB66995-F9AB-6B8F-B837-BDA6A74218AA}"/>
          </ac:spMkLst>
        </pc:spChg>
        <pc:spChg chg="add mod">
          <ac:chgData name="Morgane Zeoli" userId="2624ffcc-e83a-40f6-bbd0-d8bea0d226ba" providerId="ADAL" clId="{57AE9645-C472-459C-AE2F-027F3DBD6D5A}" dt="2023-02-07T12:22:34.931" v="5704" actId="1037"/>
          <ac:spMkLst>
            <pc:docMk/>
            <pc:sldMk cId="3839001977" sldId="273"/>
            <ac:spMk id="13" creationId="{00A0AF19-B319-2746-CC22-B56AA7F952FA}"/>
          </ac:spMkLst>
        </pc:spChg>
        <pc:spChg chg="add mod">
          <ac:chgData name="Morgane Zeoli" userId="2624ffcc-e83a-40f6-bbd0-d8bea0d226ba" providerId="ADAL" clId="{57AE9645-C472-459C-AE2F-027F3DBD6D5A}" dt="2023-02-07T12:22:26.147" v="5691" actId="1076"/>
          <ac:spMkLst>
            <pc:docMk/>
            <pc:sldMk cId="3839001977" sldId="273"/>
            <ac:spMk id="14" creationId="{7E435ADD-80F3-AD09-4CB2-65AA1AF5D48C}"/>
          </ac:spMkLst>
        </pc:spChg>
        <pc:spChg chg="add mod">
          <ac:chgData name="Morgane Zeoli" userId="2624ffcc-e83a-40f6-bbd0-d8bea0d226ba" providerId="ADAL" clId="{57AE9645-C472-459C-AE2F-027F3DBD6D5A}" dt="2023-02-07T12:20:36.360" v="5649" actId="1038"/>
          <ac:spMkLst>
            <pc:docMk/>
            <pc:sldMk cId="3839001977" sldId="273"/>
            <ac:spMk id="15" creationId="{BD63684D-9758-32B0-6F85-855F2F849878}"/>
          </ac:spMkLst>
        </pc:spChg>
        <pc:spChg chg="add mod">
          <ac:chgData name="Morgane Zeoli" userId="2624ffcc-e83a-40f6-bbd0-d8bea0d226ba" providerId="ADAL" clId="{57AE9645-C472-459C-AE2F-027F3DBD6D5A}" dt="2023-02-07T12:20:36.360" v="5649" actId="1038"/>
          <ac:spMkLst>
            <pc:docMk/>
            <pc:sldMk cId="3839001977" sldId="273"/>
            <ac:spMk id="16" creationId="{87DA988F-463F-8F1F-624E-21960B920108}"/>
          </ac:spMkLst>
        </pc:spChg>
        <pc:spChg chg="add mod">
          <ac:chgData name="Morgane Zeoli" userId="2624ffcc-e83a-40f6-bbd0-d8bea0d226ba" providerId="ADAL" clId="{57AE9645-C472-459C-AE2F-027F3DBD6D5A}" dt="2023-02-07T12:20:36.360" v="5649" actId="1038"/>
          <ac:spMkLst>
            <pc:docMk/>
            <pc:sldMk cId="3839001977" sldId="273"/>
            <ac:spMk id="17" creationId="{D76C25AD-5496-47A2-F379-C92161902A79}"/>
          </ac:spMkLst>
        </pc:spChg>
        <pc:spChg chg="add mod">
          <ac:chgData name="Morgane Zeoli" userId="2624ffcc-e83a-40f6-bbd0-d8bea0d226ba" providerId="ADAL" clId="{57AE9645-C472-459C-AE2F-027F3DBD6D5A}" dt="2023-02-07T12:20:36.360" v="5649" actId="1038"/>
          <ac:spMkLst>
            <pc:docMk/>
            <pc:sldMk cId="3839001977" sldId="273"/>
            <ac:spMk id="18" creationId="{2A04B43D-0FF6-F37D-4793-EE7AF44715BD}"/>
          </ac:spMkLst>
        </pc:spChg>
        <pc:spChg chg="add mod">
          <ac:chgData name="Morgane Zeoli" userId="2624ffcc-e83a-40f6-bbd0-d8bea0d226ba" providerId="ADAL" clId="{57AE9645-C472-459C-AE2F-027F3DBD6D5A}" dt="2023-02-07T12:20:36.360" v="5649" actId="1038"/>
          <ac:spMkLst>
            <pc:docMk/>
            <pc:sldMk cId="3839001977" sldId="273"/>
            <ac:spMk id="23" creationId="{B2A3A488-F689-F30E-3ED0-DD9BE484A342}"/>
          </ac:spMkLst>
        </pc:spChg>
        <pc:spChg chg="add mod">
          <ac:chgData name="Morgane Zeoli" userId="2624ffcc-e83a-40f6-bbd0-d8bea0d226ba" providerId="ADAL" clId="{57AE9645-C472-459C-AE2F-027F3DBD6D5A}" dt="2023-02-07T12:20:36.360" v="5649" actId="1038"/>
          <ac:spMkLst>
            <pc:docMk/>
            <pc:sldMk cId="3839001977" sldId="273"/>
            <ac:spMk id="24" creationId="{0751A37E-7355-3440-F078-0E8A2F30C062}"/>
          </ac:spMkLst>
        </pc:spChg>
        <pc:spChg chg="add mod">
          <ac:chgData name="Morgane Zeoli" userId="2624ffcc-e83a-40f6-bbd0-d8bea0d226ba" providerId="ADAL" clId="{57AE9645-C472-459C-AE2F-027F3DBD6D5A}" dt="2023-02-07T12:20:36.360" v="5649" actId="1038"/>
          <ac:spMkLst>
            <pc:docMk/>
            <pc:sldMk cId="3839001977" sldId="273"/>
            <ac:spMk id="25" creationId="{5406FC27-F56F-E642-A4EB-EABEEF5A255D}"/>
          </ac:spMkLst>
        </pc:spChg>
        <pc:spChg chg="add mod">
          <ac:chgData name="Morgane Zeoli" userId="2624ffcc-e83a-40f6-bbd0-d8bea0d226ba" providerId="ADAL" clId="{57AE9645-C472-459C-AE2F-027F3DBD6D5A}" dt="2023-02-07T12:20:36.360" v="5649" actId="1038"/>
          <ac:spMkLst>
            <pc:docMk/>
            <pc:sldMk cId="3839001977" sldId="273"/>
            <ac:spMk id="26" creationId="{DC70FF4B-05D6-8ABD-7E2C-3E77E1C1DB70}"/>
          </ac:spMkLst>
        </pc:spChg>
        <pc:spChg chg="add mod">
          <ac:chgData name="Morgane Zeoli" userId="2624ffcc-e83a-40f6-bbd0-d8bea0d226ba" providerId="ADAL" clId="{57AE9645-C472-459C-AE2F-027F3DBD6D5A}" dt="2023-02-07T12:20:59.883" v="5653" actId="1076"/>
          <ac:spMkLst>
            <pc:docMk/>
            <pc:sldMk cId="3839001977" sldId="273"/>
            <ac:spMk id="27" creationId="{66FB0B55-59CE-74B7-4739-522F5DDAA40D}"/>
          </ac:spMkLst>
        </pc:spChg>
        <pc:spChg chg="add mod">
          <ac:chgData name="Morgane Zeoli" userId="2624ffcc-e83a-40f6-bbd0-d8bea0d226ba" providerId="ADAL" clId="{57AE9645-C472-459C-AE2F-027F3DBD6D5A}" dt="2023-02-07T12:20:59.883" v="5653" actId="1076"/>
          <ac:spMkLst>
            <pc:docMk/>
            <pc:sldMk cId="3839001977" sldId="273"/>
            <ac:spMk id="28" creationId="{D0D3435B-60E6-F547-415B-DE3CEFC4ABED}"/>
          </ac:spMkLst>
        </pc:spChg>
        <pc:spChg chg="add mod">
          <ac:chgData name="Morgane Zeoli" userId="2624ffcc-e83a-40f6-bbd0-d8bea0d226ba" providerId="ADAL" clId="{57AE9645-C472-459C-AE2F-027F3DBD6D5A}" dt="2023-02-07T12:21:29.610" v="5658" actId="1076"/>
          <ac:spMkLst>
            <pc:docMk/>
            <pc:sldMk cId="3839001977" sldId="273"/>
            <ac:spMk id="29" creationId="{FBD4E0CC-C5C1-DA27-F058-CDA10E7E6B01}"/>
          </ac:spMkLst>
        </pc:spChg>
        <pc:spChg chg="del mod">
          <ac:chgData name="Morgane Zeoli" userId="2624ffcc-e83a-40f6-bbd0-d8bea0d226ba" providerId="ADAL" clId="{57AE9645-C472-459C-AE2F-027F3DBD6D5A}" dt="2023-02-07T12:20:27.268" v="5613" actId="478"/>
          <ac:spMkLst>
            <pc:docMk/>
            <pc:sldMk cId="3839001977" sldId="273"/>
            <ac:spMk id="30" creationId="{A5E0F15C-32E6-59F9-0D78-D1DB41B4CAC3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3839001977" sldId="273"/>
            <ac:spMk id="31" creationId="{B36FE570-D26F-9F21-5418-B94DB4D0AE41}"/>
          </ac:spMkLst>
        </pc:spChg>
        <pc:picChg chg="add mod">
          <ac:chgData name="Morgane Zeoli" userId="2624ffcc-e83a-40f6-bbd0-d8bea0d226ba" providerId="ADAL" clId="{57AE9645-C472-459C-AE2F-027F3DBD6D5A}" dt="2023-02-07T12:20:36.360" v="5649" actId="1038"/>
          <ac:picMkLst>
            <pc:docMk/>
            <pc:sldMk cId="3839001977" sldId="273"/>
            <ac:picMk id="4" creationId="{D84CB6E1-3543-8294-C7A3-E1E6CB2A415A}"/>
          </ac:picMkLst>
        </pc:picChg>
        <pc:picChg chg="add mod">
          <ac:chgData name="Morgane Zeoli" userId="2624ffcc-e83a-40f6-bbd0-d8bea0d226ba" providerId="ADAL" clId="{57AE9645-C472-459C-AE2F-027F3DBD6D5A}" dt="2023-02-07T12:22:34.931" v="5704" actId="1037"/>
          <ac:picMkLst>
            <pc:docMk/>
            <pc:sldMk cId="3839001977" sldId="273"/>
            <ac:picMk id="5" creationId="{D0111D3E-082F-2053-FCA1-6529996E880C}"/>
          </ac:picMkLst>
        </pc:picChg>
        <pc:picChg chg="add mod">
          <ac:chgData name="Morgane Zeoli" userId="2624ffcc-e83a-40f6-bbd0-d8bea0d226ba" providerId="ADAL" clId="{57AE9645-C472-459C-AE2F-027F3DBD6D5A}" dt="2023-02-07T12:22:34.931" v="5704" actId="1037"/>
          <ac:picMkLst>
            <pc:docMk/>
            <pc:sldMk cId="3839001977" sldId="273"/>
            <ac:picMk id="6" creationId="{30A71611-3256-16F2-9342-34F42264CC6C}"/>
          </ac:picMkLst>
        </pc:picChg>
        <pc:picChg chg="add mod">
          <ac:chgData name="Morgane Zeoli" userId="2624ffcc-e83a-40f6-bbd0-d8bea0d226ba" providerId="ADAL" clId="{57AE9645-C472-459C-AE2F-027F3DBD6D5A}" dt="2023-02-07T12:22:20.887" v="5690" actId="14100"/>
          <ac:picMkLst>
            <pc:docMk/>
            <pc:sldMk cId="3839001977" sldId="273"/>
            <ac:picMk id="8" creationId="{6E13E971-CFAF-E578-ED6E-4CC5788011F3}"/>
          </ac:picMkLst>
        </pc:picChg>
        <pc:picChg chg="add mod">
          <ac:chgData name="Morgane Zeoli" userId="2624ffcc-e83a-40f6-bbd0-d8bea0d226ba" providerId="ADAL" clId="{57AE9645-C472-459C-AE2F-027F3DBD6D5A}" dt="2023-02-07T12:22:15.149" v="5689" actId="14100"/>
          <ac:picMkLst>
            <pc:docMk/>
            <pc:sldMk cId="3839001977" sldId="273"/>
            <ac:picMk id="9" creationId="{250EFA6C-F3DA-B79E-45A6-3751A4693023}"/>
          </ac:picMkLst>
        </pc:picChg>
        <pc:picChg chg="add mod">
          <ac:chgData name="Morgane Zeoli" userId="2624ffcc-e83a-40f6-bbd0-d8bea0d226ba" providerId="ADAL" clId="{57AE9645-C472-459C-AE2F-027F3DBD6D5A}" dt="2023-02-07T12:20:36.360" v="5649" actId="1038"/>
          <ac:picMkLst>
            <pc:docMk/>
            <pc:sldMk cId="3839001977" sldId="273"/>
            <ac:picMk id="10" creationId="{36FD098F-DE82-8870-CBA6-224596576499}"/>
          </ac:picMkLst>
        </pc:picChg>
        <pc:picChg chg="add mod">
          <ac:chgData name="Morgane Zeoli" userId="2624ffcc-e83a-40f6-bbd0-d8bea0d226ba" providerId="ADAL" clId="{57AE9645-C472-459C-AE2F-027F3DBD6D5A}" dt="2023-02-07T12:20:36.360" v="5649" actId="1038"/>
          <ac:picMkLst>
            <pc:docMk/>
            <pc:sldMk cId="3839001977" sldId="273"/>
            <ac:picMk id="11" creationId="{A331C017-71F9-BE00-EBBE-51EE2EF8FAF8}"/>
          </ac:picMkLst>
        </pc:picChg>
        <pc:picChg chg="add mod">
          <ac:chgData name="Morgane Zeoli" userId="2624ffcc-e83a-40f6-bbd0-d8bea0d226ba" providerId="ADAL" clId="{57AE9645-C472-459C-AE2F-027F3DBD6D5A}" dt="2023-02-07T12:20:36.360" v="5649" actId="1038"/>
          <ac:picMkLst>
            <pc:docMk/>
            <pc:sldMk cId="3839001977" sldId="273"/>
            <ac:picMk id="12" creationId="{7D23D9D4-7B89-F630-D557-A99A6E021D90}"/>
          </ac:picMkLst>
        </pc:picChg>
        <pc:cxnChg chg="add mod">
          <ac:chgData name="Morgane Zeoli" userId="2624ffcc-e83a-40f6-bbd0-d8bea0d226ba" providerId="ADAL" clId="{57AE9645-C472-459C-AE2F-027F3DBD6D5A}" dt="2023-02-07T12:20:36.360" v="5649" actId="1038"/>
          <ac:cxnSpMkLst>
            <pc:docMk/>
            <pc:sldMk cId="3839001977" sldId="273"/>
            <ac:cxnSpMk id="19" creationId="{7A52562C-4DEC-45B7-5C8F-B59FE45BA70B}"/>
          </ac:cxnSpMkLst>
        </pc:cxnChg>
        <pc:cxnChg chg="add mod">
          <ac:chgData name="Morgane Zeoli" userId="2624ffcc-e83a-40f6-bbd0-d8bea0d226ba" providerId="ADAL" clId="{57AE9645-C472-459C-AE2F-027F3DBD6D5A}" dt="2023-02-07T12:20:36.360" v="5649" actId="1038"/>
          <ac:cxnSpMkLst>
            <pc:docMk/>
            <pc:sldMk cId="3839001977" sldId="273"/>
            <ac:cxnSpMk id="20" creationId="{07095E48-C5BE-11BA-DA17-1CFBF33BE9FB}"/>
          </ac:cxnSpMkLst>
        </pc:cxnChg>
        <pc:cxnChg chg="add mod">
          <ac:chgData name="Morgane Zeoli" userId="2624ffcc-e83a-40f6-bbd0-d8bea0d226ba" providerId="ADAL" clId="{57AE9645-C472-459C-AE2F-027F3DBD6D5A}" dt="2023-02-07T12:20:36.360" v="5649" actId="1038"/>
          <ac:cxnSpMkLst>
            <pc:docMk/>
            <pc:sldMk cId="3839001977" sldId="273"/>
            <ac:cxnSpMk id="21" creationId="{FC6546AF-9769-ADD0-2E71-1A784F8B2D01}"/>
          </ac:cxnSpMkLst>
        </pc:cxnChg>
        <pc:cxnChg chg="add mod">
          <ac:chgData name="Morgane Zeoli" userId="2624ffcc-e83a-40f6-bbd0-d8bea0d226ba" providerId="ADAL" clId="{57AE9645-C472-459C-AE2F-027F3DBD6D5A}" dt="2023-02-07T12:20:36.360" v="5649" actId="1038"/>
          <ac:cxnSpMkLst>
            <pc:docMk/>
            <pc:sldMk cId="3839001977" sldId="273"/>
            <ac:cxnSpMk id="22" creationId="{5DBAAE6E-5C03-0849-3044-7A59DAAEC00D}"/>
          </ac:cxnSpMkLst>
        </pc:cxnChg>
      </pc:sldChg>
      <pc:sldChg chg="addSp delSp modSp new mod modAnim">
        <pc:chgData name="Morgane Zeoli" userId="2624ffcc-e83a-40f6-bbd0-d8bea0d226ba" providerId="ADAL" clId="{57AE9645-C472-459C-AE2F-027F3DBD6D5A}" dt="2023-02-09T08:25:20.207" v="9327" actId="1076"/>
        <pc:sldMkLst>
          <pc:docMk/>
          <pc:sldMk cId="48686453" sldId="274"/>
        </pc:sldMkLst>
        <pc:spChg chg="mod">
          <ac:chgData name="Morgane Zeoli" userId="2624ffcc-e83a-40f6-bbd0-d8bea0d226ba" providerId="ADAL" clId="{57AE9645-C472-459C-AE2F-027F3DBD6D5A}" dt="2023-02-08T16:29:35.495" v="8498" actId="6549"/>
          <ac:spMkLst>
            <pc:docMk/>
            <pc:sldMk cId="48686453" sldId="274"/>
            <ac:spMk id="2" creationId="{855A8AE1-6D0D-ADCE-40D5-F3AF9CB55371}"/>
          </ac:spMkLst>
        </pc:spChg>
        <pc:spChg chg="del">
          <ac:chgData name="Morgane Zeoli" userId="2624ffcc-e83a-40f6-bbd0-d8bea0d226ba" providerId="ADAL" clId="{57AE9645-C472-459C-AE2F-027F3DBD6D5A}" dt="2023-02-06T13:35:44.291" v="1880" actId="478"/>
          <ac:spMkLst>
            <pc:docMk/>
            <pc:sldMk cId="48686453" sldId="274"/>
            <ac:spMk id="3" creationId="{A2ACD4FB-FE1D-EF2F-9893-19DBE034EEB6}"/>
          </ac:spMkLst>
        </pc:spChg>
        <pc:spChg chg="add mod">
          <ac:chgData name="Morgane Zeoli" userId="2624ffcc-e83a-40f6-bbd0-d8bea0d226ba" providerId="ADAL" clId="{57AE9645-C472-459C-AE2F-027F3DBD6D5A}" dt="2023-02-08T11:55:02.244" v="7460" actId="14100"/>
          <ac:spMkLst>
            <pc:docMk/>
            <pc:sldMk cId="48686453" sldId="274"/>
            <ac:spMk id="3" creationId="{F7E82D3B-AA0F-79D5-3E98-7374C2914446}"/>
          </ac:spMkLst>
        </pc:spChg>
        <pc:spChg chg="add mod">
          <ac:chgData name="Morgane Zeoli" userId="2624ffcc-e83a-40f6-bbd0-d8bea0d226ba" providerId="ADAL" clId="{57AE9645-C472-459C-AE2F-027F3DBD6D5A}" dt="2023-02-07T12:43:32.236" v="5706" actId="1076"/>
          <ac:spMkLst>
            <pc:docMk/>
            <pc:sldMk cId="48686453" sldId="274"/>
            <ac:spMk id="5" creationId="{FB875C28-341C-5E9F-CFC3-D49EE0485879}"/>
          </ac:spMkLst>
        </pc:spChg>
        <pc:spChg chg="mod">
          <ac:chgData name="Morgane Zeoli" userId="2624ffcc-e83a-40f6-bbd0-d8bea0d226ba" providerId="ADAL" clId="{57AE9645-C472-459C-AE2F-027F3DBD6D5A}" dt="2023-02-06T13:35:44.751" v="1881"/>
          <ac:spMkLst>
            <pc:docMk/>
            <pc:sldMk cId="48686453" sldId="274"/>
            <ac:spMk id="9" creationId="{ED3B8934-2BAA-78D2-125C-B5431073B31A}"/>
          </ac:spMkLst>
        </pc:spChg>
        <pc:spChg chg="mod">
          <ac:chgData name="Morgane Zeoli" userId="2624ffcc-e83a-40f6-bbd0-d8bea0d226ba" providerId="ADAL" clId="{57AE9645-C472-459C-AE2F-027F3DBD6D5A}" dt="2023-02-06T13:35:44.751" v="1881"/>
          <ac:spMkLst>
            <pc:docMk/>
            <pc:sldMk cId="48686453" sldId="274"/>
            <ac:spMk id="10" creationId="{BF65A023-1149-B54F-D1D1-1D275C0BACB1}"/>
          </ac:spMkLst>
        </pc:spChg>
        <pc:spChg chg="mod">
          <ac:chgData name="Morgane Zeoli" userId="2624ffcc-e83a-40f6-bbd0-d8bea0d226ba" providerId="ADAL" clId="{57AE9645-C472-459C-AE2F-027F3DBD6D5A}" dt="2023-02-06T13:35:44.751" v="1881"/>
          <ac:spMkLst>
            <pc:docMk/>
            <pc:sldMk cId="48686453" sldId="274"/>
            <ac:spMk id="11" creationId="{C9255C7E-3DA8-B6B9-240B-1D06477751DD}"/>
          </ac:spMkLst>
        </pc:spChg>
        <pc:spChg chg="mod">
          <ac:chgData name="Morgane Zeoli" userId="2624ffcc-e83a-40f6-bbd0-d8bea0d226ba" providerId="ADAL" clId="{57AE9645-C472-459C-AE2F-027F3DBD6D5A}" dt="2023-02-06T13:35:44.751" v="1881"/>
          <ac:spMkLst>
            <pc:docMk/>
            <pc:sldMk cId="48686453" sldId="274"/>
            <ac:spMk id="12" creationId="{45875374-BFCE-3028-4DB5-968E8A76717E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48686453" sldId="274"/>
            <ac:spMk id="14" creationId="{51DF940F-6FC1-AE72-76E1-06F7F2A6FED1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48686453" sldId="274"/>
            <ac:spMk id="15" creationId="{D7B1DC12-0BC4-2A10-DF68-FD1C60CFE098}"/>
          </ac:spMkLst>
        </pc:spChg>
        <pc:spChg chg="mod">
          <ac:chgData name="Morgane Zeoli" userId="2624ffcc-e83a-40f6-bbd0-d8bea0d226ba" providerId="ADAL" clId="{57AE9645-C472-459C-AE2F-027F3DBD6D5A}" dt="2023-02-07T10:59:44.004" v="5286"/>
          <ac:spMkLst>
            <pc:docMk/>
            <pc:sldMk cId="48686453" sldId="274"/>
            <ac:spMk id="16" creationId="{A173DF69-1E80-CB7A-2066-5081B9A9B8B4}"/>
          </ac:spMkLst>
        </pc:spChg>
        <pc:spChg chg="add mod">
          <ac:chgData name="Morgane Zeoli" userId="2624ffcc-e83a-40f6-bbd0-d8bea0d226ba" providerId="ADAL" clId="{57AE9645-C472-459C-AE2F-027F3DBD6D5A}" dt="2023-02-08T11:56:30.111" v="7479" actId="1036"/>
          <ac:spMkLst>
            <pc:docMk/>
            <pc:sldMk cId="48686453" sldId="274"/>
            <ac:spMk id="17" creationId="{3B385805-23DD-959F-9BEB-5DF7B1EAC326}"/>
          </ac:spMkLst>
        </pc:spChg>
        <pc:spChg chg="add mod">
          <ac:chgData name="Morgane Zeoli" userId="2624ffcc-e83a-40f6-bbd0-d8bea0d226ba" providerId="ADAL" clId="{57AE9645-C472-459C-AE2F-027F3DBD6D5A}" dt="2023-02-08T11:56:41.956" v="7480" actId="14100"/>
          <ac:spMkLst>
            <pc:docMk/>
            <pc:sldMk cId="48686453" sldId="274"/>
            <ac:spMk id="18" creationId="{C1347C54-AF26-D180-C9C0-FCAE3210CF50}"/>
          </ac:spMkLst>
        </pc:spChg>
        <pc:spChg chg="add mod">
          <ac:chgData name="Morgane Zeoli" userId="2624ffcc-e83a-40f6-bbd0-d8bea0d226ba" providerId="ADAL" clId="{57AE9645-C472-459C-AE2F-027F3DBD6D5A}" dt="2023-02-09T08:24:15.524" v="9296" actId="20577"/>
          <ac:spMkLst>
            <pc:docMk/>
            <pc:sldMk cId="48686453" sldId="274"/>
            <ac:spMk id="21" creationId="{0D33773D-E2B4-3B58-4836-02E8676C0B7F}"/>
          </ac:spMkLst>
        </pc:spChg>
        <pc:spChg chg="add mod">
          <ac:chgData name="Morgane Zeoli" userId="2624ffcc-e83a-40f6-bbd0-d8bea0d226ba" providerId="ADAL" clId="{57AE9645-C472-459C-AE2F-027F3DBD6D5A}" dt="2023-02-09T08:25:20.207" v="9327" actId="1076"/>
          <ac:spMkLst>
            <pc:docMk/>
            <pc:sldMk cId="48686453" sldId="274"/>
            <ac:spMk id="22" creationId="{3D1C9A37-9641-77E9-A953-7ED612C1671C}"/>
          </ac:spMkLst>
        </pc:spChg>
        <pc:grpChg chg="add mod">
          <ac:chgData name="Morgane Zeoli" userId="2624ffcc-e83a-40f6-bbd0-d8bea0d226ba" providerId="ADAL" clId="{57AE9645-C472-459C-AE2F-027F3DBD6D5A}" dt="2023-02-09T08:21:45.533" v="9176" actId="14100"/>
          <ac:grpSpMkLst>
            <pc:docMk/>
            <pc:sldMk cId="48686453" sldId="274"/>
            <ac:grpSpMk id="6" creationId="{861F40E1-EC4C-FF93-73F6-C3B2F2736C0E}"/>
          </ac:grpSpMkLst>
        </pc:grpChg>
        <pc:grpChg chg="mod">
          <ac:chgData name="Morgane Zeoli" userId="2624ffcc-e83a-40f6-bbd0-d8bea0d226ba" providerId="ADAL" clId="{57AE9645-C472-459C-AE2F-027F3DBD6D5A}" dt="2023-02-06T13:35:44.751" v="1881"/>
          <ac:grpSpMkLst>
            <pc:docMk/>
            <pc:sldMk cId="48686453" sldId="274"/>
            <ac:grpSpMk id="7" creationId="{220B50F8-AABC-15CB-B3FC-16BAAC98E2CA}"/>
          </ac:grpSpMkLst>
        </pc:grpChg>
        <pc:picChg chg="add mod ord">
          <ac:chgData name="Morgane Zeoli" userId="2624ffcc-e83a-40f6-bbd0-d8bea0d226ba" providerId="ADAL" clId="{57AE9645-C472-459C-AE2F-027F3DBD6D5A}" dt="2023-02-06T13:38:46.179" v="1914" actId="2085"/>
          <ac:picMkLst>
            <pc:docMk/>
            <pc:sldMk cId="48686453" sldId="274"/>
            <ac:picMk id="4" creationId="{B6DB513A-019E-FCD2-C499-469AD2CB2BDE}"/>
          </ac:picMkLst>
        </pc:picChg>
        <pc:picChg chg="mod">
          <ac:chgData name="Morgane Zeoli" userId="2624ffcc-e83a-40f6-bbd0-d8bea0d226ba" providerId="ADAL" clId="{57AE9645-C472-459C-AE2F-027F3DBD6D5A}" dt="2023-02-06T13:35:44.751" v="1881"/>
          <ac:picMkLst>
            <pc:docMk/>
            <pc:sldMk cId="48686453" sldId="274"/>
            <ac:picMk id="8" creationId="{9489B307-CE1D-D394-6D62-8537407D17A9}"/>
          </ac:picMkLst>
        </pc:picChg>
        <pc:picChg chg="add mod">
          <ac:chgData name="Morgane Zeoli" userId="2624ffcc-e83a-40f6-bbd0-d8bea0d226ba" providerId="ADAL" clId="{57AE9645-C472-459C-AE2F-027F3DBD6D5A}" dt="2023-02-09T08:25:15.614" v="9326" actId="14100"/>
          <ac:picMkLst>
            <pc:docMk/>
            <pc:sldMk cId="48686453" sldId="274"/>
            <ac:picMk id="13" creationId="{027AEB2B-1E1B-1C9F-D75D-BF2DE8B67EA6}"/>
          </ac:picMkLst>
        </pc:picChg>
        <pc:picChg chg="add mod">
          <ac:chgData name="Morgane Zeoli" userId="2624ffcc-e83a-40f6-bbd0-d8bea0d226ba" providerId="ADAL" clId="{57AE9645-C472-459C-AE2F-027F3DBD6D5A}" dt="2023-02-09T08:23:32.082" v="9190" actId="1076"/>
          <ac:picMkLst>
            <pc:docMk/>
            <pc:sldMk cId="48686453" sldId="274"/>
            <ac:picMk id="20" creationId="{4FD19600-FB43-170A-5209-7EE3C64D93FA}"/>
          </ac:picMkLst>
        </pc:picChg>
      </pc:sldChg>
      <pc:sldChg chg="addSp delSp modSp new mod modClrScheme delAnim modAnim chgLayout modNotesTx">
        <pc:chgData name="Morgane Zeoli" userId="2624ffcc-e83a-40f6-bbd0-d8bea0d226ba" providerId="ADAL" clId="{57AE9645-C472-459C-AE2F-027F3DBD6D5A}" dt="2023-02-08T18:01:35.709" v="8840" actId="1440"/>
        <pc:sldMkLst>
          <pc:docMk/>
          <pc:sldMk cId="979994484" sldId="275"/>
        </pc:sldMkLst>
        <pc:spChg chg="del mod ord">
          <ac:chgData name="Morgane Zeoli" userId="2624ffcc-e83a-40f6-bbd0-d8bea0d226ba" providerId="ADAL" clId="{57AE9645-C472-459C-AE2F-027F3DBD6D5A}" dt="2023-02-06T13:41:47.869" v="1917" actId="700"/>
          <ac:spMkLst>
            <pc:docMk/>
            <pc:sldMk cId="979994484" sldId="275"/>
            <ac:spMk id="2" creationId="{1D9E70D1-AF5F-400F-D3D7-4B4B0A6CB2DB}"/>
          </ac:spMkLst>
        </pc:spChg>
        <pc:spChg chg="del mod ord">
          <ac:chgData name="Morgane Zeoli" userId="2624ffcc-e83a-40f6-bbd0-d8bea0d226ba" providerId="ADAL" clId="{57AE9645-C472-459C-AE2F-027F3DBD6D5A}" dt="2023-02-06T13:41:47.869" v="1917" actId="700"/>
          <ac:spMkLst>
            <pc:docMk/>
            <pc:sldMk cId="979994484" sldId="275"/>
            <ac:spMk id="3" creationId="{123FCEB5-3E8D-437B-C475-4ACEEC0CB2CD}"/>
          </ac:spMkLst>
        </pc:spChg>
        <pc:spChg chg="add mod ord">
          <ac:chgData name="Morgane Zeoli" userId="2624ffcc-e83a-40f6-bbd0-d8bea0d226ba" providerId="ADAL" clId="{57AE9645-C472-459C-AE2F-027F3DBD6D5A}" dt="2023-02-08T12:00:32.933" v="7973" actId="700"/>
          <ac:spMkLst>
            <pc:docMk/>
            <pc:sldMk cId="979994484" sldId="275"/>
            <ac:spMk id="4" creationId="{6967B451-73CF-D4E9-BB2B-D8AC30FA5575}"/>
          </ac:spMkLst>
        </pc:spChg>
        <pc:spChg chg="add del mod ord">
          <ac:chgData name="Morgane Zeoli" userId="2624ffcc-e83a-40f6-bbd0-d8bea0d226ba" providerId="ADAL" clId="{57AE9645-C472-459C-AE2F-027F3DBD6D5A}" dt="2023-02-06T13:46:24.458" v="1920" actId="931"/>
          <ac:spMkLst>
            <pc:docMk/>
            <pc:sldMk cId="979994484" sldId="275"/>
            <ac:spMk id="5" creationId="{F5BBDE27-1E16-7E6B-16D3-61695E1F1EAB}"/>
          </ac:spMkLst>
        </pc:spChg>
        <pc:spChg chg="mod ord">
          <ac:chgData name="Morgane Zeoli" userId="2624ffcc-e83a-40f6-bbd0-d8bea0d226ba" providerId="ADAL" clId="{57AE9645-C472-459C-AE2F-027F3DBD6D5A}" dt="2023-02-08T12:00:32.933" v="7973" actId="700"/>
          <ac:spMkLst>
            <pc:docMk/>
            <pc:sldMk cId="979994484" sldId="275"/>
            <ac:spMk id="6" creationId="{684A5444-3F59-58D5-2639-30BB38024D7F}"/>
          </ac:spMkLst>
        </pc:spChg>
        <pc:spChg chg="mod ord">
          <ac:chgData name="Morgane Zeoli" userId="2624ffcc-e83a-40f6-bbd0-d8bea0d226ba" providerId="ADAL" clId="{57AE9645-C472-459C-AE2F-027F3DBD6D5A}" dt="2023-02-08T12:00:32.933" v="7973" actId="700"/>
          <ac:spMkLst>
            <pc:docMk/>
            <pc:sldMk cId="979994484" sldId="275"/>
            <ac:spMk id="7" creationId="{34648672-3AFF-E516-3BB5-65ABEFDB0379}"/>
          </ac:spMkLst>
        </pc:spChg>
        <pc:spChg chg="mod ord">
          <ac:chgData name="Morgane Zeoli" userId="2624ffcc-e83a-40f6-bbd0-d8bea0d226ba" providerId="ADAL" clId="{57AE9645-C472-459C-AE2F-027F3DBD6D5A}" dt="2023-02-08T12:00:32.933" v="7973" actId="700"/>
          <ac:spMkLst>
            <pc:docMk/>
            <pc:sldMk cId="979994484" sldId="275"/>
            <ac:spMk id="8" creationId="{475B0469-7CE0-865B-1EA7-4836309078EE}"/>
          </ac:spMkLst>
        </pc:spChg>
        <pc:spChg chg="add del mod">
          <ac:chgData name="Morgane Zeoli" userId="2624ffcc-e83a-40f6-bbd0-d8bea0d226ba" providerId="ADAL" clId="{57AE9645-C472-459C-AE2F-027F3DBD6D5A}" dt="2023-02-06T13:47:34.091" v="1930" actId="21"/>
          <ac:spMkLst>
            <pc:docMk/>
            <pc:sldMk cId="979994484" sldId="275"/>
            <ac:spMk id="12" creationId="{C14ABD67-4F35-BC28-6AE2-69B7A0171C52}"/>
          </ac:spMkLst>
        </pc:spChg>
        <pc:spChg chg="add mod">
          <ac:chgData name="Morgane Zeoli" userId="2624ffcc-e83a-40f6-bbd0-d8bea0d226ba" providerId="ADAL" clId="{57AE9645-C472-459C-AE2F-027F3DBD6D5A}" dt="2023-02-06T13:50:33.011" v="1997" actId="1076"/>
          <ac:spMkLst>
            <pc:docMk/>
            <pc:sldMk cId="979994484" sldId="275"/>
            <ac:spMk id="13" creationId="{9103ECE0-D6D5-AD2C-41EA-095CB9B4CCEB}"/>
          </ac:spMkLst>
        </pc:spChg>
        <pc:spChg chg="add mod">
          <ac:chgData name="Morgane Zeoli" userId="2624ffcc-e83a-40f6-bbd0-d8bea0d226ba" providerId="ADAL" clId="{57AE9645-C472-459C-AE2F-027F3DBD6D5A}" dt="2023-02-06T13:50:49.772" v="1998" actId="1076"/>
          <ac:spMkLst>
            <pc:docMk/>
            <pc:sldMk cId="979994484" sldId="275"/>
            <ac:spMk id="14" creationId="{9627B159-5B35-1667-F07F-792E810D457B}"/>
          </ac:spMkLst>
        </pc:spChg>
        <pc:spChg chg="add mod">
          <ac:chgData name="Morgane Zeoli" userId="2624ffcc-e83a-40f6-bbd0-d8bea0d226ba" providerId="ADAL" clId="{57AE9645-C472-459C-AE2F-027F3DBD6D5A}" dt="2023-02-06T13:55:26.711" v="2104" actId="1076"/>
          <ac:spMkLst>
            <pc:docMk/>
            <pc:sldMk cId="979994484" sldId="275"/>
            <ac:spMk id="32" creationId="{CD6FACA1-0244-EB12-9DBD-B5C4317E1D97}"/>
          </ac:spMkLst>
        </pc:spChg>
        <pc:spChg chg="add del mod">
          <ac:chgData name="Morgane Zeoli" userId="2624ffcc-e83a-40f6-bbd0-d8bea0d226ba" providerId="ADAL" clId="{57AE9645-C472-459C-AE2F-027F3DBD6D5A}" dt="2023-02-06T14:19:34.851" v="2117" actId="478"/>
          <ac:spMkLst>
            <pc:docMk/>
            <pc:sldMk cId="979994484" sldId="275"/>
            <ac:spMk id="34" creationId="{605D5116-700A-7E28-FDA5-12E4366A34FF}"/>
          </ac:spMkLst>
        </pc:spChg>
        <pc:spChg chg="add del mod">
          <ac:chgData name="Morgane Zeoli" userId="2624ffcc-e83a-40f6-bbd0-d8bea0d226ba" providerId="ADAL" clId="{57AE9645-C472-459C-AE2F-027F3DBD6D5A}" dt="2023-02-06T14:41:54.927" v="2540" actId="1036"/>
          <ac:spMkLst>
            <pc:docMk/>
            <pc:sldMk cId="979994484" sldId="275"/>
            <ac:spMk id="35" creationId="{5B3A899A-AF35-43EC-199C-5D49F97B4688}"/>
          </ac:spMkLst>
        </pc:spChg>
        <pc:spChg chg="add mod">
          <ac:chgData name="Morgane Zeoli" userId="2624ffcc-e83a-40f6-bbd0-d8bea0d226ba" providerId="ADAL" clId="{57AE9645-C472-459C-AE2F-027F3DBD6D5A}" dt="2023-02-06T14:41:54.927" v="2540" actId="1036"/>
          <ac:spMkLst>
            <pc:docMk/>
            <pc:sldMk cId="979994484" sldId="275"/>
            <ac:spMk id="36" creationId="{56D14B27-5891-E375-9DAC-C0EC4F1B92D3}"/>
          </ac:spMkLst>
        </pc:spChg>
        <pc:spChg chg="add mod">
          <ac:chgData name="Morgane Zeoli" userId="2624ffcc-e83a-40f6-bbd0-d8bea0d226ba" providerId="ADAL" clId="{57AE9645-C472-459C-AE2F-027F3DBD6D5A}" dt="2023-02-06T14:48:29.504" v="3000" actId="207"/>
          <ac:spMkLst>
            <pc:docMk/>
            <pc:sldMk cId="979994484" sldId="275"/>
            <ac:spMk id="37" creationId="{90EDF8F6-E74E-5EA2-FC99-89D77B861D04}"/>
          </ac:spMkLst>
        </pc:spChg>
        <pc:spChg chg="add mod">
          <ac:chgData name="Morgane Zeoli" userId="2624ffcc-e83a-40f6-bbd0-d8bea0d226ba" providerId="ADAL" clId="{57AE9645-C472-459C-AE2F-027F3DBD6D5A}" dt="2023-02-06T14:28:43.417" v="2367" actId="1076"/>
          <ac:spMkLst>
            <pc:docMk/>
            <pc:sldMk cId="979994484" sldId="275"/>
            <ac:spMk id="38" creationId="{27959367-2C34-9B5A-0543-E226806C51B0}"/>
          </ac:spMkLst>
        </pc:spChg>
        <pc:spChg chg="add mod">
          <ac:chgData name="Morgane Zeoli" userId="2624ffcc-e83a-40f6-bbd0-d8bea0d226ba" providerId="ADAL" clId="{57AE9645-C472-459C-AE2F-027F3DBD6D5A}" dt="2023-02-06T14:28:47.129" v="2368" actId="1076"/>
          <ac:spMkLst>
            <pc:docMk/>
            <pc:sldMk cId="979994484" sldId="275"/>
            <ac:spMk id="39" creationId="{8D0302BC-8F1A-1A46-9EB3-E85E841E7E38}"/>
          </ac:spMkLst>
        </pc:spChg>
        <pc:spChg chg="add del mod">
          <ac:chgData name="Morgane Zeoli" userId="2624ffcc-e83a-40f6-bbd0-d8bea0d226ba" providerId="ADAL" clId="{57AE9645-C472-459C-AE2F-027F3DBD6D5A}" dt="2023-02-06T14:27:57.090" v="2338" actId="478"/>
          <ac:spMkLst>
            <pc:docMk/>
            <pc:sldMk cId="979994484" sldId="275"/>
            <ac:spMk id="40" creationId="{B02F5AF5-C994-72B6-4D5D-CB36B7771D4B}"/>
          </ac:spMkLst>
        </pc:spChg>
        <pc:spChg chg="add mod">
          <ac:chgData name="Morgane Zeoli" userId="2624ffcc-e83a-40f6-bbd0-d8bea0d226ba" providerId="ADAL" clId="{57AE9645-C472-459C-AE2F-027F3DBD6D5A}" dt="2023-02-06T14:41:54.927" v="2540" actId="1036"/>
          <ac:spMkLst>
            <pc:docMk/>
            <pc:sldMk cId="979994484" sldId="275"/>
            <ac:spMk id="41" creationId="{9A2F385B-ED32-C388-6CBA-1538D9D64026}"/>
          </ac:spMkLst>
        </pc:spChg>
        <pc:spChg chg="add mod">
          <ac:chgData name="Morgane Zeoli" userId="2624ffcc-e83a-40f6-bbd0-d8bea0d226ba" providerId="ADAL" clId="{57AE9645-C472-459C-AE2F-027F3DBD6D5A}" dt="2023-02-06T14:41:54.927" v="2540" actId="1036"/>
          <ac:spMkLst>
            <pc:docMk/>
            <pc:sldMk cId="979994484" sldId="275"/>
            <ac:spMk id="46" creationId="{D5254F0C-2521-21CF-D813-23B5B3F4FD89}"/>
          </ac:spMkLst>
        </pc:spChg>
        <pc:spChg chg="add mod">
          <ac:chgData name="Morgane Zeoli" userId="2624ffcc-e83a-40f6-bbd0-d8bea0d226ba" providerId="ADAL" clId="{57AE9645-C472-459C-AE2F-027F3DBD6D5A}" dt="2023-02-07T09:58:55.827" v="4870" actId="207"/>
          <ac:spMkLst>
            <pc:docMk/>
            <pc:sldMk cId="979994484" sldId="275"/>
            <ac:spMk id="1027" creationId="{177A79E3-1A9C-0F28-BB42-7FA7E7BCD94A}"/>
          </ac:spMkLst>
        </pc:spChg>
        <pc:spChg chg="add mod">
          <ac:chgData name="Morgane Zeoli" userId="2624ffcc-e83a-40f6-bbd0-d8bea0d226ba" providerId="ADAL" clId="{57AE9645-C472-459C-AE2F-027F3DBD6D5A}" dt="2023-02-06T14:41:54.927" v="2540" actId="1036"/>
          <ac:spMkLst>
            <pc:docMk/>
            <pc:sldMk cId="979994484" sldId="275"/>
            <ac:spMk id="1029" creationId="{2D6EB013-336B-D9F5-8A38-9F3E3B6C2D79}"/>
          </ac:spMkLst>
        </pc:spChg>
        <pc:spChg chg="add mod">
          <ac:chgData name="Morgane Zeoli" userId="2624ffcc-e83a-40f6-bbd0-d8bea0d226ba" providerId="ADAL" clId="{57AE9645-C472-459C-AE2F-027F3DBD6D5A}" dt="2023-02-07T10:59:23.558" v="5272" actId="16037"/>
          <ac:spMkLst>
            <pc:docMk/>
            <pc:sldMk cId="979994484" sldId="275"/>
            <ac:spMk id="1030" creationId="{A43D41AC-5AD9-DBFA-8668-E5A4AD924C70}"/>
          </ac:spMkLst>
        </pc:spChg>
        <pc:spChg chg="add del mod">
          <ac:chgData name="Morgane Zeoli" userId="2624ffcc-e83a-40f6-bbd0-d8bea0d226ba" providerId="ADAL" clId="{57AE9645-C472-459C-AE2F-027F3DBD6D5A}" dt="2023-02-08T16:13:19.318" v="8166" actId="21"/>
          <ac:spMkLst>
            <pc:docMk/>
            <pc:sldMk cId="979994484" sldId="275"/>
            <ac:spMk id="1034" creationId="{4435C561-80E6-8534-66FC-71212FB80E70}"/>
          </ac:spMkLst>
        </pc:spChg>
        <pc:spChg chg="add del mod">
          <ac:chgData name="Morgane Zeoli" userId="2624ffcc-e83a-40f6-bbd0-d8bea0d226ba" providerId="ADAL" clId="{57AE9645-C472-459C-AE2F-027F3DBD6D5A}" dt="2023-02-08T16:13:19.318" v="8166" actId="21"/>
          <ac:spMkLst>
            <pc:docMk/>
            <pc:sldMk cId="979994484" sldId="275"/>
            <ac:spMk id="1035" creationId="{66979AFD-49DC-7B58-F7F5-5DD81F5F8774}"/>
          </ac:spMkLst>
        </pc:spChg>
        <pc:picChg chg="add mod modCrop">
          <ac:chgData name="Morgane Zeoli" userId="2624ffcc-e83a-40f6-bbd0-d8bea0d226ba" providerId="ADAL" clId="{57AE9645-C472-459C-AE2F-027F3DBD6D5A}" dt="2023-02-08T18:01:35.709" v="8840" actId="1440"/>
          <ac:picMkLst>
            <pc:docMk/>
            <pc:sldMk cId="979994484" sldId="275"/>
            <ac:picMk id="2" creationId="{818FBAFC-62A1-BDF2-8F28-0D7A3D4F3741}"/>
          </ac:picMkLst>
        </pc:picChg>
        <pc:picChg chg="add del mod ord">
          <ac:chgData name="Morgane Zeoli" userId="2624ffcc-e83a-40f6-bbd0-d8bea0d226ba" providerId="ADAL" clId="{57AE9645-C472-459C-AE2F-027F3DBD6D5A}" dt="2023-02-08T12:00:32.933" v="7973" actId="700"/>
          <ac:picMkLst>
            <pc:docMk/>
            <pc:sldMk cId="979994484" sldId="275"/>
            <ac:picMk id="10" creationId="{601BE30E-6F53-6D89-9F31-B1E1B2191935}"/>
          </ac:picMkLst>
        </pc:picChg>
        <pc:picChg chg="add mod">
          <ac:chgData name="Morgane Zeoli" userId="2624ffcc-e83a-40f6-bbd0-d8bea0d226ba" providerId="ADAL" clId="{57AE9645-C472-459C-AE2F-027F3DBD6D5A}" dt="2023-02-06T14:06:22.282" v="2112" actId="14100"/>
          <ac:picMkLst>
            <pc:docMk/>
            <pc:sldMk cId="979994484" sldId="275"/>
            <ac:picMk id="1026" creationId="{A2930BB3-17FA-131A-671A-00406BC27DE8}"/>
          </ac:picMkLst>
        </pc:picChg>
        <pc:picChg chg="add del mod">
          <ac:chgData name="Morgane Zeoli" userId="2624ffcc-e83a-40f6-bbd0-d8bea0d226ba" providerId="ADAL" clId="{57AE9645-C472-459C-AE2F-027F3DBD6D5A}" dt="2023-02-06T14:22:43.197" v="2231" actId="478"/>
          <ac:picMkLst>
            <pc:docMk/>
            <pc:sldMk cId="979994484" sldId="275"/>
            <ac:picMk id="1028" creationId="{7974FBE8-F20F-23E8-0FC2-5D5834584197}"/>
          </ac:picMkLst>
        </pc:picChg>
        <pc:cxnChg chg="add mod">
          <ac:chgData name="Morgane Zeoli" userId="2624ffcc-e83a-40f6-bbd0-d8bea0d226ba" providerId="ADAL" clId="{57AE9645-C472-459C-AE2F-027F3DBD6D5A}" dt="2023-02-06T13:51:27.157" v="2002" actId="208"/>
          <ac:cxnSpMkLst>
            <pc:docMk/>
            <pc:sldMk cId="979994484" sldId="275"/>
            <ac:cxnSpMk id="16" creationId="{3BB72B5C-3DCD-DCEE-46E8-EA9E7CB76571}"/>
          </ac:cxnSpMkLst>
        </pc:cxnChg>
        <pc:cxnChg chg="add del mod">
          <ac:chgData name="Morgane Zeoli" userId="2624ffcc-e83a-40f6-bbd0-d8bea0d226ba" providerId="ADAL" clId="{57AE9645-C472-459C-AE2F-027F3DBD6D5A}" dt="2023-02-06T13:52:06.694" v="2007" actId="478"/>
          <ac:cxnSpMkLst>
            <pc:docMk/>
            <pc:sldMk cId="979994484" sldId="275"/>
            <ac:cxnSpMk id="19" creationId="{F3629445-248A-264E-B1B6-AF92E6D7B9B8}"/>
          </ac:cxnSpMkLst>
        </pc:cxnChg>
        <pc:cxnChg chg="add del mod">
          <ac:chgData name="Morgane Zeoli" userId="2624ffcc-e83a-40f6-bbd0-d8bea0d226ba" providerId="ADAL" clId="{57AE9645-C472-459C-AE2F-027F3DBD6D5A}" dt="2023-02-06T13:52:06.694" v="2007" actId="478"/>
          <ac:cxnSpMkLst>
            <pc:docMk/>
            <pc:sldMk cId="979994484" sldId="275"/>
            <ac:cxnSpMk id="20" creationId="{A69BC937-048C-F80A-644B-2750D6EA161B}"/>
          </ac:cxnSpMkLst>
        </pc:cxnChg>
        <pc:cxnChg chg="add del mod">
          <ac:chgData name="Morgane Zeoli" userId="2624ffcc-e83a-40f6-bbd0-d8bea0d226ba" providerId="ADAL" clId="{57AE9645-C472-459C-AE2F-027F3DBD6D5A}" dt="2023-02-06T13:52:10.488" v="2009" actId="478"/>
          <ac:cxnSpMkLst>
            <pc:docMk/>
            <pc:sldMk cId="979994484" sldId="275"/>
            <ac:cxnSpMk id="21" creationId="{140C00F7-14EF-71C3-11C8-B73C91EF184A}"/>
          </ac:cxnSpMkLst>
        </pc:cxnChg>
        <pc:cxnChg chg="add mod">
          <ac:chgData name="Morgane Zeoli" userId="2624ffcc-e83a-40f6-bbd0-d8bea0d226ba" providerId="ADAL" clId="{57AE9645-C472-459C-AE2F-027F3DBD6D5A}" dt="2023-02-06T13:53:02.157" v="2024" actId="14100"/>
          <ac:cxnSpMkLst>
            <pc:docMk/>
            <pc:sldMk cId="979994484" sldId="275"/>
            <ac:cxnSpMk id="22" creationId="{760C0158-E72E-6631-1DEB-45E9920FDB7A}"/>
          </ac:cxnSpMkLst>
        </pc:cxnChg>
        <pc:cxnChg chg="add mod">
          <ac:chgData name="Morgane Zeoli" userId="2624ffcc-e83a-40f6-bbd0-d8bea0d226ba" providerId="ADAL" clId="{57AE9645-C472-459C-AE2F-027F3DBD6D5A}" dt="2023-02-06T13:52:42.636" v="2021" actId="14100"/>
          <ac:cxnSpMkLst>
            <pc:docMk/>
            <pc:sldMk cId="979994484" sldId="275"/>
            <ac:cxnSpMk id="28" creationId="{680A2896-2C0A-883C-6F8A-CFC9B43C7A88}"/>
          </ac:cxnSpMkLst>
        </pc:cxnChg>
        <pc:cxnChg chg="add mod">
          <ac:chgData name="Morgane Zeoli" userId="2624ffcc-e83a-40f6-bbd0-d8bea0d226ba" providerId="ADAL" clId="{57AE9645-C472-459C-AE2F-027F3DBD6D5A}" dt="2023-02-06T14:48:25.951" v="2999" actId="1076"/>
          <ac:cxnSpMkLst>
            <pc:docMk/>
            <pc:sldMk cId="979994484" sldId="275"/>
            <ac:cxnSpMk id="43" creationId="{085BFC55-FE91-B7BA-3A6D-36B9763E82FD}"/>
          </ac:cxnSpMkLst>
        </pc:cxnChg>
        <pc:cxnChg chg="add mod">
          <ac:chgData name="Morgane Zeoli" userId="2624ffcc-e83a-40f6-bbd0-d8bea0d226ba" providerId="ADAL" clId="{57AE9645-C472-459C-AE2F-027F3DBD6D5A}" dt="2023-02-06T14:41:54.927" v="2540" actId="1036"/>
          <ac:cxnSpMkLst>
            <pc:docMk/>
            <pc:sldMk cId="979994484" sldId="275"/>
            <ac:cxnSpMk id="47" creationId="{004B1610-45C3-D21A-FD0D-A6C9934C94D2}"/>
          </ac:cxnSpMkLst>
        </pc:cxnChg>
        <pc:cxnChg chg="add mod">
          <ac:chgData name="Morgane Zeoli" userId="2624ffcc-e83a-40f6-bbd0-d8bea0d226ba" providerId="ADAL" clId="{57AE9645-C472-459C-AE2F-027F3DBD6D5A}" dt="2023-02-06T14:41:54.927" v="2540" actId="1036"/>
          <ac:cxnSpMkLst>
            <pc:docMk/>
            <pc:sldMk cId="979994484" sldId="275"/>
            <ac:cxnSpMk id="50" creationId="{15FF7401-5509-B91F-CF52-6C9855135866}"/>
          </ac:cxnSpMkLst>
        </pc:cxnChg>
        <pc:cxnChg chg="add mod">
          <ac:chgData name="Morgane Zeoli" userId="2624ffcc-e83a-40f6-bbd0-d8bea0d226ba" providerId="ADAL" clId="{57AE9645-C472-459C-AE2F-027F3DBD6D5A}" dt="2023-02-07T09:59:03.235" v="4871" actId="208"/>
          <ac:cxnSpMkLst>
            <pc:docMk/>
            <pc:sldMk cId="979994484" sldId="275"/>
            <ac:cxnSpMk id="59" creationId="{339B30A1-0DD1-8CB4-3FC0-2D00830743FE}"/>
          </ac:cxnSpMkLst>
        </pc:cxnChg>
      </pc:sldChg>
      <pc:sldChg chg="addSp delSp modSp new mod ord modNotesTx">
        <pc:chgData name="Morgane Zeoli" userId="2624ffcc-e83a-40f6-bbd0-d8bea0d226ba" providerId="ADAL" clId="{57AE9645-C472-459C-AE2F-027F3DBD6D5A}" dt="2023-02-09T07:58:06.185" v="9171" actId="14100"/>
        <pc:sldMkLst>
          <pc:docMk/>
          <pc:sldMk cId="1406435785" sldId="276"/>
        </pc:sldMkLst>
        <pc:spChg chg="mod">
          <ac:chgData name="Morgane Zeoli" userId="2624ffcc-e83a-40f6-bbd0-d8bea0d226ba" providerId="ADAL" clId="{57AE9645-C472-459C-AE2F-027F3DBD6D5A}" dt="2023-02-07T11:05:26.633" v="5374" actId="20577"/>
          <ac:spMkLst>
            <pc:docMk/>
            <pc:sldMk cId="1406435785" sldId="276"/>
            <ac:spMk id="2" creationId="{7319B117-71A6-701E-BB22-28E0FA0210F1}"/>
          </ac:spMkLst>
        </pc:spChg>
        <pc:spChg chg="del">
          <ac:chgData name="Morgane Zeoli" userId="2624ffcc-e83a-40f6-bbd0-d8bea0d226ba" providerId="ADAL" clId="{57AE9645-C472-459C-AE2F-027F3DBD6D5A}" dt="2023-02-07T11:05:28.879" v="5375" actId="478"/>
          <ac:spMkLst>
            <pc:docMk/>
            <pc:sldMk cId="1406435785" sldId="276"/>
            <ac:spMk id="3" creationId="{09AB9E9C-F277-688D-6055-9FAC97EB27FF}"/>
          </ac:spMkLst>
        </pc:spChg>
        <pc:spChg chg="add mod">
          <ac:chgData name="Morgane Zeoli" userId="2624ffcc-e83a-40f6-bbd0-d8bea0d226ba" providerId="ADAL" clId="{57AE9645-C472-459C-AE2F-027F3DBD6D5A}" dt="2023-02-08T17:22:51.061" v="8721" actId="1038"/>
          <ac:spMkLst>
            <pc:docMk/>
            <pc:sldMk cId="1406435785" sldId="276"/>
            <ac:spMk id="8" creationId="{31DBE564-AE02-AFAD-70BE-9D9080914D5D}"/>
          </ac:spMkLst>
        </pc:spChg>
        <pc:spChg chg="add mod">
          <ac:chgData name="Morgane Zeoli" userId="2624ffcc-e83a-40f6-bbd0-d8bea0d226ba" providerId="ADAL" clId="{57AE9645-C472-459C-AE2F-027F3DBD6D5A}" dt="2023-02-08T17:24:23.096" v="8747" actId="1037"/>
          <ac:spMkLst>
            <pc:docMk/>
            <pc:sldMk cId="1406435785" sldId="276"/>
            <ac:spMk id="13" creationId="{47B37DAE-6DFE-BC47-5C95-4EA1C148010D}"/>
          </ac:spMkLst>
        </pc:spChg>
        <pc:spChg chg="add del mod">
          <ac:chgData name="Morgane Zeoli" userId="2624ffcc-e83a-40f6-bbd0-d8bea0d226ba" providerId="ADAL" clId="{57AE9645-C472-459C-AE2F-027F3DBD6D5A}" dt="2023-02-08T17:27:01.382" v="8754" actId="478"/>
          <ac:spMkLst>
            <pc:docMk/>
            <pc:sldMk cId="1406435785" sldId="276"/>
            <ac:spMk id="15" creationId="{D18AAEB8-A108-868F-91C3-0540DF31A0D2}"/>
          </ac:spMkLst>
        </pc:spChg>
        <pc:spChg chg="add mod">
          <ac:chgData name="Morgane Zeoli" userId="2624ffcc-e83a-40f6-bbd0-d8bea0d226ba" providerId="ADAL" clId="{57AE9645-C472-459C-AE2F-027F3DBD6D5A}" dt="2023-02-08T17:29:56.332" v="8780" actId="207"/>
          <ac:spMkLst>
            <pc:docMk/>
            <pc:sldMk cId="1406435785" sldId="276"/>
            <ac:spMk id="16" creationId="{48D1AD96-7D07-B9E8-18CE-E0BF19E30BF7}"/>
          </ac:spMkLst>
        </pc:spChg>
        <pc:spChg chg="add mod">
          <ac:chgData name="Morgane Zeoli" userId="2624ffcc-e83a-40f6-bbd0-d8bea0d226ba" providerId="ADAL" clId="{57AE9645-C472-459C-AE2F-027F3DBD6D5A}" dt="2023-02-08T17:30:33.350" v="8815" actId="1076"/>
          <ac:spMkLst>
            <pc:docMk/>
            <pc:sldMk cId="1406435785" sldId="276"/>
            <ac:spMk id="17" creationId="{31CDB43B-6B59-64AA-ABC1-5137F759F14E}"/>
          </ac:spMkLst>
        </pc:spChg>
        <pc:spChg chg="add mod">
          <ac:chgData name="Morgane Zeoli" userId="2624ffcc-e83a-40f6-bbd0-d8bea0d226ba" providerId="ADAL" clId="{57AE9645-C472-459C-AE2F-027F3DBD6D5A}" dt="2023-02-09T07:58:06.185" v="9171" actId="14100"/>
          <ac:spMkLst>
            <pc:docMk/>
            <pc:sldMk cId="1406435785" sldId="276"/>
            <ac:spMk id="18" creationId="{F779E3B3-702A-B114-F9AC-8D8924BD15B4}"/>
          </ac:spMkLst>
        </pc:spChg>
        <pc:picChg chg="add del mod">
          <ac:chgData name="Morgane Zeoli" userId="2624ffcc-e83a-40f6-bbd0-d8bea0d226ba" providerId="ADAL" clId="{57AE9645-C472-459C-AE2F-027F3DBD6D5A}" dt="2023-02-08T17:21:49.966" v="8684" actId="478"/>
          <ac:picMkLst>
            <pc:docMk/>
            <pc:sldMk cId="1406435785" sldId="276"/>
            <ac:picMk id="7" creationId="{33785251-9C57-1689-7532-717454CDB8CE}"/>
          </ac:picMkLst>
        </pc:picChg>
        <pc:picChg chg="add del mod">
          <ac:chgData name="Morgane Zeoli" userId="2624ffcc-e83a-40f6-bbd0-d8bea0d226ba" providerId="ADAL" clId="{57AE9645-C472-459C-AE2F-027F3DBD6D5A}" dt="2023-02-08T11:43:05.027" v="7339" actId="478"/>
          <ac:picMkLst>
            <pc:docMk/>
            <pc:sldMk cId="1406435785" sldId="276"/>
            <ac:picMk id="10" creationId="{BDFFD59D-A69B-A648-4DE6-A1CD19986F0A}"/>
          </ac:picMkLst>
        </pc:picChg>
        <pc:picChg chg="add mod ord">
          <ac:chgData name="Morgane Zeoli" userId="2624ffcc-e83a-40f6-bbd0-d8bea0d226ba" providerId="ADAL" clId="{57AE9645-C472-459C-AE2F-027F3DBD6D5A}" dt="2023-02-08T17:26:51.950" v="8751" actId="1076"/>
          <ac:picMkLst>
            <pc:docMk/>
            <pc:sldMk cId="1406435785" sldId="276"/>
            <ac:picMk id="12" creationId="{5451754F-0839-309A-8E0A-FBFEBC2460DD}"/>
          </ac:picMkLst>
        </pc:picChg>
      </pc:sldChg>
      <pc:sldChg chg="addSp delSp modSp new mod ord">
        <pc:chgData name="Morgane Zeoli" userId="2624ffcc-e83a-40f6-bbd0-d8bea0d226ba" providerId="ADAL" clId="{57AE9645-C472-459C-AE2F-027F3DBD6D5A}" dt="2023-02-08T07:17:01.993" v="7108"/>
        <pc:sldMkLst>
          <pc:docMk/>
          <pc:sldMk cId="44932913" sldId="277"/>
        </pc:sldMkLst>
        <pc:spChg chg="mod">
          <ac:chgData name="Morgane Zeoli" userId="2624ffcc-e83a-40f6-bbd0-d8bea0d226ba" providerId="ADAL" clId="{57AE9645-C472-459C-AE2F-027F3DBD6D5A}" dt="2023-02-07T15:25:17.505" v="6844" actId="20577"/>
          <ac:spMkLst>
            <pc:docMk/>
            <pc:sldMk cId="44932913" sldId="277"/>
            <ac:spMk id="2" creationId="{77E5C024-2040-E915-EBEE-9557FDB6C887}"/>
          </ac:spMkLst>
        </pc:spChg>
        <pc:spChg chg="del">
          <ac:chgData name="Morgane Zeoli" userId="2624ffcc-e83a-40f6-bbd0-d8bea0d226ba" providerId="ADAL" clId="{57AE9645-C472-459C-AE2F-027F3DBD6D5A}" dt="2023-02-07T13:18:31.795" v="5875" actId="478"/>
          <ac:spMkLst>
            <pc:docMk/>
            <pc:sldMk cId="44932913" sldId="277"/>
            <ac:spMk id="3" creationId="{122E3F4B-2A85-6AA1-E477-6C25CD0F46A4}"/>
          </ac:spMkLst>
        </pc:spChg>
        <pc:spChg chg="add del mod">
          <ac:chgData name="Morgane Zeoli" userId="2624ffcc-e83a-40f6-bbd0-d8bea0d226ba" providerId="ADAL" clId="{57AE9645-C472-459C-AE2F-027F3DBD6D5A}" dt="2023-02-07T14:54:18.997" v="6182" actId="478"/>
          <ac:spMkLst>
            <pc:docMk/>
            <pc:sldMk cId="44932913" sldId="277"/>
            <ac:spMk id="12" creationId="{04E8FF51-2DF2-0313-0A49-8A0DCE1802DF}"/>
          </ac:spMkLst>
        </pc:spChg>
        <pc:spChg chg="add mod">
          <ac:chgData name="Morgane Zeoli" userId="2624ffcc-e83a-40f6-bbd0-d8bea0d226ba" providerId="ADAL" clId="{57AE9645-C472-459C-AE2F-027F3DBD6D5A}" dt="2023-02-07T14:54:28.826" v="6183" actId="164"/>
          <ac:spMkLst>
            <pc:docMk/>
            <pc:sldMk cId="44932913" sldId="277"/>
            <ac:spMk id="14" creationId="{8BDD75C2-33C9-3D3B-FD57-E23F75842C19}"/>
          </ac:spMkLst>
        </pc:spChg>
        <pc:spChg chg="add mod">
          <ac:chgData name="Morgane Zeoli" userId="2624ffcc-e83a-40f6-bbd0-d8bea0d226ba" providerId="ADAL" clId="{57AE9645-C472-459C-AE2F-027F3DBD6D5A}" dt="2023-02-07T14:54:03.379" v="6180" actId="164"/>
          <ac:spMkLst>
            <pc:docMk/>
            <pc:sldMk cId="44932913" sldId="277"/>
            <ac:spMk id="15" creationId="{057FE66A-A316-A0B9-A775-F2FCACB1927A}"/>
          </ac:spMkLst>
        </pc:spChg>
        <pc:spChg chg="add mod">
          <ac:chgData name="Morgane Zeoli" userId="2624ffcc-e83a-40f6-bbd0-d8bea0d226ba" providerId="ADAL" clId="{57AE9645-C472-459C-AE2F-027F3DBD6D5A}" dt="2023-02-07T15:20:51.927" v="6751" actId="1076"/>
          <ac:spMkLst>
            <pc:docMk/>
            <pc:sldMk cId="44932913" sldId="277"/>
            <ac:spMk id="16" creationId="{D1E12890-52A3-5BD5-83C3-896E3EE3D6DE}"/>
          </ac:spMkLst>
        </pc:spChg>
        <pc:spChg chg="add mod">
          <ac:chgData name="Morgane Zeoli" userId="2624ffcc-e83a-40f6-bbd0-d8bea0d226ba" providerId="ADAL" clId="{57AE9645-C472-459C-AE2F-027F3DBD6D5A}" dt="2023-02-08T07:12:28.072" v="6974" actId="1076"/>
          <ac:spMkLst>
            <pc:docMk/>
            <pc:sldMk cId="44932913" sldId="277"/>
            <ac:spMk id="20" creationId="{6EE7E11F-80CB-B168-52A0-F79D83969EEA}"/>
          </ac:spMkLst>
        </pc:spChg>
        <pc:spChg chg="add mod">
          <ac:chgData name="Morgane Zeoli" userId="2624ffcc-e83a-40f6-bbd0-d8bea0d226ba" providerId="ADAL" clId="{57AE9645-C472-459C-AE2F-027F3DBD6D5A}" dt="2023-02-08T07:15:39.807" v="7090" actId="1076"/>
          <ac:spMkLst>
            <pc:docMk/>
            <pc:sldMk cId="44932913" sldId="277"/>
            <ac:spMk id="21" creationId="{C0FB5AEB-A479-150E-CA89-CE3CD95F0123}"/>
          </ac:spMkLst>
        </pc:spChg>
        <pc:spChg chg="add mod">
          <ac:chgData name="Morgane Zeoli" userId="2624ffcc-e83a-40f6-bbd0-d8bea0d226ba" providerId="ADAL" clId="{57AE9645-C472-459C-AE2F-027F3DBD6D5A}" dt="2023-02-08T07:15:34.933" v="7089" actId="1076"/>
          <ac:spMkLst>
            <pc:docMk/>
            <pc:sldMk cId="44932913" sldId="277"/>
            <ac:spMk id="23" creationId="{D4307291-403E-17D2-CC89-A2BF02C2F51C}"/>
          </ac:spMkLst>
        </pc:spChg>
        <pc:spChg chg="add mod">
          <ac:chgData name="Morgane Zeoli" userId="2624ffcc-e83a-40f6-bbd0-d8bea0d226ba" providerId="ADAL" clId="{57AE9645-C472-459C-AE2F-027F3DBD6D5A}" dt="2023-02-08T07:15:48.738" v="7092" actId="14100"/>
          <ac:spMkLst>
            <pc:docMk/>
            <pc:sldMk cId="44932913" sldId="277"/>
            <ac:spMk id="25" creationId="{0C784BAB-DA65-4745-3ACC-0AFEA59EADAA}"/>
          </ac:spMkLst>
        </pc:spChg>
        <pc:grpChg chg="add mod">
          <ac:chgData name="Morgane Zeoli" userId="2624ffcc-e83a-40f6-bbd0-d8bea0d226ba" providerId="ADAL" clId="{57AE9645-C472-459C-AE2F-027F3DBD6D5A}" dt="2023-02-07T15:21:12.892" v="6757" actId="1076"/>
          <ac:grpSpMkLst>
            <pc:docMk/>
            <pc:sldMk cId="44932913" sldId="277"/>
            <ac:grpSpMk id="17" creationId="{04B9CF82-7858-149B-CD05-8E8294DA6F2A}"/>
          </ac:grpSpMkLst>
        </pc:grpChg>
        <pc:grpChg chg="add mod">
          <ac:chgData name="Morgane Zeoli" userId="2624ffcc-e83a-40f6-bbd0-d8bea0d226ba" providerId="ADAL" clId="{57AE9645-C472-459C-AE2F-027F3DBD6D5A}" dt="2023-02-07T15:20:59.515" v="6752" actId="1076"/>
          <ac:grpSpMkLst>
            <pc:docMk/>
            <pc:sldMk cId="44932913" sldId="277"/>
            <ac:grpSpMk id="18" creationId="{B1414E3F-37EF-83B7-69CC-0310E0821050}"/>
          </ac:grpSpMkLst>
        </pc:grpChg>
        <pc:picChg chg="add del mod">
          <ac:chgData name="Morgane Zeoli" userId="2624ffcc-e83a-40f6-bbd0-d8bea0d226ba" providerId="ADAL" clId="{57AE9645-C472-459C-AE2F-027F3DBD6D5A}" dt="2023-02-07T15:20:35.808" v="6747" actId="478"/>
          <ac:picMkLst>
            <pc:docMk/>
            <pc:sldMk cId="44932913" sldId="277"/>
            <ac:picMk id="7" creationId="{45CF4769-0455-3D11-DF38-ECC83DABBCA6}"/>
          </ac:picMkLst>
        </pc:picChg>
        <pc:picChg chg="add del mod">
          <ac:chgData name="Morgane Zeoli" userId="2624ffcc-e83a-40f6-bbd0-d8bea0d226ba" providerId="ADAL" clId="{57AE9645-C472-459C-AE2F-027F3DBD6D5A}" dt="2023-02-07T15:20:33.409" v="6746" actId="478"/>
          <ac:picMkLst>
            <pc:docMk/>
            <pc:sldMk cId="44932913" sldId="277"/>
            <ac:picMk id="9" creationId="{4564FFB8-4D97-F9F3-FE2E-A2F1AA468465}"/>
          </ac:picMkLst>
        </pc:picChg>
        <pc:picChg chg="add mod modCrop">
          <ac:chgData name="Morgane Zeoli" userId="2624ffcc-e83a-40f6-bbd0-d8bea0d226ba" providerId="ADAL" clId="{57AE9645-C472-459C-AE2F-027F3DBD6D5A}" dt="2023-02-07T14:54:03.379" v="6180" actId="164"/>
          <ac:picMkLst>
            <pc:docMk/>
            <pc:sldMk cId="44932913" sldId="277"/>
            <ac:picMk id="11" creationId="{E155D33A-BACA-99DC-C02E-EB8367BD0B22}"/>
          </ac:picMkLst>
        </pc:picChg>
        <pc:picChg chg="add mod">
          <ac:chgData name="Morgane Zeoli" userId="2624ffcc-e83a-40f6-bbd0-d8bea0d226ba" providerId="ADAL" clId="{57AE9645-C472-459C-AE2F-027F3DBD6D5A}" dt="2023-02-07T14:54:28.826" v="6183" actId="164"/>
          <ac:picMkLst>
            <pc:docMk/>
            <pc:sldMk cId="44932913" sldId="277"/>
            <ac:picMk id="13" creationId="{5652AE6E-9DDF-75B8-FBD9-6F81AF71C4C0}"/>
          </ac:picMkLst>
        </pc:picChg>
        <pc:picChg chg="add mod ord">
          <ac:chgData name="Morgane Zeoli" userId="2624ffcc-e83a-40f6-bbd0-d8bea0d226ba" providerId="ADAL" clId="{57AE9645-C472-459C-AE2F-027F3DBD6D5A}" dt="2023-02-07T15:20:42.687" v="6750" actId="167"/>
          <ac:picMkLst>
            <pc:docMk/>
            <pc:sldMk cId="44932913" sldId="277"/>
            <ac:picMk id="19" creationId="{875F4966-2D72-3784-8591-82CE1BB5FFD1}"/>
          </ac:picMkLst>
        </pc:picChg>
        <pc:cxnChg chg="add mod">
          <ac:chgData name="Morgane Zeoli" userId="2624ffcc-e83a-40f6-bbd0-d8bea0d226ba" providerId="ADAL" clId="{57AE9645-C472-459C-AE2F-027F3DBD6D5A}" dt="2023-02-08T07:16:33.171" v="7103"/>
          <ac:cxnSpMkLst>
            <pc:docMk/>
            <pc:sldMk cId="44932913" sldId="277"/>
            <ac:cxnSpMk id="27" creationId="{2B1B40D0-6E7C-413A-1E7E-F75D9ED565CF}"/>
          </ac:cxnSpMkLst>
        </pc:cxnChg>
        <pc:cxnChg chg="add mod">
          <ac:chgData name="Morgane Zeoli" userId="2624ffcc-e83a-40f6-bbd0-d8bea0d226ba" providerId="ADAL" clId="{57AE9645-C472-459C-AE2F-027F3DBD6D5A}" dt="2023-02-08T07:16:40.221" v="7104"/>
          <ac:cxnSpMkLst>
            <pc:docMk/>
            <pc:sldMk cId="44932913" sldId="277"/>
            <ac:cxnSpMk id="28" creationId="{03210CF0-9FDC-4EFE-9D34-FB0775991EFB}"/>
          </ac:cxnSpMkLst>
        </pc:cxnChg>
        <pc:cxnChg chg="add mod">
          <ac:chgData name="Morgane Zeoli" userId="2624ffcc-e83a-40f6-bbd0-d8bea0d226ba" providerId="ADAL" clId="{57AE9645-C472-459C-AE2F-027F3DBD6D5A}" dt="2023-02-08T07:16:54.110" v="7106"/>
          <ac:cxnSpMkLst>
            <pc:docMk/>
            <pc:sldMk cId="44932913" sldId="277"/>
            <ac:cxnSpMk id="31" creationId="{C07C2CF3-E6FF-C0E1-FE14-68389C9D2D02}"/>
          </ac:cxnSpMkLst>
        </pc:cxnChg>
        <pc:cxnChg chg="add mod">
          <ac:chgData name="Morgane Zeoli" userId="2624ffcc-e83a-40f6-bbd0-d8bea0d226ba" providerId="ADAL" clId="{57AE9645-C472-459C-AE2F-027F3DBD6D5A}" dt="2023-02-08T07:16:22.711" v="7102" actId="1076"/>
          <ac:cxnSpMkLst>
            <pc:docMk/>
            <pc:sldMk cId="44932913" sldId="277"/>
            <ac:cxnSpMk id="33" creationId="{44EC6D07-FACB-0191-4F0B-DA666A5D5E60}"/>
          </ac:cxnSpMkLst>
        </pc:cxnChg>
      </pc:sldChg>
      <pc:sldChg chg="addSp delSp modSp new mod ord">
        <pc:chgData name="Morgane Zeoli" userId="2624ffcc-e83a-40f6-bbd0-d8bea0d226ba" providerId="ADAL" clId="{57AE9645-C472-459C-AE2F-027F3DBD6D5A}" dt="2023-02-08T11:49:36.385" v="7408" actId="12788"/>
        <pc:sldMkLst>
          <pc:docMk/>
          <pc:sldMk cId="2497751755" sldId="278"/>
        </pc:sldMkLst>
        <pc:spChg chg="mod">
          <ac:chgData name="Morgane Zeoli" userId="2624ffcc-e83a-40f6-bbd0-d8bea0d226ba" providerId="ADAL" clId="{57AE9645-C472-459C-AE2F-027F3DBD6D5A}" dt="2023-02-07T14:56:01.481" v="6208"/>
          <ac:spMkLst>
            <pc:docMk/>
            <pc:sldMk cId="2497751755" sldId="278"/>
            <ac:spMk id="2" creationId="{D9CA19C7-1A9E-075A-FEC5-1BFC13F9797E}"/>
          </ac:spMkLst>
        </pc:spChg>
        <pc:spChg chg="del">
          <ac:chgData name="Morgane Zeoli" userId="2624ffcc-e83a-40f6-bbd0-d8bea0d226ba" providerId="ADAL" clId="{57AE9645-C472-459C-AE2F-027F3DBD6D5A}" dt="2023-02-07T14:55:38.566" v="6202" actId="478"/>
          <ac:spMkLst>
            <pc:docMk/>
            <pc:sldMk cId="2497751755" sldId="278"/>
            <ac:spMk id="3" creationId="{9B3978B7-D1B3-ACD9-91E9-5BB76149A091}"/>
          </ac:spMkLst>
        </pc:spChg>
        <pc:picChg chg="add del mod">
          <ac:chgData name="Morgane Zeoli" userId="2624ffcc-e83a-40f6-bbd0-d8bea0d226ba" providerId="ADAL" clId="{57AE9645-C472-459C-AE2F-027F3DBD6D5A}" dt="2023-02-08T11:49:00.656" v="7398" actId="478"/>
          <ac:picMkLst>
            <pc:docMk/>
            <pc:sldMk cId="2497751755" sldId="278"/>
            <ac:picMk id="7" creationId="{EE84109E-35CA-44CC-6691-C2695D5F5C17}"/>
          </ac:picMkLst>
        </pc:picChg>
        <pc:picChg chg="add mod">
          <ac:chgData name="Morgane Zeoli" userId="2624ffcc-e83a-40f6-bbd0-d8bea0d226ba" providerId="ADAL" clId="{57AE9645-C472-459C-AE2F-027F3DBD6D5A}" dt="2023-02-08T11:49:36.385" v="7408" actId="12788"/>
          <ac:picMkLst>
            <pc:docMk/>
            <pc:sldMk cId="2497751755" sldId="278"/>
            <ac:picMk id="9" creationId="{9EAF177C-3859-67CF-58DD-7DC11420CDBD}"/>
          </ac:picMkLst>
        </pc:picChg>
      </pc:sldChg>
      <pc:sldChg chg="addSp delSp modSp add mod ord modTransition modAnim">
        <pc:chgData name="Morgane Zeoli" userId="2624ffcc-e83a-40f6-bbd0-d8bea0d226ba" providerId="ADAL" clId="{57AE9645-C472-459C-AE2F-027F3DBD6D5A}" dt="2023-02-08T11:53:00.637" v="7456" actId="14100"/>
        <pc:sldMkLst>
          <pc:docMk/>
          <pc:sldMk cId="4236722252" sldId="279"/>
        </pc:sldMkLst>
        <pc:spChg chg="mod">
          <ac:chgData name="Morgane Zeoli" userId="2624ffcc-e83a-40f6-bbd0-d8bea0d226ba" providerId="ADAL" clId="{57AE9645-C472-459C-AE2F-027F3DBD6D5A}" dt="2023-02-07T15:21:35.285" v="6788" actId="20577"/>
          <ac:spMkLst>
            <pc:docMk/>
            <pc:sldMk cId="4236722252" sldId="279"/>
            <ac:spMk id="2" creationId="{77E5C024-2040-E915-EBEE-9557FDB6C887}"/>
          </ac:spMkLst>
        </pc:spChg>
        <pc:spChg chg="add mod">
          <ac:chgData name="Morgane Zeoli" userId="2624ffcc-e83a-40f6-bbd0-d8bea0d226ba" providerId="ADAL" clId="{57AE9645-C472-459C-AE2F-027F3DBD6D5A}" dt="2023-02-07T15:03:36.388" v="6420" actId="20577"/>
          <ac:spMkLst>
            <pc:docMk/>
            <pc:sldMk cId="4236722252" sldId="279"/>
            <ac:spMk id="8" creationId="{870EAA6A-FE63-6D03-8BED-9F11EE3D7FA7}"/>
          </ac:spMkLst>
        </pc:spChg>
        <pc:spChg chg="del">
          <ac:chgData name="Morgane Zeoli" userId="2624ffcc-e83a-40f6-bbd0-d8bea0d226ba" providerId="ADAL" clId="{57AE9645-C472-459C-AE2F-027F3DBD6D5A}" dt="2023-02-07T14:56:21.403" v="6213" actId="21"/>
          <ac:spMkLst>
            <pc:docMk/>
            <pc:sldMk cId="4236722252" sldId="279"/>
            <ac:spMk id="16" creationId="{D1E12890-52A3-5BD5-83C3-896E3EE3D6DE}"/>
          </ac:spMkLst>
        </pc:spChg>
        <pc:spChg chg="add del">
          <ac:chgData name="Morgane Zeoli" userId="2624ffcc-e83a-40f6-bbd0-d8bea0d226ba" providerId="ADAL" clId="{57AE9645-C472-459C-AE2F-027F3DBD6D5A}" dt="2023-02-07T15:08:35.964" v="6437" actId="478"/>
          <ac:spMkLst>
            <pc:docMk/>
            <pc:sldMk cId="4236722252" sldId="279"/>
            <ac:spMk id="33" creationId="{53874A91-ADE8-AADF-3CF5-F71AEA519516}"/>
          </ac:spMkLst>
        </pc:spChg>
        <pc:spChg chg="add del">
          <ac:chgData name="Morgane Zeoli" userId="2624ffcc-e83a-40f6-bbd0-d8bea0d226ba" providerId="ADAL" clId="{57AE9645-C472-459C-AE2F-027F3DBD6D5A}" dt="2023-02-07T15:09:20.862" v="6441" actId="478"/>
          <ac:spMkLst>
            <pc:docMk/>
            <pc:sldMk cId="4236722252" sldId="279"/>
            <ac:spMk id="34" creationId="{276E2DC7-4F08-310C-0C38-96CE458D2C0D}"/>
          </ac:spMkLst>
        </pc:spChg>
        <pc:spChg chg="add del">
          <ac:chgData name="Morgane Zeoli" userId="2624ffcc-e83a-40f6-bbd0-d8bea0d226ba" providerId="ADAL" clId="{57AE9645-C472-459C-AE2F-027F3DBD6D5A}" dt="2023-02-07T15:09:32.214" v="6443" actId="478"/>
          <ac:spMkLst>
            <pc:docMk/>
            <pc:sldMk cId="4236722252" sldId="279"/>
            <ac:spMk id="35" creationId="{4979DAAB-FDE6-99C9-5431-D7A73B1A7124}"/>
          </ac:spMkLst>
        </pc:spChg>
        <pc:spChg chg="add del">
          <ac:chgData name="Morgane Zeoli" userId="2624ffcc-e83a-40f6-bbd0-d8bea0d226ba" providerId="ADAL" clId="{57AE9645-C472-459C-AE2F-027F3DBD6D5A}" dt="2023-02-07T15:12:00.554" v="6468" actId="478"/>
          <ac:spMkLst>
            <pc:docMk/>
            <pc:sldMk cId="4236722252" sldId="279"/>
            <ac:spMk id="51" creationId="{35D37D80-5C50-49C3-97AF-9E1F5663A8CA}"/>
          </ac:spMkLst>
        </pc:spChg>
        <pc:spChg chg="add mod">
          <ac:chgData name="Morgane Zeoli" userId="2624ffcc-e83a-40f6-bbd0-d8bea0d226ba" providerId="ADAL" clId="{57AE9645-C472-459C-AE2F-027F3DBD6D5A}" dt="2023-02-07T15:18:41.020" v="6681" actId="20577"/>
          <ac:spMkLst>
            <pc:docMk/>
            <pc:sldMk cId="4236722252" sldId="279"/>
            <ac:spMk id="78" creationId="{48DDCF93-BEC6-CBF1-BBD3-A3E1E86F497F}"/>
          </ac:spMkLst>
        </pc:spChg>
        <pc:spChg chg="add mod">
          <ac:chgData name="Morgane Zeoli" userId="2624ffcc-e83a-40f6-bbd0-d8bea0d226ba" providerId="ADAL" clId="{57AE9645-C472-459C-AE2F-027F3DBD6D5A}" dt="2023-02-07T15:18:36.503" v="6679" actId="1076"/>
          <ac:spMkLst>
            <pc:docMk/>
            <pc:sldMk cId="4236722252" sldId="279"/>
            <ac:spMk id="79" creationId="{431A9AFF-6077-91FC-C33F-5A5DF73A9074}"/>
          </ac:spMkLst>
        </pc:spChg>
        <pc:spChg chg="add mod">
          <ac:chgData name="Morgane Zeoli" userId="2624ffcc-e83a-40f6-bbd0-d8bea0d226ba" providerId="ADAL" clId="{57AE9645-C472-459C-AE2F-027F3DBD6D5A}" dt="2023-02-08T11:53:00.637" v="7456" actId="14100"/>
          <ac:spMkLst>
            <pc:docMk/>
            <pc:sldMk cId="4236722252" sldId="279"/>
            <ac:spMk id="82" creationId="{6E5E50AE-0130-7BB8-E3A8-AB3297BE8DF3}"/>
          </ac:spMkLst>
        </pc:spChg>
        <pc:spChg chg="add mod">
          <ac:chgData name="Morgane Zeoli" userId="2624ffcc-e83a-40f6-bbd0-d8bea0d226ba" providerId="ADAL" clId="{57AE9645-C472-459C-AE2F-027F3DBD6D5A}" dt="2023-02-07T15:24:44.914" v="6829" actId="1076"/>
          <ac:spMkLst>
            <pc:docMk/>
            <pc:sldMk cId="4236722252" sldId="279"/>
            <ac:spMk id="83" creationId="{33CD0249-32B0-A323-BDE6-36223E8D0D94}"/>
          </ac:spMkLst>
        </pc:spChg>
        <pc:grpChg chg="del">
          <ac:chgData name="Morgane Zeoli" userId="2624ffcc-e83a-40f6-bbd0-d8bea0d226ba" providerId="ADAL" clId="{57AE9645-C472-459C-AE2F-027F3DBD6D5A}" dt="2023-02-07T14:56:14.328" v="6210" actId="478"/>
          <ac:grpSpMkLst>
            <pc:docMk/>
            <pc:sldMk cId="4236722252" sldId="279"/>
            <ac:grpSpMk id="17" creationId="{04B9CF82-7858-149B-CD05-8E8294DA6F2A}"/>
          </ac:grpSpMkLst>
        </pc:grpChg>
        <pc:grpChg chg="del">
          <ac:chgData name="Morgane Zeoli" userId="2624ffcc-e83a-40f6-bbd0-d8bea0d226ba" providerId="ADAL" clId="{57AE9645-C472-459C-AE2F-027F3DBD6D5A}" dt="2023-02-07T14:56:14.328" v="6210" actId="478"/>
          <ac:grpSpMkLst>
            <pc:docMk/>
            <pc:sldMk cId="4236722252" sldId="279"/>
            <ac:grpSpMk id="18" creationId="{B1414E3F-37EF-83B7-69CC-0310E0821050}"/>
          </ac:grpSpMkLst>
        </pc:grpChg>
        <pc:picChg chg="add mod">
          <ac:chgData name="Morgane Zeoli" userId="2624ffcc-e83a-40f6-bbd0-d8bea0d226ba" providerId="ADAL" clId="{57AE9645-C472-459C-AE2F-027F3DBD6D5A}" dt="2023-02-07T15:16:59.080" v="6646" actId="1036"/>
          <ac:picMkLst>
            <pc:docMk/>
            <pc:sldMk cId="4236722252" sldId="279"/>
            <ac:picMk id="3" creationId="{2DEAF097-BE4E-8818-AFD3-960C559A8493}"/>
          </ac:picMkLst>
        </pc:picChg>
        <pc:picChg chg="del mod">
          <ac:chgData name="Morgane Zeoli" userId="2624ffcc-e83a-40f6-bbd0-d8bea0d226ba" providerId="ADAL" clId="{57AE9645-C472-459C-AE2F-027F3DBD6D5A}" dt="2023-02-08T11:49:45.620" v="7409" actId="478"/>
          <ac:picMkLst>
            <pc:docMk/>
            <pc:sldMk cId="4236722252" sldId="279"/>
            <ac:picMk id="7" creationId="{45CF4769-0455-3D11-DF38-ECC83DABBCA6}"/>
          </ac:picMkLst>
        </pc:picChg>
        <pc:picChg chg="mod">
          <ac:chgData name="Morgane Zeoli" userId="2624ffcc-e83a-40f6-bbd0-d8bea0d226ba" providerId="ADAL" clId="{57AE9645-C472-459C-AE2F-027F3DBD6D5A}" dt="2023-02-07T15:24:19.298" v="6815" actId="1076"/>
          <ac:picMkLst>
            <pc:docMk/>
            <pc:sldMk cId="4236722252" sldId="279"/>
            <ac:picMk id="9" creationId="{4564FFB8-4D97-F9F3-FE2E-A2F1AA468465}"/>
          </ac:picMkLst>
        </pc:picChg>
        <pc:picChg chg="add mod">
          <ac:chgData name="Morgane Zeoli" userId="2624ffcc-e83a-40f6-bbd0-d8bea0d226ba" providerId="ADAL" clId="{57AE9645-C472-459C-AE2F-027F3DBD6D5A}" dt="2023-02-08T11:50:01.316" v="7414" actId="1076"/>
          <ac:picMkLst>
            <pc:docMk/>
            <pc:sldMk cId="4236722252" sldId="279"/>
            <ac:picMk id="84" creationId="{B205A554-FD65-C192-294A-ADF2EE09EC38}"/>
          </ac:picMkLst>
        </pc:picChg>
        <pc:cxnChg chg="add del mod">
          <ac:chgData name="Morgane Zeoli" userId="2624ffcc-e83a-40f6-bbd0-d8bea0d226ba" providerId="ADAL" clId="{57AE9645-C472-459C-AE2F-027F3DBD6D5A}" dt="2023-02-07T15:04:20.943" v="6429" actId="478"/>
          <ac:cxnSpMkLst>
            <pc:docMk/>
            <pc:sldMk cId="4236722252" sldId="279"/>
            <ac:cxnSpMk id="12" creationId="{49328A3C-3381-3E62-0B0B-01BA6575C22D}"/>
          </ac:cxnSpMkLst>
        </pc:cxnChg>
        <pc:cxnChg chg="add del mod">
          <ac:chgData name="Morgane Zeoli" userId="2624ffcc-e83a-40f6-bbd0-d8bea0d226ba" providerId="ADAL" clId="{57AE9645-C472-459C-AE2F-027F3DBD6D5A}" dt="2023-02-07T15:08:39.057" v="6439" actId="478"/>
          <ac:cxnSpMkLst>
            <pc:docMk/>
            <pc:sldMk cId="4236722252" sldId="279"/>
            <ac:cxnSpMk id="27" creationId="{1FDAEC29-929A-7D31-4DFD-539D1E19AA85}"/>
          </ac:cxnSpMkLst>
        </pc:cxnChg>
        <pc:cxnChg chg="add del mod">
          <ac:chgData name="Morgane Zeoli" userId="2624ffcc-e83a-40f6-bbd0-d8bea0d226ba" providerId="ADAL" clId="{57AE9645-C472-459C-AE2F-027F3DBD6D5A}" dt="2023-02-07T15:14:53.001" v="6502" actId="478"/>
          <ac:cxnSpMkLst>
            <pc:docMk/>
            <pc:sldMk cId="4236722252" sldId="279"/>
            <ac:cxnSpMk id="37" creationId="{4627069A-8760-1437-17DB-3B3027668008}"/>
          </ac:cxnSpMkLst>
        </pc:cxnChg>
        <pc:cxnChg chg="add del mod">
          <ac:chgData name="Morgane Zeoli" userId="2624ffcc-e83a-40f6-bbd0-d8bea0d226ba" providerId="ADAL" clId="{57AE9645-C472-459C-AE2F-027F3DBD6D5A}" dt="2023-02-07T15:14:52.324" v="6501" actId="478"/>
          <ac:cxnSpMkLst>
            <pc:docMk/>
            <pc:sldMk cId="4236722252" sldId="279"/>
            <ac:cxnSpMk id="46" creationId="{AE033C19-45FA-2BE9-E0E6-F2F8DFAD9FEC}"/>
          </ac:cxnSpMkLst>
        </pc:cxnChg>
        <pc:cxnChg chg="add del mod">
          <ac:chgData name="Morgane Zeoli" userId="2624ffcc-e83a-40f6-bbd0-d8bea0d226ba" providerId="ADAL" clId="{57AE9645-C472-459C-AE2F-027F3DBD6D5A}" dt="2023-02-07T15:12:53.049" v="6474" actId="478"/>
          <ac:cxnSpMkLst>
            <pc:docMk/>
            <pc:sldMk cId="4236722252" sldId="279"/>
            <ac:cxnSpMk id="53" creationId="{89F6A476-DAC0-2BDE-1B1B-7FFCA8D76C72}"/>
          </ac:cxnSpMkLst>
        </pc:cxnChg>
        <pc:cxnChg chg="add mod">
          <ac:chgData name="Morgane Zeoli" userId="2624ffcc-e83a-40f6-bbd0-d8bea0d226ba" providerId="ADAL" clId="{57AE9645-C472-459C-AE2F-027F3DBD6D5A}" dt="2023-02-07T15:14:10.647" v="6484" actId="1582"/>
          <ac:cxnSpMkLst>
            <pc:docMk/>
            <pc:sldMk cId="4236722252" sldId="279"/>
            <ac:cxnSpMk id="59" creationId="{EDB4596D-776F-0FA7-7124-5F3C37B5D7C5}"/>
          </ac:cxnSpMkLst>
        </pc:cxnChg>
        <pc:cxnChg chg="add mod">
          <ac:chgData name="Morgane Zeoli" userId="2624ffcc-e83a-40f6-bbd0-d8bea0d226ba" providerId="ADAL" clId="{57AE9645-C472-459C-AE2F-027F3DBD6D5A}" dt="2023-02-07T15:14:16.039" v="6486" actId="1076"/>
          <ac:cxnSpMkLst>
            <pc:docMk/>
            <pc:sldMk cId="4236722252" sldId="279"/>
            <ac:cxnSpMk id="66" creationId="{DE65ADE9-7004-BFE4-5774-E8AFB3055798}"/>
          </ac:cxnSpMkLst>
        </pc:cxnChg>
        <pc:cxnChg chg="add del mod">
          <ac:chgData name="Morgane Zeoli" userId="2624ffcc-e83a-40f6-bbd0-d8bea0d226ba" providerId="ADAL" clId="{57AE9645-C472-459C-AE2F-027F3DBD6D5A}" dt="2023-02-07T15:14:51.748" v="6500"/>
          <ac:cxnSpMkLst>
            <pc:docMk/>
            <pc:sldMk cId="4236722252" sldId="279"/>
            <ac:cxnSpMk id="67" creationId="{2F34D26F-F614-DFD9-6461-F9707ECA3056}"/>
          </ac:cxnSpMkLst>
        </pc:cxnChg>
        <pc:cxnChg chg="add mod">
          <ac:chgData name="Morgane Zeoli" userId="2624ffcc-e83a-40f6-bbd0-d8bea0d226ba" providerId="ADAL" clId="{57AE9645-C472-459C-AE2F-027F3DBD6D5A}" dt="2023-02-07T15:15:17.439" v="6508" actId="14100"/>
          <ac:cxnSpMkLst>
            <pc:docMk/>
            <pc:sldMk cId="4236722252" sldId="279"/>
            <ac:cxnSpMk id="72" creationId="{21A46B85-4C0B-1AC6-F52B-FFF804CD93EE}"/>
          </ac:cxnSpMkLst>
        </pc:cxnChg>
        <pc:cxnChg chg="add mod">
          <ac:chgData name="Morgane Zeoli" userId="2624ffcc-e83a-40f6-bbd0-d8bea0d226ba" providerId="ADAL" clId="{57AE9645-C472-459C-AE2F-027F3DBD6D5A}" dt="2023-02-07T15:18:57.486" v="6683" actId="1582"/>
          <ac:cxnSpMkLst>
            <pc:docMk/>
            <pc:sldMk cId="4236722252" sldId="279"/>
            <ac:cxnSpMk id="81" creationId="{A122225E-9AF7-E49D-53ED-1EE857899188}"/>
          </ac:cxnSpMkLst>
        </pc:cxnChg>
      </pc:sldChg>
      <pc:sldChg chg="addSp delSp modSp new mod setBg modClrScheme chgLayout">
        <pc:chgData name="Morgane Zeoli" userId="2624ffcc-e83a-40f6-bbd0-d8bea0d226ba" providerId="ADAL" clId="{57AE9645-C472-459C-AE2F-027F3DBD6D5A}" dt="2023-02-08T12:02:40.858" v="8003" actId="1076"/>
        <pc:sldMkLst>
          <pc:docMk/>
          <pc:sldMk cId="733877306" sldId="280"/>
        </pc:sldMkLst>
        <pc:spChg chg="del mod ord">
          <ac:chgData name="Morgane Zeoli" userId="2624ffcc-e83a-40f6-bbd0-d8bea0d226ba" providerId="ADAL" clId="{57AE9645-C472-459C-AE2F-027F3DBD6D5A}" dt="2023-02-08T07:17:16.094" v="7110" actId="700"/>
          <ac:spMkLst>
            <pc:docMk/>
            <pc:sldMk cId="733877306" sldId="280"/>
            <ac:spMk id="2" creationId="{3444984D-3AEE-58C7-4B41-52A3F0E63590}"/>
          </ac:spMkLst>
        </pc:spChg>
        <pc:spChg chg="del mod ord">
          <ac:chgData name="Morgane Zeoli" userId="2624ffcc-e83a-40f6-bbd0-d8bea0d226ba" providerId="ADAL" clId="{57AE9645-C472-459C-AE2F-027F3DBD6D5A}" dt="2023-02-08T07:17:16.094" v="7110" actId="700"/>
          <ac:spMkLst>
            <pc:docMk/>
            <pc:sldMk cId="733877306" sldId="280"/>
            <ac:spMk id="3" creationId="{9CDB3D7D-5D61-65D2-E218-4D601000C6BA}"/>
          </ac:spMkLst>
        </pc:spChg>
        <pc:spChg chg="mod ord">
          <ac:chgData name="Morgane Zeoli" userId="2624ffcc-e83a-40f6-bbd0-d8bea0d226ba" providerId="ADAL" clId="{57AE9645-C472-459C-AE2F-027F3DBD6D5A}" dt="2023-02-08T07:17:16.094" v="7110" actId="700"/>
          <ac:spMkLst>
            <pc:docMk/>
            <pc:sldMk cId="733877306" sldId="280"/>
            <ac:spMk id="4" creationId="{C20F2ADA-C283-D4C8-2132-E6226606C323}"/>
          </ac:spMkLst>
        </pc:spChg>
        <pc:spChg chg="mod ord">
          <ac:chgData name="Morgane Zeoli" userId="2624ffcc-e83a-40f6-bbd0-d8bea0d226ba" providerId="ADAL" clId="{57AE9645-C472-459C-AE2F-027F3DBD6D5A}" dt="2023-02-08T07:17:16.094" v="7110" actId="700"/>
          <ac:spMkLst>
            <pc:docMk/>
            <pc:sldMk cId="733877306" sldId="280"/>
            <ac:spMk id="5" creationId="{5BE45920-FC86-2354-A79E-CC330540EFBC}"/>
          </ac:spMkLst>
        </pc:spChg>
        <pc:spChg chg="mod ord">
          <ac:chgData name="Morgane Zeoli" userId="2624ffcc-e83a-40f6-bbd0-d8bea0d226ba" providerId="ADAL" clId="{57AE9645-C472-459C-AE2F-027F3DBD6D5A}" dt="2023-02-08T07:17:16.094" v="7110" actId="700"/>
          <ac:spMkLst>
            <pc:docMk/>
            <pc:sldMk cId="733877306" sldId="280"/>
            <ac:spMk id="6" creationId="{ED2C73F0-8192-C395-5200-7AFAC6EB6B8E}"/>
          </ac:spMkLst>
        </pc:spChg>
        <pc:spChg chg="add mod ord">
          <ac:chgData name="Morgane Zeoli" userId="2624ffcc-e83a-40f6-bbd0-d8bea0d226ba" providerId="ADAL" clId="{57AE9645-C472-459C-AE2F-027F3DBD6D5A}" dt="2023-02-08T07:19:06.243" v="7190" actId="1076"/>
          <ac:spMkLst>
            <pc:docMk/>
            <pc:sldMk cId="733877306" sldId="280"/>
            <ac:spMk id="7" creationId="{C03D7ECB-F8AC-CF44-CC0F-CA2583774CAF}"/>
          </ac:spMkLst>
        </pc:spChg>
        <pc:spChg chg="add mod ord">
          <ac:chgData name="Morgane Zeoli" userId="2624ffcc-e83a-40f6-bbd0-d8bea0d226ba" providerId="ADAL" clId="{57AE9645-C472-459C-AE2F-027F3DBD6D5A}" dt="2023-02-08T07:18:58.654" v="7188" actId="1076"/>
          <ac:spMkLst>
            <pc:docMk/>
            <pc:sldMk cId="733877306" sldId="280"/>
            <ac:spMk id="8" creationId="{6371659A-C145-917A-D3B5-F3161897EFD0}"/>
          </ac:spMkLst>
        </pc:spChg>
        <pc:picChg chg="add mod">
          <ac:chgData name="Morgane Zeoli" userId="2624ffcc-e83a-40f6-bbd0-d8bea0d226ba" providerId="ADAL" clId="{57AE9645-C472-459C-AE2F-027F3DBD6D5A}" dt="2023-02-08T12:01:24.655" v="7983" actId="688"/>
          <ac:picMkLst>
            <pc:docMk/>
            <pc:sldMk cId="733877306" sldId="280"/>
            <ac:picMk id="9" creationId="{7F240A1E-F8C8-E7B8-BE9B-AD26082F40DA}"/>
          </ac:picMkLst>
        </pc:picChg>
        <pc:picChg chg="add del mod">
          <ac:chgData name="Morgane Zeoli" userId="2624ffcc-e83a-40f6-bbd0-d8bea0d226ba" providerId="ADAL" clId="{57AE9645-C472-459C-AE2F-027F3DBD6D5A}" dt="2023-02-08T12:01:12.599" v="7979" actId="478"/>
          <ac:picMkLst>
            <pc:docMk/>
            <pc:sldMk cId="733877306" sldId="280"/>
            <ac:picMk id="10" creationId="{61751B55-232E-9B2D-E54F-18D5DE97B98C}"/>
          </ac:picMkLst>
        </pc:picChg>
        <pc:picChg chg="add mod">
          <ac:chgData name="Morgane Zeoli" userId="2624ffcc-e83a-40f6-bbd0-d8bea0d226ba" providerId="ADAL" clId="{57AE9645-C472-459C-AE2F-027F3DBD6D5A}" dt="2023-02-08T12:02:38.905" v="8002" actId="1076"/>
          <ac:picMkLst>
            <pc:docMk/>
            <pc:sldMk cId="733877306" sldId="280"/>
            <ac:picMk id="12" creationId="{EA288CBE-ABD1-54D2-C716-8DCBDA7AD96C}"/>
          </ac:picMkLst>
        </pc:picChg>
        <pc:picChg chg="add del mod">
          <ac:chgData name="Morgane Zeoli" userId="2624ffcc-e83a-40f6-bbd0-d8bea0d226ba" providerId="ADAL" clId="{57AE9645-C472-459C-AE2F-027F3DBD6D5A}" dt="2023-02-08T12:02:13.938" v="7990" actId="478"/>
          <ac:picMkLst>
            <pc:docMk/>
            <pc:sldMk cId="733877306" sldId="280"/>
            <ac:picMk id="14" creationId="{1911EE49-68F5-E851-E97A-BDF069407E37}"/>
          </ac:picMkLst>
        </pc:picChg>
        <pc:picChg chg="add mod">
          <ac:chgData name="Morgane Zeoli" userId="2624ffcc-e83a-40f6-bbd0-d8bea0d226ba" providerId="ADAL" clId="{57AE9645-C472-459C-AE2F-027F3DBD6D5A}" dt="2023-02-08T12:02:40.858" v="8003" actId="1076"/>
          <ac:picMkLst>
            <pc:docMk/>
            <pc:sldMk cId="733877306" sldId="280"/>
            <ac:picMk id="15" creationId="{DD58A23C-33C8-3C8B-7C64-64E7178A41F1}"/>
          </ac:picMkLst>
        </pc:picChg>
      </pc:sldChg>
      <pc:sldChg chg="addSp delSp modSp new mod modClrScheme modAnim chgLayout">
        <pc:chgData name="Morgane Zeoli" userId="2624ffcc-e83a-40f6-bbd0-d8bea0d226ba" providerId="ADAL" clId="{57AE9645-C472-459C-AE2F-027F3DBD6D5A}" dt="2023-02-09T08:33:46.913" v="9534" actId="20577"/>
        <pc:sldMkLst>
          <pc:docMk/>
          <pc:sldMk cId="4216650134" sldId="281"/>
        </pc:sldMkLst>
        <pc:spChg chg="del mod ord">
          <ac:chgData name="Morgane Zeoli" userId="2624ffcc-e83a-40f6-bbd0-d8bea0d226ba" providerId="ADAL" clId="{57AE9645-C472-459C-AE2F-027F3DBD6D5A}" dt="2023-02-08T12:00:48.282" v="7974" actId="700"/>
          <ac:spMkLst>
            <pc:docMk/>
            <pc:sldMk cId="4216650134" sldId="281"/>
            <ac:spMk id="2" creationId="{2C11848E-9B50-9852-BC0B-F78781984279}"/>
          </ac:spMkLst>
        </pc:spChg>
        <pc:spChg chg="del mod ord">
          <ac:chgData name="Morgane Zeoli" userId="2624ffcc-e83a-40f6-bbd0-d8bea0d226ba" providerId="ADAL" clId="{57AE9645-C472-459C-AE2F-027F3DBD6D5A}" dt="2023-02-08T12:00:48.282" v="7974" actId="700"/>
          <ac:spMkLst>
            <pc:docMk/>
            <pc:sldMk cId="4216650134" sldId="281"/>
            <ac:spMk id="3" creationId="{704E9AAE-30B0-CC53-3A23-7A610130BBB2}"/>
          </ac:spMkLst>
        </pc:spChg>
        <pc:spChg chg="mod ord">
          <ac:chgData name="Morgane Zeoli" userId="2624ffcc-e83a-40f6-bbd0-d8bea0d226ba" providerId="ADAL" clId="{57AE9645-C472-459C-AE2F-027F3DBD6D5A}" dt="2023-02-08T12:00:48.282" v="7974" actId="700"/>
          <ac:spMkLst>
            <pc:docMk/>
            <pc:sldMk cId="4216650134" sldId="281"/>
            <ac:spMk id="4" creationId="{20293511-6C60-5900-1D39-40D0666248C9}"/>
          </ac:spMkLst>
        </pc:spChg>
        <pc:spChg chg="mod ord">
          <ac:chgData name="Morgane Zeoli" userId="2624ffcc-e83a-40f6-bbd0-d8bea0d226ba" providerId="ADAL" clId="{57AE9645-C472-459C-AE2F-027F3DBD6D5A}" dt="2023-02-08T12:00:48.282" v="7974" actId="700"/>
          <ac:spMkLst>
            <pc:docMk/>
            <pc:sldMk cId="4216650134" sldId="281"/>
            <ac:spMk id="5" creationId="{EF49FB44-904A-D59F-BD62-502F99A792D3}"/>
          </ac:spMkLst>
        </pc:spChg>
        <pc:spChg chg="mod ord">
          <ac:chgData name="Morgane Zeoli" userId="2624ffcc-e83a-40f6-bbd0-d8bea0d226ba" providerId="ADAL" clId="{57AE9645-C472-459C-AE2F-027F3DBD6D5A}" dt="2023-02-08T12:00:48.282" v="7974" actId="700"/>
          <ac:spMkLst>
            <pc:docMk/>
            <pc:sldMk cId="4216650134" sldId="281"/>
            <ac:spMk id="6" creationId="{C7EAFD34-60D3-726B-2925-7693D9D0B8F1}"/>
          </ac:spMkLst>
        </pc:spChg>
        <pc:spChg chg="add mod ord">
          <ac:chgData name="Morgane Zeoli" userId="2624ffcc-e83a-40f6-bbd0-d8bea0d226ba" providerId="ADAL" clId="{57AE9645-C472-459C-AE2F-027F3DBD6D5A}" dt="2023-02-08T16:13:52.144" v="8192" actId="20577"/>
          <ac:spMkLst>
            <pc:docMk/>
            <pc:sldMk cId="4216650134" sldId="281"/>
            <ac:spMk id="7" creationId="{9C22FE59-099C-668D-582B-81CA4C4ABC40}"/>
          </ac:spMkLst>
        </pc:spChg>
        <pc:spChg chg="add del mod ord">
          <ac:chgData name="Morgane Zeoli" userId="2624ffcc-e83a-40f6-bbd0-d8bea0d226ba" providerId="ADAL" clId="{57AE9645-C472-459C-AE2F-027F3DBD6D5A}" dt="2023-02-08T16:13:32.319" v="8167" actId="478"/>
          <ac:spMkLst>
            <pc:docMk/>
            <pc:sldMk cId="4216650134" sldId="281"/>
            <ac:spMk id="8" creationId="{D9B6BA75-54BC-7B35-C4BD-FDB492FF632A}"/>
          </ac:spMkLst>
        </pc:spChg>
        <pc:spChg chg="add del mod">
          <ac:chgData name="Morgane Zeoli" userId="2624ffcc-e83a-40f6-bbd0-d8bea0d226ba" providerId="ADAL" clId="{57AE9645-C472-459C-AE2F-027F3DBD6D5A}" dt="2023-02-08T16:15:37.704" v="8207" actId="478"/>
          <ac:spMkLst>
            <pc:docMk/>
            <pc:sldMk cId="4216650134" sldId="281"/>
            <ac:spMk id="9" creationId="{66F80C9B-2D73-8C54-C847-A38921596132}"/>
          </ac:spMkLst>
        </pc:spChg>
        <pc:spChg chg="add del mod">
          <ac:chgData name="Morgane Zeoli" userId="2624ffcc-e83a-40f6-bbd0-d8bea0d226ba" providerId="ADAL" clId="{57AE9645-C472-459C-AE2F-027F3DBD6D5A}" dt="2023-02-08T16:22:37.687" v="8411" actId="478"/>
          <ac:spMkLst>
            <pc:docMk/>
            <pc:sldMk cId="4216650134" sldId="281"/>
            <ac:spMk id="10" creationId="{1BD0A6F3-5D56-3679-BCFA-2C046AB86ACD}"/>
          </ac:spMkLst>
        </pc:spChg>
        <pc:spChg chg="add del mod">
          <ac:chgData name="Morgane Zeoli" userId="2624ffcc-e83a-40f6-bbd0-d8bea0d226ba" providerId="ADAL" clId="{57AE9645-C472-459C-AE2F-027F3DBD6D5A}" dt="2023-02-08T16:20:28.720" v="8227" actId="478"/>
          <ac:spMkLst>
            <pc:docMk/>
            <pc:sldMk cId="4216650134" sldId="281"/>
            <ac:spMk id="14" creationId="{1605C292-48FC-F43C-1369-64C784083BBF}"/>
          </ac:spMkLst>
        </pc:spChg>
        <pc:graphicFrameChg chg="add del mod modGraphic">
          <ac:chgData name="Morgane Zeoli" userId="2624ffcc-e83a-40f6-bbd0-d8bea0d226ba" providerId="ADAL" clId="{57AE9645-C472-459C-AE2F-027F3DBD6D5A}" dt="2023-02-08T16:17:00.743" v="8213" actId="478"/>
          <ac:graphicFrameMkLst>
            <pc:docMk/>
            <pc:sldMk cId="4216650134" sldId="281"/>
            <ac:graphicFrameMk id="15" creationId="{F7B3950F-CB30-C9D2-0472-EF5ACBEBBA6E}"/>
          </ac:graphicFrameMkLst>
        </pc:graphicFrameChg>
        <pc:graphicFrameChg chg="add mod modGraphic">
          <ac:chgData name="Morgane Zeoli" userId="2624ffcc-e83a-40f6-bbd0-d8bea0d226ba" providerId="ADAL" clId="{57AE9645-C472-459C-AE2F-027F3DBD6D5A}" dt="2023-02-09T08:33:46.913" v="9534" actId="20577"/>
          <ac:graphicFrameMkLst>
            <pc:docMk/>
            <pc:sldMk cId="4216650134" sldId="281"/>
            <ac:graphicFrameMk id="16" creationId="{C5760C97-BBC0-3E9E-1DDD-AC0E24DF2FB9}"/>
          </ac:graphicFrameMkLst>
        </pc:graphicFrameChg>
        <pc:picChg chg="add del mod">
          <ac:chgData name="Morgane Zeoli" userId="2624ffcc-e83a-40f6-bbd0-d8bea0d226ba" providerId="ADAL" clId="{57AE9645-C472-459C-AE2F-027F3DBD6D5A}" dt="2023-02-08T16:22:38.624" v="8413" actId="478"/>
          <ac:picMkLst>
            <pc:docMk/>
            <pc:sldMk cId="4216650134" sldId="281"/>
            <ac:picMk id="12" creationId="{805AF0CB-AE3A-5071-670D-02AD76B480E9}"/>
          </ac:picMkLst>
        </pc:picChg>
      </pc:sldChg>
      <pc:sldChg chg="addSp delSp modSp new mod ord delAnim modAnim">
        <pc:chgData name="Morgane Zeoli" userId="2624ffcc-e83a-40f6-bbd0-d8bea0d226ba" providerId="ADAL" clId="{57AE9645-C472-459C-AE2F-027F3DBD6D5A}" dt="2023-02-08T16:48:13.373" v="8664" actId="113"/>
        <pc:sldMkLst>
          <pc:docMk/>
          <pc:sldMk cId="262051954" sldId="282"/>
        </pc:sldMkLst>
        <pc:spChg chg="mod">
          <ac:chgData name="Morgane Zeoli" userId="2624ffcc-e83a-40f6-bbd0-d8bea0d226ba" providerId="ADAL" clId="{57AE9645-C472-459C-AE2F-027F3DBD6D5A}" dt="2023-02-08T16:28:56.008" v="8476" actId="113"/>
          <ac:spMkLst>
            <pc:docMk/>
            <pc:sldMk cId="262051954" sldId="282"/>
            <ac:spMk id="2" creationId="{774E54D5-42D0-30A4-93B0-2D0426DEF716}"/>
          </ac:spMkLst>
        </pc:spChg>
        <pc:spChg chg="del">
          <ac:chgData name="Morgane Zeoli" userId="2624ffcc-e83a-40f6-bbd0-d8bea0d226ba" providerId="ADAL" clId="{57AE9645-C472-459C-AE2F-027F3DBD6D5A}" dt="2023-02-08T16:39:36.118" v="8536" actId="478"/>
          <ac:spMkLst>
            <pc:docMk/>
            <pc:sldMk cId="262051954" sldId="282"/>
            <ac:spMk id="3" creationId="{D51C31AA-939D-A65F-90F9-3905985B660E}"/>
          </ac:spMkLst>
        </pc:spChg>
        <pc:spChg chg="add mod">
          <ac:chgData name="Morgane Zeoli" userId="2624ffcc-e83a-40f6-bbd0-d8bea0d226ba" providerId="ADAL" clId="{57AE9645-C472-459C-AE2F-027F3DBD6D5A}" dt="2023-02-08T16:43:39.356" v="8623" actId="1076"/>
          <ac:spMkLst>
            <pc:docMk/>
            <pc:sldMk cId="262051954" sldId="282"/>
            <ac:spMk id="7" creationId="{0B11BF7F-B88D-49C6-F447-B8E172A7D49C}"/>
          </ac:spMkLst>
        </pc:spChg>
        <pc:spChg chg="add del mod">
          <ac:chgData name="Morgane Zeoli" userId="2624ffcc-e83a-40f6-bbd0-d8bea0d226ba" providerId="ADAL" clId="{57AE9645-C472-459C-AE2F-027F3DBD6D5A}" dt="2023-02-08T16:42:11.984" v="8590" actId="478"/>
          <ac:spMkLst>
            <pc:docMk/>
            <pc:sldMk cId="262051954" sldId="282"/>
            <ac:spMk id="8" creationId="{97682182-7003-3B59-5926-9EE3A709D61A}"/>
          </ac:spMkLst>
        </pc:spChg>
        <pc:spChg chg="add mod">
          <ac:chgData name="Morgane Zeoli" userId="2624ffcc-e83a-40f6-bbd0-d8bea0d226ba" providerId="ADAL" clId="{57AE9645-C472-459C-AE2F-027F3DBD6D5A}" dt="2023-02-08T16:43:39.356" v="8623" actId="1076"/>
          <ac:spMkLst>
            <pc:docMk/>
            <pc:sldMk cId="262051954" sldId="282"/>
            <ac:spMk id="9" creationId="{AFCE11E5-4101-7E79-0801-887109F5289D}"/>
          </ac:spMkLst>
        </pc:spChg>
        <pc:spChg chg="add mod">
          <ac:chgData name="Morgane Zeoli" userId="2624ffcc-e83a-40f6-bbd0-d8bea0d226ba" providerId="ADAL" clId="{57AE9645-C472-459C-AE2F-027F3DBD6D5A}" dt="2023-02-08T16:44:43.814" v="8628" actId="1076"/>
          <ac:spMkLst>
            <pc:docMk/>
            <pc:sldMk cId="262051954" sldId="282"/>
            <ac:spMk id="10" creationId="{5276D3D3-91C5-B2B7-F5D9-EAAC8C1B7ACA}"/>
          </ac:spMkLst>
        </pc:spChg>
        <pc:spChg chg="add del mod">
          <ac:chgData name="Morgane Zeoli" userId="2624ffcc-e83a-40f6-bbd0-d8bea0d226ba" providerId="ADAL" clId="{57AE9645-C472-459C-AE2F-027F3DBD6D5A}" dt="2023-02-08T16:42:20.031" v="8595" actId="478"/>
          <ac:spMkLst>
            <pc:docMk/>
            <pc:sldMk cId="262051954" sldId="282"/>
            <ac:spMk id="11" creationId="{C146661A-5665-8F5C-5843-23DEB0038C39}"/>
          </ac:spMkLst>
        </pc:spChg>
        <pc:spChg chg="add mod">
          <ac:chgData name="Morgane Zeoli" userId="2624ffcc-e83a-40f6-bbd0-d8bea0d226ba" providerId="ADAL" clId="{57AE9645-C472-459C-AE2F-027F3DBD6D5A}" dt="2023-02-08T16:44:43.814" v="8628" actId="1076"/>
          <ac:spMkLst>
            <pc:docMk/>
            <pc:sldMk cId="262051954" sldId="282"/>
            <ac:spMk id="12" creationId="{B15162D0-74A8-3373-3ECD-5E5705606F1E}"/>
          </ac:spMkLst>
        </pc:spChg>
        <pc:spChg chg="add del mod">
          <ac:chgData name="Morgane Zeoli" userId="2624ffcc-e83a-40f6-bbd0-d8bea0d226ba" providerId="ADAL" clId="{57AE9645-C472-459C-AE2F-027F3DBD6D5A}" dt="2023-02-08T16:42:17.218" v="8593" actId="478"/>
          <ac:spMkLst>
            <pc:docMk/>
            <pc:sldMk cId="262051954" sldId="282"/>
            <ac:spMk id="13" creationId="{53A23147-6CBE-7BAF-F978-A55F78D60FDB}"/>
          </ac:spMkLst>
        </pc:spChg>
        <pc:spChg chg="add del mod">
          <ac:chgData name="Morgane Zeoli" userId="2624ffcc-e83a-40f6-bbd0-d8bea0d226ba" providerId="ADAL" clId="{57AE9645-C472-459C-AE2F-027F3DBD6D5A}" dt="2023-02-08T16:42:18.586" v="8594" actId="478"/>
          <ac:spMkLst>
            <pc:docMk/>
            <pc:sldMk cId="262051954" sldId="282"/>
            <ac:spMk id="14" creationId="{B9DAE21F-AE49-C6A1-DDE6-02B9FC372C99}"/>
          </ac:spMkLst>
        </pc:spChg>
        <pc:spChg chg="add mod">
          <ac:chgData name="Morgane Zeoli" userId="2624ffcc-e83a-40f6-bbd0-d8bea0d226ba" providerId="ADAL" clId="{57AE9645-C472-459C-AE2F-027F3DBD6D5A}" dt="2023-02-08T16:43:44.717" v="8624" actId="1076"/>
          <ac:spMkLst>
            <pc:docMk/>
            <pc:sldMk cId="262051954" sldId="282"/>
            <ac:spMk id="15" creationId="{646BBC73-8D40-E34E-E197-FC24DB7CF158}"/>
          </ac:spMkLst>
        </pc:spChg>
        <pc:spChg chg="add mod">
          <ac:chgData name="Morgane Zeoli" userId="2624ffcc-e83a-40f6-bbd0-d8bea0d226ba" providerId="ADAL" clId="{57AE9645-C472-459C-AE2F-027F3DBD6D5A}" dt="2023-02-08T16:43:44.717" v="8624" actId="1076"/>
          <ac:spMkLst>
            <pc:docMk/>
            <pc:sldMk cId="262051954" sldId="282"/>
            <ac:spMk id="16" creationId="{E4AE9A8D-2D0B-018F-905C-3D968CBBB803}"/>
          </ac:spMkLst>
        </pc:spChg>
        <pc:spChg chg="add del mod">
          <ac:chgData name="Morgane Zeoli" userId="2624ffcc-e83a-40f6-bbd0-d8bea0d226ba" providerId="ADAL" clId="{57AE9645-C472-459C-AE2F-027F3DBD6D5A}" dt="2023-02-08T16:42:20.889" v="8596" actId="478"/>
          <ac:spMkLst>
            <pc:docMk/>
            <pc:sldMk cId="262051954" sldId="282"/>
            <ac:spMk id="17" creationId="{EF938374-7AE8-6167-BBD2-D99E31967EEC}"/>
          </ac:spMkLst>
        </pc:spChg>
        <pc:spChg chg="add del mod">
          <ac:chgData name="Morgane Zeoli" userId="2624ffcc-e83a-40f6-bbd0-d8bea0d226ba" providerId="ADAL" clId="{57AE9645-C472-459C-AE2F-027F3DBD6D5A}" dt="2023-02-08T16:44:59.349" v="8629" actId="478"/>
          <ac:spMkLst>
            <pc:docMk/>
            <pc:sldMk cId="262051954" sldId="282"/>
            <ac:spMk id="18" creationId="{C08515F4-99E9-84C8-B961-86C30847DBAA}"/>
          </ac:spMkLst>
        </pc:spChg>
        <pc:spChg chg="add del mod">
          <ac:chgData name="Morgane Zeoli" userId="2624ffcc-e83a-40f6-bbd0-d8bea0d226ba" providerId="ADAL" clId="{57AE9645-C472-459C-AE2F-027F3DBD6D5A}" dt="2023-02-08T16:44:59.349" v="8629" actId="478"/>
          <ac:spMkLst>
            <pc:docMk/>
            <pc:sldMk cId="262051954" sldId="282"/>
            <ac:spMk id="19" creationId="{1B1A99D2-D15A-9D81-D519-A2FB831B7E41}"/>
          </ac:spMkLst>
        </pc:spChg>
        <pc:spChg chg="add del mod">
          <ac:chgData name="Morgane Zeoli" userId="2624ffcc-e83a-40f6-bbd0-d8bea0d226ba" providerId="ADAL" clId="{57AE9645-C472-459C-AE2F-027F3DBD6D5A}" dt="2023-02-08T16:46:40.482" v="8648" actId="478"/>
          <ac:spMkLst>
            <pc:docMk/>
            <pc:sldMk cId="262051954" sldId="282"/>
            <ac:spMk id="20" creationId="{9E9AA06E-A884-6AEE-B526-3251E5697DBF}"/>
          </ac:spMkLst>
        </pc:spChg>
        <pc:spChg chg="add mod">
          <ac:chgData name="Morgane Zeoli" userId="2624ffcc-e83a-40f6-bbd0-d8bea0d226ba" providerId="ADAL" clId="{57AE9645-C472-459C-AE2F-027F3DBD6D5A}" dt="2023-02-08T16:45:32.181" v="8631" actId="1076"/>
          <ac:spMkLst>
            <pc:docMk/>
            <pc:sldMk cId="262051954" sldId="282"/>
            <ac:spMk id="21" creationId="{8EAAE399-E4BE-ADE4-9E74-8FACDEA15DAA}"/>
          </ac:spMkLst>
        </pc:spChg>
        <pc:spChg chg="add mod">
          <ac:chgData name="Morgane Zeoli" userId="2624ffcc-e83a-40f6-bbd0-d8bea0d226ba" providerId="ADAL" clId="{57AE9645-C472-459C-AE2F-027F3DBD6D5A}" dt="2023-02-08T16:48:13.373" v="8664" actId="113"/>
          <ac:spMkLst>
            <pc:docMk/>
            <pc:sldMk cId="262051954" sldId="282"/>
            <ac:spMk id="22" creationId="{12217088-2FB0-AEF4-F764-4B76CCAE3C5E}"/>
          </ac:spMkLst>
        </pc:spChg>
        <pc:spChg chg="add del mod">
          <ac:chgData name="Morgane Zeoli" userId="2624ffcc-e83a-40f6-bbd0-d8bea0d226ba" providerId="ADAL" clId="{57AE9645-C472-459C-AE2F-027F3DBD6D5A}" dt="2023-02-08T16:42:23.610" v="8597" actId="478"/>
          <ac:spMkLst>
            <pc:docMk/>
            <pc:sldMk cId="262051954" sldId="282"/>
            <ac:spMk id="23" creationId="{7B348A90-F353-32E6-6129-429CA17F48AA}"/>
          </ac:spMkLst>
        </pc:spChg>
        <pc:spChg chg="add mod">
          <ac:chgData name="Morgane Zeoli" userId="2624ffcc-e83a-40f6-bbd0-d8bea0d226ba" providerId="ADAL" clId="{57AE9645-C472-459C-AE2F-027F3DBD6D5A}" dt="2023-02-08T16:45:15.543" v="8630" actId="1076"/>
          <ac:spMkLst>
            <pc:docMk/>
            <pc:sldMk cId="262051954" sldId="282"/>
            <ac:spMk id="24" creationId="{0EB00DB8-5211-D16C-2051-123AE84E2DE1}"/>
          </ac:spMkLst>
        </pc:spChg>
        <pc:spChg chg="add mod">
          <ac:chgData name="Morgane Zeoli" userId="2624ffcc-e83a-40f6-bbd0-d8bea0d226ba" providerId="ADAL" clId="{57AE9645-C472-459C-AE2F-027F3DBD6D5A}" dt="2023-02-08T16:45:15.543" v="8630" actId="1076"/>
          <ac:spMkLst>
            <pc:docMk/>
            <pc:sldMk cId="262051954" sldId="282"/>
            <ac:spMk id="25" creationId="{B6BE674A-BAE1-AB2E-8FC4-637C7DDEC199}"/>
          </ac:spMkLst>
        </pc:spChg>
        <pc:spChg chg="add mod">
          <ac:chgData name="Morgane Zeoli" userId="2624ffcc-e83a-40f6-bbd0-d8bea0d226ba" providerId="ADAL" clId="{57AE9645-C472-459C-AE2F-027F3DBD6D5A}" dt="2023-02-08T16:45:38.259" v="8632" actId="1076"/>
          <ac:spMkLst>
            <pc:docMk/>
            <pc:sldMk cId="262051954" sldId="282"/>
            <ac:spMk id="26" creationId="{E15E3D01-0043-F729-A0D8-D609B58312D8}"/>
          </ac:spMkLst>
        </pc:spChg>
        <pc:spChg chg="add del mod">
          <ac:chgData name="Morgane Zeoli" userId="2624ffcc-e83a-40f6-bbd0-d8bea0d226ba" providerId="ADAL" clId="{57AE9645-C472-459C-AE2F-027F3DBD6D5A}" dt="2023-02-08T16:46:42.525" v="8649" actId="478"/>
          <ac:spMkLst>
            <pc:docMk/>
            <pc:sldMk cId="262051954" sldId="282"/>
            <ac:spMk id="27" creationId="{28F76A6E-5A23-BBB0-81EF-E0FC12FA043B}"/>
          </ac:spMkLst>
        </pc:spChg>
        <pc:spChg chg="add mod">
          <ac:chgData name="Morgane Zeoli" userId="2624ffcc-e83a-40f6-bbd0-d8bea0d226ba" providerId="ADAL" clId="{57AE9645-C472-459C-AE2F-027F3DBD6D5A}" dt="2023-02-08T16:41:34.253" v="8587"/>
          <ac:spMkLst>
            <pc:docMk/>
            <pc:sldMk cId="262051954" sldId="282"/>
            <ac:spMk id="28" creationId="{7D47DE40-A6E9-7193-AD43-AD8D78494160}"/>
          </ac:spMkLst>
        </pc:spChg>
        <pc:spChg chg="add mod">
          <ac:chgData name="Morgane Zeoli" userId="2624ffcc-e83a-40f6-bbd0-d8bea0d226ba" providerId="ADAL" clId="{57AE9645-C472-459C-AE2F-027F3DBD6D5A}" dt="2023-02-08T16:41:34.253" v="8587"/>
          <ac:spMkLst>
            <pc:docMk/>
            <pc:sldMk cId="262051954" sldId="282"/>
            <ac:spMk id="29" creationId="{1969DA65-284A-5D9D-55D4-1AAB2410E0AC}"/>
          </ac:spMkLst>
        </pc:spChg>
        <pc:picChg chg="add del mod ord">
          <ac:chgData name="Morgane Zeoli" userId="2624ffcc-e83a-40f6-bbd0-d8bea0d226ba" providerId="ADAL" clId="{57AE9645-C472-459C-AE2F-027F3DBD6D5A}" dt="2023-02-08T16:42:41.051" v="8610" actId="1076"/>
          <ac:picMkLst>
            <pc:docMk/>
            <pc:sldMk cId="262051954" sldId="282"/>
            <ac:picMk id="30" creationId="{CAE66890-6A9A-29F6-DCB8-A38FAEF3D73E}"/>
          </ac:picMkLst>
        </pc:picChg>
        <pc:cxnChg chg="add mod">
          <ac:chgData name="Morgane Zeoli" userId="2624ffcc-e83a-40f6-bbd0-d8bea0d226ba" providerId="ADAL" clId="{57AE9645-C472-459C-AE2F-027F3DBD6D5A}" dt="2023-02-08T16:47:29.947" v="8659" actId="208"/>
          <ac:cxnSpMkLst>
            <pc:docMk/>
            <pc:sldMk cId="262051954" sldId="282"/>
            <ac:cxnSpMk id="32" creationId="{DA5377E9-0444-6353-CD13-B823C1EE317A}"/>
          </ac:cxnSpMkLst>
        </pc:cxnChg>
        <pc:cxnChg chg="add mod">
          <ac:chgData name="Morgane Zeoli" userId="2624ffcc-e83a-40f6-bbd0-d8bea0d226ba" providerId="ADAL" clId="{57AE9645-C472-459C-AE2F-027F3DBD6D5A}" dt="2023-02-08T16:47:26.610" v="8658" actId="208"/>
          <ac:cxnSpMkLst>
            <pc:docMk/>
            <pc:sldMk cId="262051954" sldId="282"/>
            <ac:cxnSpMk id="36" creationId="{60952589-1F5E-DE71-2791-B2A7D5971F0C}"/>
          </ac:cxnSpMkLst>
        </pc:cxnChg>
        <pc:cxnChg chg="add mod">
          <ac:chgData name="Morgane Zeoli" userId="2624ffcc-e83a-40f6-bbd0-d8bea0d226ba" providerId="ADAL" clId="{57AE9645-C472-459C-AE2F-027F3DBD6D5A}" dt="2023-02-08T16:47:23.375" v="8657" actId="208"/>
          <ac:cxnSpMkLst>
            <pc:docMk/>
            <pc:sldMk cId="262051954" sldId="282"/>
            <ac:cxnSpMk id="38" creationId="{5CFF4308-CC8F-0101-C98E-5D630575DFDC}"/>
          </ac:cxnSpMkLst>
        </pc:cxnChg>
        <pc:cxnChg chg="add mod">
          <ac:chgData name="Morgane Zeoli" userId="2624ffcc-e83a-40f6-bbd0-d8bea0d226ba" providerId="ADAL" clId="{57AE9645-C472-459C-AE2F-027F3DBD6D5A}" dt="2023-02-08T16:47:17.328" v="8656" actId="208"/>
          <ac:cxnSpMkLst>
            <pc:docMk/>
            <pc:sldMk cId="262051954" sldId="282"/>
            <ac:cxnSpMk id="41" creationId="{5F126769-F409-C4BB-B58A-84E9A3CCE15E}"/>
          </ac:cxnSpMkLst>
        </pc:cxnChg>
        <pc:cxnChg chg="add mod">
          <ac:chgData name="Morgane Zeoli" userId="2624ffcc-e83a-40f6-bbd0-d8bea0d226ba" providerId="ADAL" clId="{57AE9645-C472-459C-AE2F-027F3DBD6D5A}" dt="2023-02-08T16:47:12.074" v="8655" actId="208"/>
          <ac:cxnSpMkLst>
            <pc:docMk/>
            <pc:sldMk cId="262051954" sldId="282"/>
            <ac:cxnSpMk id="46" creationId="{F0A3912F-BA0A-780C-79BA-9B9055B9FA96}"/>
          </ac:cxnSpMkLst>
        </pc:cxnChg>
        <pc:cxnChg chg="add mod">
          <ac:chgData name="Morgane Zeoli" userId="2624ffcc-e83a-40f6-bbd0-d8bea0d226ba" providerId="ADAL" clId="{57AE9645-C472-459C-AE2F-027F3DBD6D5A}" dt="2023-02-08T16:47:40.579" v="8662" actId="14100"/>
          <ac:cxnSpMkLst>
            <pc:docMk/>
            <pc:sldMk cId="262051954" sldId="282"/>
            <ac:cxnSpMk id="49" creationId="{654718F8-B9E8-3144-5471-125ADE37DD67}"/>
          </ac:cxnSpMkLst>
        </pc:cxnChg>
      </pc:sldChg>
      <pc:sldChg chg="addSp delSp modSp new mod">
        <pc:chgData name="Morgane Zeoli" userId="2624ffcc-e83a-40f6-bbd0-d8bea0d226ba" providerId="ADAL" clId="{57AE9645-C472-459C-AE2F-027F3DBD6D5A}" dt="2023-02-08T16:40:43.501" v="8586" actId="20577"/>
        <pc:sldMkLst>
          <pc:docMk/>
          <pc:sldMk cId="3761398646" sldId="283"/>
        </pc:sldMkLst>
        <pc:spChg chg="mod">
          <ac:chgData name="Morgane Zeoli" userId="2624ffcc-e83a-40f6-bbd0-d8bea0d226ba" providerId="ADAL" clId="{57AE9645-C472-459C-AE2F-027F3DBD6D5A}" dt="2023-02-08T16:40:43.501" v="8586" actId="20577"/>
          <ac:spMkLst>
            <pc:docMk/>
            <pc:sldMk cId="3761398646" sldId="283"/>
            <ac:spMk id="2" creationId="{B7F8D0F5-3409-471E-04A5-CF5ED06D5706}"/>
          </ac:spMkLst>
        </pc:spChg>
        <pc:spChg chg="del">
          <ac:chgData name="Morgane Zeoli" userId="2624ffcc-e83a-40f6-bbd0-d8bea0d226ba" providerId="ADAL" clId="{57AE9645-C472-459C-AE2F-027F3DBD6D5A}" dt="2023-02-08T16:40:29.102" v="8538" actId="478"/>
          <ac:spMkLst>
            <pc:docMk/>
            <pc:sldMk cId="3761398646" sldId="283"/>
            <ac:spMk id="3" creationId="{704FDC09-D6C6-7AD4-AD6C-40E124093F32}"/>
          </ac:spMkLst>
        </pc:spChg>
        <pc:picChg chg="add mod">
          <ac:chgData name="Morgane Zeoli" userId="2624ffcc-e83a-40f6-bbd0-d8bea0d226ba" providerId="ADAL" clId="{57AE9645-C472-459C-AE2F-027F3DBD6D5A}" dt="2023-02-08T16:40:29.417" v="8539"/>
          <ac:picMkLst>
            <pc:docMk/>
            <pc:sldMk cId="3761398646" sldId="283"/>
            <ac:picMk id="7" creationId="{B47FE460-1B3E-7543-A03E-AC133605CF00}"/>
          </ac:picMkLst>
        </pc:picChg>
      </pc:sldChg>
      <pc:sldChg chg="add del">
        <pc:chgData name="Morgane Zeoli" userId="2624ffcc-e83a-40f6-bbd0-d8bea0d226ba" providerId="ADAL" clId="{57AE9645-C472-459C-AE2F-027F3DBD6D5A}" dt="2023-02-08T17:30:41.368" v="8816" actId="2696"/>
        <pc:sldMkLst>
          <pc:docMk/>
          <pc:sldMk cId="3297916811" sldId="284"/>
        </pc:sldMkLst>
      </pc:sldChg>
      <pc:sldMasterChg chg="addSldLayout delSldLayout modSldLayout sldLayoutOrd">
        <pc:chgData name="Morgane Zeoli" userId="2624ffcc-e83a-40f6-bbd0-d8bea0d226ba" providerId="ADAL" clId="{57AE9645-C472-459C-AE2F-027F3DBD6D5A}" dt="2023-02-08T16:59:44.461" v="8672" actId="1037"/>
        <pc:sldMasterMkLst>
          <pc:docMk/>
          <pc:sldMasterMk cId="2568923074" sldId="2147483648"/>
        </pc:sldMasterMkLst>
        <pc:sldLayoutChg chg="addSp delSp modSp mod">
          <pc:chgData name="Morgane Zeoli" userId="2624ffcc-e83a-40f6-bbd0-d8bea0d226ba" providerId="ADAL" clId="{57AE9645-C472-459C-AE2F-027F3DBD6D5A}" dt="2023-02-08T12:05:58.213" v="8165" actId="1036"/>
          <pc:sldLayoutMkLst>
            <pc:docMk/>
            <pc:sldMasterMk cId="2568923074" sldId="2147483648"/>
            <pc:sldLayoutMk cId="2053029943" sldId="2147483650"/>
          </pc:sldLayoutMkLst>
          <pc:spChg chg="mod">
            <ac:chgData name="Morgane Zeoli" userId="2624ffcc-e83a-40f6-bbd0-d8bea0d226ba" providerId="ADAL" clId="{57AE9645-C472-459C-AE2F-027F3DBD6D5A}" dt="2023-02-07T10:43:47.695" v="5150" actId="1076"/>
            <ac:spMkLst>
              <pc:docMk/>
              <pc:sldMasterMk cId="2568923074" sldId="2147483648"/>
              <pc:sldLayoutMk cId="2053029943" sldId="2147483650"/>
              <ac:spMk id="3" creationId="{0C4119D4-5C3B-8D7C-E979-EFE82FDA1DBE}"/>
            </ac:spMkLst>
          </pc:spChg>
          <pc:picChg chg="add mod">
            <ac:chgData name="Morgane Zeoli" userId="2624ffcc-e83a-40f6-bbd0-d8bea0d226ba" providerId="ADAL" clId="{57AE9645-C472-459C-AE2F-027F3DBD6D5A}" dt="2023-02-07T13:20:27.973" v="6022" actId="1037"/>
            <ac:picMkLst>
              <pc:docMk/>
              <pc:sldMasterMk cId="2568923074" sldId="2147483648"/>
              <pc:sldLayoutMk cId="2053029943" sldId="2147483650"/>
              <ac:picMk id="9" creationId="{E9BE0253-71BD-AAE1-D4DA-34F69D9B2625}"/>
            </ac:picMkLst>
          </pc:picChg>
          <pc:picChg chg="add del mod">
            <ac:chgData name="Morgane Zeoli" userId="2624ffcc-e83a-40f6-bbd0-d8bea0d226ba" providerId="ADAL" clId="{57AE9645-C472-459C-AE2F-027F3DBD6D5A}" dt="2023-02-07T10:45:27.369" v="5194" actId="478"/>
            <ac:picMkLst>
              <pc:docMk/>
              <pc:sldMasterMk cId="2568923074" sldId="2147483648"/>
              <pc:sldLayoutMk cId="2053029943" sldId="2147483650"/>
              <ac:picMk id="11" creationId="{BE34A6E8-9895-F80F-7619-8BF359B46DAD}"/>
            </ac:picMkLst>
          </pc:picChg>
          <pc:picChg chg="add mod">
            <ac:chgData name="Morgane Zeoli" userId="2624ffcc-e83a-40f6-bbd0-d8bea0d226ba" providerId="ADAL" clId="{57AE9645-C472-459C-AE2F-027F3DBD6D5A}" dt="2023-02-07T13:11:36.044" v="5867" actId="208"/>
            <ac:picMkLst>
              <pc:docMk/>
              <pc:sldMasterMk cId="2568923074" sldId="2147483648"/>
              <pc:sldLayoutMk cId="2053029943" sldId="2147483650"/>
              <ac:picMk id="16" creationId="{114301C1-183A-E4D9-DF80-A3751AB3B581}"/>
            </ac:picMkLst>
          </pc:picChg>
          <pc:picChg chg="add mod">
            <ac:chgData name="Morgane Zeoli" userId="2624ffcc-e83a-40f6-bbd0-d8bea0d226ba" providerId="ADAL" clId="{57AE9645-C472-459C-AE2F-027F3DBD6D5A}" dt="2023-02-08T12:05:31.766" v="8157" actId="1076"/>
            <ac:picMkLst>
              <pc:docMk/>
              <pc:sldMasterMk cId="2568923074" sldId="2147483648"/>
              <pc:sldLayoutMk cId="2053029943" sldId="2147483650"/>
              <ac:picMk id="19" creationId="{3078DD86-7F79-09A0-4227-32D138054869}"/>
            </ac:picMkLst>
          </pc:picChg>
          <pc:cxnChg chg="add mod">
            <ac:chgData name="Morgane Zeoli" userId="2624ffcc-e83a-40f6-bbd0-d8bea0d226ba" providerId="ADAL" clId="{57AE9645-C472-459C-AE2F-027F3DBD6D5A}" dt="2023-02-07T13:20:27.973" v="6022" actId="1037"/>
            <ac:cxnSpMkLst>
              <pc:docMk/>
              <pc:sldMasterMk cId="2568923074" sldId="2147483648"/>
              <pc:sldLayoutMk cId="2053029943" sldId="2147483650"/>
              <ac:cxnSpMk id="8" creationId="{C3062703-9E26-8259-20E1-7D80369C3B4C}"/>
            </ac:cxnSpMkLst>
          </pc:cxnChg>
          <pc:cxnChg chg="add mod">
            <ac:chgData name="Morgane Zeoli" userId="2624ffcc-e83a-40f6-bbd0-d8bea0d226ba" providerId="ADAL" clId="{57AE9645-C472-459C-AE2F-027F3DBD6D5A}" dt="2023-02-08T12:05:58.213" v="8165" actId="1036"/>
            <ac:cxnSpMkLst>
              <pc:docMk/>
              <pc:sldMasterMk cId="2568923074" sldId="2147483648"/>
              <pc:sldLayoutMk cId="2053029943" sldId="2147483650"/>
              <ac:cxnSpMk id="12" creationId="{C4DB7A1E-E936-0752-07A5-FFBC2E848635}"/>
            </ac:cxnSpMkLst>
          </pc:cxnChg>
          <pc:cxnChg chg="add mod">
            <ac:chgData name="Morgane Zeoli" userId="2624ffcc-e83a-40f6-bbd0-d8bea0d226ba" providerId="ADAL" clId="{57AE9645-C472-459C-AE2F-027F3DBD6D5A}" dt="2023-02-07T13:12:00.083" v="5872" actId="14100"/>
            <ac:cxnSpMkLst>
              <pc:docMk/>
              <pc:sldMasterMk cId="2568923074" sldId="2147483648"/>
              <pc:sldLayoutMk cId="2053029943" sldId="2147483650"/>
              <ac:cxnSpMk id="17" creationId="{6B3223F3-5BCA-B205-4EA7-0D3FF82F36F4}"/>
            </ac:cxnSpMkLst>
          </pc:cxnChg>
        </pc:sldLayoutChg>
        <pc:sldLayoutChg chg="new del mod">
          <pc:chgData name="Morgane Zeoli" userId="2624ffcc-e83a-40f6-bbd0-d8bea0d226ba" providerId="ADAL" clId="{57AE9645-C472-459C-AE2F-027F3DBD6D5A}" dt="2023-02-08T11:57:35.027" v="7484" actId="2696"/>
          <pc:sldLayoutMkLst>
            <pc:docMk/>
            <pc:sldMasterMk cId="2568923074" sldId="2147483648"/>
            <pc:sldLayoutMk cId="60179743" sldId="2147483660"/>
          </pc:sldLayoutMkLst>
        </pc:sldLayoutChg>
        <pc:sldLayoutChg chg="addSp modSp add mod modTransition">
          <pc:chgData name="Morgane Zeoli" userId="2624ffcc-e83a-40f6-bbd0-d8bea0d226ba" providerId="ADAL" clId="{57AE9645-C472-459C-AE2F-027F3DBD6D5A}" dt="2023-02-08T12:05:24.105" v="8154" actId="1036"/>
          <pc:sldLayoutMkLst>
            <pc:docMk/>
            <pc:sldMasterMk cId="2568923074" sldId="2147483648"/>
            <pc:sldLayoutMk cId="3501061742" sldId="2147483661"/>
          </pc:sldLayoutMkLst>
          <pc:picChg chg="mod">
            <ac:chgData name="Morgane Zeoli" userId="2624ffcc-e83a-40f6-bbd0-d8bea0d226ba" providerId="ADAL" clId="{57AE9645-C472-459C-AE2F-027F3DBD6D5A}" dt="2023-02-08T11:58:53.318" v="7775" actId="1038"/>
            <ac:picMkLst>
              <pc:docMk/>
              <pc:sldMasterMk cId="2568923074" sldId="2147483648"/>
              <pc:sldLayoutMk cId="3501061742" sldId="2147483661"/>
              <ac:picMk id="9" creationId="{E9BE0253-71BD-AAE1-D4DA-34F69D9B2625}"/>
            </ac:picMkLst>
          </pc:picChg>
          <pc:picChg chg="add mod">
            <ac:chgData name="Morgane Zeoli" userId="2624ffcc-e83a-40f6-bbd0-d8bea0d226ba" providerId="ADAL" clId="{57AE9645-C472-459C-AE2F-027F3DBD6D5A}" dt="2023-02-08T12:05:10.824" v="8150"/>
            <ac:picMkLst>
              <pc:docMk/>
              <pc:sldMasterMk cId="2568923074" sldId="2147483648"/>
              <pc:sldLayoutMk cId="3501061742" sldId="2147483661"/>
              <ac:picMk id="14" creationId="{662D1D66-FF93-D2FE-209D-3B9F50BA1152}"/>
            </ac:picMkLst>
          </pc:picChg>
          <pc:cxnChg chg="mod">
            <ac:chgData name="Morgane Zeoli" userId="2624ffcc-e83a-40f6-bbd0-d8bea0d226ba" providerId="ADAL" clId="{57AE9645-C472-459C-AE2F-027F3DBD6D5A}" dt="2023-02-08T11:59:09.056" v="7849" actId="14100"/>
            <ac:cxnSpMkLst>
              <pc:docMk/>
              <pc:sldMasterMk cId="2568923074" sldId="2147483648"/>
              <pc:sldLayoutMk cId="3501061742" sldId="2147483661"/>
              <ac:cxnSpMk id="8" creationId="{C3062703-9E26-8259-20E1-7D80369C3B4C}"/>
            </ac:cxnSpMkLst>
          </pc:cxnChg>
          <pc:cxnChg chg="mod">
            <ac:chgData name="Morgane Zeoli" userId="2624ffcc-e83a-40f6-bbd0-d8bea0d226ba" providerId="ADAL" clId="{57AE9645-C472-459C-AE2F-027F3DBD6D5A}" dt="2023-02-08T12:05:24.105" v="8154" actId="1036"/>
            <ac:cxnSpMkLst>
              <pc:docMk/>
              <pc:sldMasterMk cId="2568923074" sldId="2147483648"/>
              <pc:sldLayoutMk cId="3501061742" sldId="2147483661"/>
              <ac:cxnSpMk id="12" creationId="{C4DB7A1E-E936-0752-07A5-FFBC2E848635}"/>
            </ac:cxnSpMkLst>
          </pc:cxnChg>
        </pc:sldLayoutChg>
        <pc:sldLayoutChg chg="addSp modSp add mod modTransition">
          <pc:chgData name="Morgane Zeoli" userId="2624ffcc-e83a-40f6-bbd0-d8bea0d226ba" providerId="ADAL" clId="{57AE9645-C472-459C-AE2F-027F3DBD6D5A}" dt="2023-02-08T12:05:04.867" v="8149" actId="14100"/>
          <pc:sldLayoutMkLst>
            <pc:docMk/>
            <pc:sldMasterMk cId="2568923074" sldId="2147483648"/>
            <pc:sldLayoutMk cId="2071975182" sldId="2147483662"/>
          </pc:sldLayoutMkLst>
          <pc:picChg chg="mod">
            <ac:chgData name="Morgane Zeoli" userId="2624ffcc-e83a-40f6-bbd0-d8bea0d226ba" providerId="ADAL" clId="{57AE9645-C472-459C-AE2F-027F3DBD6D5A}" dt="2023-02-08T11:59:44.127" v="7908" actId="1038"/>
            <ac:picMkLst>
              <pc:docMk/>
              <pc:sldMasterMk cId="2568923074" sldId="2147483648"/>
              <pc:sldLayoutMk cId="2071975182" sldId="2147483662"/>
              <ac:picMk id="9" creationId="{E9BE0253-71BD-AAE1-D4DA-34F69D9B2625}"/>
            </ac:picMkLst>
          </pc:picChg>
          <pc:picChg chg="add mod">
            <ac:chgData name="Morgane Zeoli" userId="2624ffcc-e83a-40f6-bbd0-d8bea0d226ba" providerId="ADAL" clId="{57AE9645-C472-459C-AE2F-027F3DBD6D5A}" dt="2023-02-08T12:04:59.448" v="8147"/>
            <ac:picMkLst>
              <pc:docMk/>
              <pc:sldMasterMk cId="2568923074" sldId="2147483648"/>
              <pc:sldLayoutMk cId="2071975182" sldId="2147483662"/>
              <ac:picMk id="11" creationId="{B19F5914-5780-3BE4-D1CF-E5A7A7DBDF84}"/>
            </ac:picMkLst>
          </pc:picChg>
          <pc:cxnChg chg="mod">
            <ac:chgData name="Morgane Zeoli" userId="2624ffcc-e83a-40f6-bbd0-d8bea0d226ba" providerId="ADAL" clId="{57AE9645-C472-459C-AE2F-027F3DBD6D5A}" dt="2023-02-08T12:00:02.216" v="7970" actId="14100"/>
            <ac:cxnSpMkLst>
              <pc:docMk/>
              <pc:sldMasterMk cId="2568923074" sldId="2147483648"/>
              <pc:sldLayoutMk cId="2071975182" sldId="2147483662"/>
              <ac:cxnSpMk id="8" creationId="{C3062703-9E26-8259-20E1-7D80369C3B4C}"/>
            </ac:cxnSpMkLst>
          </pc:cxnChg>
          <pc:cxnChg chg="mod">
            <ac:chgData name="Morgane Zeoli" userId="2624ffcc-e83a-40f6-bbd0-d8bea0d226ba" providerId="ADAL" clId="{57AE9645-C472-459C-AE2F-027F3DBD6D5A}" dt="2023-02-08T12:05:04.867" v="8149" actId="14100"/>
            <ac:cxnSpMkLst>
              <pc:docMk/>
              <pc:sldMasterMk cId="2568923074" sldId="2147483648"/>
              <pc:sldLayoutMk cId="2071975182" sldId="2147483662"/>
              <ac:cxnSpMk id="12" creationId="{C4DB7A1E-E936-0752-07A5-FFBC2E848635}"/>
            </ac:cxnSpMkLst>
          </pc:cxnChg>
        </pc:sldLayoutChg>
        <pc:sldLayoutChg chg="addSp delSp modSp add mod ord modTransition">
          <pc:chgData name="Morgane Zeoli" userId="2624ffcc-e83a-40f6-bbd0-d8bea0d226ba" providerId="ADAL" clId="{57AE9645-C472-459C-AE2F-027F3DBD6D5A}" dt="2023-02-08T16:59:44.461" v="8672" actId="1037"/>
          <pc:sldLayoutMkLst>
            <pc:docMk/>
            <pc:sldMasterMk cId="2568923074" sldId="2147483648"/>
            <pc:sldLayoutMk cId="1268533898" sldId="2147483663"/>
          </pc:sldLayoutMkLst>
          <pc:picChg chg="mod">
            <ac:chgData name="Morgane Zeoli" userId="2624ffcc-e83a-40f6-bbd0-d8bea0d226ba" providerId="ADAL" clId="{57AE9645-C472-459C-AE2F-027F3DBD6D5A}" dt="2023-02-08T16:59:44.461" v="8672" actId="1037"/>
            <ac:picMkLst>
              <pc:docMk/>
              <pc:sldMasterMk cId="2568923074" sldId="2147483648"/>
              <pc:sldLayoutMk cId="1268533898" sldId="2147483663"/>
              <ac:picMk id="9" creationId="{E9BE0253-71BD-AAE1-D4DA-34F69D9B2625}"/>
            </ac:picMkLst>
          </pc:picChg>
          <pc:picChg chg="add mod">
            <ac:chgData name="Morgane Zeoli" userId="2624ffcc-e83a-40f6-bbd0-d8bea0d226ba" providerId="ADAL" clId="{57AE9645-C472-459C-AE2F-027F3DBD6D5A}" dt="2023-02-08T12:04:54.245" v="8146" actId="1076"/>
            <ac:picMkLst>
              <pc:docMk/>
              <pc:sldMasterMk cId="2568923074" sldId="2147483648"/>
              <pc:sldLayoutMk cId="1268533898" sldId="2147483663"/>
              <ac:picMk id="10" creationId="{11E6FEC9-B080-506F-33CA-B89D97DCE280}"/>
            </ac:picMkLst>
          </pc:picChg>
          <pc:cxnChg chg="del">
            <ac:chgData name="Morgane Zeoli" userId="2624ffcc-e83a-40f6-bbd0-d8bea0d226ba" providerId="ADAL" clId="{57AE9645-C472-459C-AE2F-027F3DBD6D5A}" dt="2023-02-08T12:03:42.227" v="8007" actId="478"/>
            <ac:cxnSpMkLst>
              <pc:docMk/>
              <pc:sldMasterMk cId="2568923074" sldId="2147483648"/>
              <pc:sldLayoutMk cId="1268533898" sldId="2147483663"/>
              <ac:cxnSpMk id="8" creationId="{C3062703-9E26-8259-20E1-7D80369C3B4C}"/>
            </ac:cxnSpMkLst>
          </pc:cxnChg>
          <pc:cxnChg chg="del">
            <ac:chgData name="Morgane Zeoli" userId="2624ffcc-e83a-40f6-bbd0-d8bea0d226ba" providerId="ADAL" clId="{57AE9645-C472-459C-AE2F-027F3DBD6D5A}" dt="2023-02-08T12:03:39.464" v="8006" actId="478"/>
            <ac:cxnSpMkLst>
              <pc:docMk/>
              <pc:sldMasterMk cId="2568923074" sldId="2147483648"/>
              <pc:sldLayoutMk cId="1268533898" sldId="2147483663"/>
              <ac:cxnSpMk id="12" creationId="{C4DB7A1E-E936-0752-07A5-FFBC2E848635}"/>
            </ac:cxnSpMkLst>
          </pc:cxnChg>
        </pc:sldLayoutChg>
      </pc:sldMasterChg>
      <pc:sldMasterChg chg="modSldLayout">
        <pc:chgData name="Morgane Zeoli" userId="2624ffcc-e83a-40f6-bbd0-d8bea0d226ba" providerId="ADAL" clId="{57AE9645-C472-459C-AE2F-027F3DBD6D5A}" dt="2023-02-07T10:59:42.264" v="5273"/>
        <pc:sldMasterMkLst>
          <pc:docMk/>
          <pc:sldMasterMk cId="2321813834" sldId="2147483660"/>
        </pc:sldMasterMkLst>
        <pc:sldLayoutChg chg="addSp">
          <pc:chgData name="Morgane Zeoli" userId="2624ffcc-e83a-40f6-bbd0-d8bea0d226ba" providerId="ADAL" clId="{57AE9645-C472-459C-AE2F-027F3DBD6D5A}" dt="2023-02-07T10:59:42.264" v="5273"/>
          <pc:sldLayoutMkLst>
            <pc:docMk/>
            <pc:sldMasterMk cId="2321813834" sldId="2147483660"/>
            <pc:sldLayoutMk cId="300186331" sldId="2147483662"/>
          </pc:sldLayoutMkLst>
          <pc:picChg chg="add">
            <ac:chgData name="Morgane Zeoli" userId="2624ffcc-e83a-40f6-bbd0-d8bea0d226ba" providerId="ADAL" clId="{57AE9645-C472-459C-AE2F-027F3DBD6D5A}" dt="2023-02-07T10:59:42.264" v="5273"/>
            <ac:picMkLst>
              <pc:docMk/>
              <pc:sldMasterMk cId="2321813834" sldId="2147483660"/>
              <pc:sldLayoutMk cId="300186331" sldId="2147483662"/>
              <ac:picMk id="8" creationId="{0610BF68-B36A-BF41-C158-42E252D4B39B}"/>
            </ac:picMkLst>
          </pc:picChg>
          <pc:cxnChg chg="add">
            <ac:chgData name="Morgane Zeoli" userId="2624ffcc-e83a-40f6-bbd0-d8bea0d226ba" providerId="ADAL" clId="{57AE9645-C472-459C-AE2F-027F3DBD6D5A}" dt="2023-02-07T10:59:42.264" v="5273"/>
            <ac:cxnSpMkLst>
              <pc:docMk/>
              <pc:sldMasterMk cId="2321813834" sldId="2147483660"/>
              <pc:sldLayoutMk cId="300186331" sldId="2147483662"/>
              <ac:cxnSpMk id="7" creationId="{C6063345-C93D-EC41-C82A-E62E6F520E36}"/>
            </ac:cxnSpMkLst>
          </pc:cxnChg>
          <pc:cxnChg chg="add">
            <ac:chgData name="Morgane Zeoli" userId="2624ffcc-e83a-40f6-bbd0-d8bea0d226ba" providerId="ADAL" clId="{57AE9645-C472-459C-AE2F-027F3DBD6D5A}" dt="2023-02-07T10:59:42.264" v="5273"/>
            <ac:cxnSpMkLst>
              <pc:docMk/>
              <pc:sldMasterMk cId="2321813834" sldId="2147483660"/>
              <pc:sldLayoutMk cId="300186331" sldId="2147483662"/>
              <ac:cxnSpMk id="9" creationId="{117EF980-65D0-7BA8-1912-299D18BDD3B6}"/>
            </ac:cxnSpMkLst>
          </pc:cxn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4" Type="http://schemas.openxmlformats.org/officeDocument/2006/relationships/image" Target="../media/image8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4" Type="http://schemas.openxmlformats.org/officeDocument/2006/relationships/image" Target="../media/image8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FC1FFE-E062-4B72-A812-EC1EE066A8B6}" type="doc">
      <dgm:prSet loTypeId="urn:microsoft.com/office/officeart/2005/8/layout/h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B749F9F2-E029-41A6-ADD2-37828D297185}">
      <dgm:prSet phldrT="[Text]"/>
      <dgm:spPr/>
      <dgm:t>
        <a:bodyPr/>
        <a:lstStyle/>
        <a:p>
          <a:r>
            <a:rPr lang="fr-FR" dirty="0" err="1"/>
            <a:t>Advantages</a:t>
          </a:r>
          <a:endParaRPr lang="en-GB" dirty="0"/>
        </a:p>
      </dgm:t>
    </dgm:pt>
    <dgm:pt modelId="{D04BFFFF-1FE6-4086-9A0A-9BE16CCF6C0F}" type="parTrans" cxnId="{A5ABA10D-CF09-441E-9BEC-D3F1B08531F2}">
      <dgm:prSet/>
      <dgm:spPr/>
      <dgm:t>
        <a:bodyPr/>
        <a:lstStyle/>
        <a:p>
          <a:endParaRPr lang="en-GB"/>
        </a:p>
      </dgm:t>
    </dgm:pt>
    <dgm:pt modelId="{27F9E3FD-42EB-4219-BB9F-B6F62588FAC7}" type="sibTrans" cxnId="{A5ABA10D-CF09-441E-9BEC-D3F1B08531F2}">
      <dgm:prSet/>
      <dgm:spPr/>
      <dgm:t>
        <a:bodyPr/>
        <a:lstStyle/>
        <a:p>
          <a:endParaRPr lang="en-GB"/>
        </a:p>
      </dgm:t>
    </dgm:pt>
    <dgm:pt modelId="{8C74C624-4B19-4E80-BF9B-13698AD892DE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2000" dirty="0"/>
            <a:t>No </a:t>
          </a:r>
          <a:r>
            <a:rPr lang="fr-FR" sz="2000" dirty="0" err="1"/>
            <a:t>mechanical</a:t>
          </a:r>
          <a:r>
            <a:rPr lang="fr-FR" sz="2000" dirty="0"/>
            <a:t> </a:t>
          </a:r>
          <a:r>
            <a:rPr lang="fr-FR" sz="2000" dirty="0" err="1"/>
            <a:t>moving</a:t>
          </a:r>
          <a:r>
            <a:rPr lang="fr-FR" sz="2000" dirty="0"/>
            <a:t> parts (</a:t>
          </a:r>
          <a:r>
            <a:rPr lang="fr-FR" sz="2000" dirty="0" err="1"/>
            <a:t>except</a:t>
          </a:r>
          <a:r>
            <a:rPr lang="fr-FR" sz="2000" dirty="0"/>
            <a:t> for passive valve)</a:t>
          </a:r>
          <a:endParaRPr lang="en-GB" sz="2000" dirty="0"/>
        </a:p>
      </dgm:t>
    </dgm:pt>
    <dgm:pt modelId="{8015B983-04CF-4530-AA51-BD05506819D5}" type="parTrans" cxnId="{00F3DA72-312E-4ED2-B137-73079DCA958E}">
      <dgm:prSet/>
      <dgm:spPr/>
      <dgm:t>
        <a:bodyPr/>
        <a:lstStyle/>
        <a:p>
          <a:endParaRPr lang="en-GB"/>
        </a:p>
      </dgm:t>
    </dgm:pt>
    <dgm:pt modelId="{5C98DB86-8C83-4122-AD30-B39873186F7A}" type="sibTrans" cxnId="{00F3DA72-312E-4ED2-B137-73079DCA958E}">
      <dgm:prSet/>
      <dgm:spPr/>
      <dgm:t>
        <a:bodyPr/>
        <a:lstStyle/>
        <a:p>
          <a:endParaRPr lang="en-GB"/>
        </a:p>
      </dgm:t>
    </dgm:pt>
    <dgm:pt modelId="{7D28C779-9451-488A-AAC9-13B76199982D}">
      <dgm:prSet phldrT="[Text]" custT="1"/>
      <dgm:spPr/>
      <dgm:t>
        <a:bodyPr/>
        <a:lstStyle/>
        <a:p>
          <a:r>
            <a:rPr lang="fr-FR" sz="2000"/>
            <a:t>Need to be leveled &amp; to withstand launch loads!</a:t>
          </a:r>
          <a:endParaRPr lang="en-GB" sz="2000" dirty="0"/>
        </a:p>
      </dgm:t>
    </dgm:pt>
    <dgm:pt modelId="{221FFFB3-F704-4939-958D-04DB51F1546E}" type="parTrans" cxnId="{64249C9A-483C-463F-8CA6-48EA6569C523}">
      <dgm:prSet/>
      <dgm:spPr/>
      <dgm:t>
        <a:bodyPr/>
        <a:lstStyle/>
        <a:p>
          <a:endParaRPr lang="en-GB"/>
        </a:p>
      </dgm:t>
    </dgm:pt>
    <dgm:pt modelId="{FBEC8D58-15CC-46BE-98E5-629699DF3511}" type="sibTrans" cxnId="{64249C9A-483C-463F-8CA6-48EA6569C523}">
      <dgm:prSet/>
      <dgm:spPr/>
      <dgm:t>
        <a:bodyPr/>
        <a:lstStyle/>
        <a:p>
          <a:endParaRPr lang="en-GB"/>
        </a:p>
      </dgm:t>
    </dgm:pt>
    <dgm:pt modelId="{42A77B28-A6DF-494A-B55C-5CF548919E8F}">
      <dgm:prSet phldrT="[Text]" custT="1"/>
      <dgm:spPr/>
      <dgm:t>
        <a:bodyPr/>
        <a:lstStyle/>
        <a:p>
          <a:r>
            <a:rPr lang="fr-FR" sz="2000" dirty="0"/>
            <a:t>Laser for the </a:t>
          </a:r>
          <a:r>
            <a:rPr lang="fr-FR" sz="2000" dirty="0" err="1"/>
            <a:t>interferometer</a:t>
          </a:r>
          <a:r>
            <a:rPr lang="fr-FR" sz="2000" dirty="0"/>
            <a:t> </a:t>
          </a:r>
          <a:r>
            <a:rPr lang="fr-FR" sz="2000" dirty="0" err="1"/>
            <a:t>operates</a:t>
          </a:r>
          <a:r>
            <a:rPr lang="fr-FR" sz="2000" dirty="0"/>
            <a:t> at room </a:t>
          </a:r>
          <a:r>
            <a:rPr lang="fr-FR" sz="2000" dirty="0" err="1"/>
            <a:t>temperature</a:t>
          </a:r>
          <a:endParaRPr lang="en-GB" sz="2000" dirty="0"/>
        </a:p>
      </dgm:t>
    </dgm:pt>
    <dgm:pt modelId="{9CEA3685-582A-4144-AA86-D64C4F65F500}" type="parTrans" cxnId="{A1C4D538-B64D-4DDF-B02C-FC8E02689FB4}">
      <dgm:prSet/>
      <dgm:spPr/>
      <dgm:t>
        <a:bodyPr/>
        <a:lstStyle/>
        <a:p>
          <a:endParaRPr lang="en-GB"/>
        </a:p>
      </dgm:t>
    </dgm:pt>
    <dgm:pt modelId="{323439C6-B35C-473B-861E-90BF98810FD0}" type="sibTrans" cxnId="{A1C4D538-B64D-4DDF-B02C-FC8E02689FB4}">
      <dgm:prSet/>
      <dgm:spPr/>
      <dgm:t>
        <a:bodyPr/>
        <a:lstStyle/>
        <a:p>
          <a:endParaRPr lang="en-GB"/>
        </a:p>
      </dgm:t>
    </dgm:pt>
    <dgm:pt modelId="{0D9BC13D-9667-4546-96B1-B4EAACCC28D6}">
      <dgm:prSet custT="1"/>
      <dgm:spPr/>
      <dgm:t>
        <a:bodyPr/>
        <a:lstStyle/>
        <a:p>
          <a:pPr>
            <a:buFontTx/>
            <a:buChar char="→"/>
          </a:pPr>
          <a:r>
            <a:rPr lang="fr-FR" sz="2000" dirty="0"/>
            <a:t> Long life-time (no wear)</a:t>
          </a:r>
        </a:p>
      </dgm:t>
    </dgm:pt>
    <dgm:pt modelId="{07BF67C8-20B4-4412-8E19-1A3C90E3B0A9}" type="parTrans" cxnId="{7617A353-FA9F-447B-AB50-C7CAD4AA8A57}">
      <dgm:prSet/>
      <dgm:spPr/>
      <dgm:t>
        <a:bodyPr/>
        <a:lstStyle/>
        <a:p>
          <a:endParaRPr lang="en-GB"/>
        </a:p>
      </dgm:t>
    </dgm:pt>
    <dgm:pt modelId="{CAE933D1-A109-4455-A866-60E3E54B7F7A}" type="sibTrans" cxnId="{7617A353-FA9F-447B-AB50-C7CAD4AA8A57}">
      <dgm:prSet/>
      <dgm:spPr/>
      <dgm:t>
        <a:bodyPr/>
        <a:lstStyle/>
        <a:p>
          <a:endParaRPr lang="en-GB"/>
        </a:p>
      </dgm:t>
    </dgm:pt>
    <dgm:pt modelId="{CF07DFFF-6F9B-4148-A457-B4E19ACDE33A}">
      <dgm:prSet phldrT="[Text]"/>
      <dgm:spPr/>
      <dgm:t>
        <a:bodyPr/>
        <a:lstStyle/>
        <a:p>
          <a:r>
            <a:rPr lang="fr-FR" dirty="0"/>
            <a:t>Challenges</a:t>
          </a:r>
          <a:endParaRPr lang="en-GB" dirty="0"/>
        </a:p>
      </dgm:t>
    </dgm:pt>
    <dgm:pt modelId="{6E14D9E8-1E24-4D83-8658-42366AA59CC8}" type="sibTrans" cxnId="{883F2AD0-779F-4830-8BEC-DA6C03ECAD1B}">
      <dgm:prSet/>
      <dgm:spPr/>
      <dgm:t>
        <a:bodyPr/>
        <a:lstStyle/>
        <a:p>
          <a:endParaRPr lang="en-GB"/>
        </a:p>
      </dgm:t>
    </dgm:pt>
    <dgm:pt modelId="{7BFDEAF5-89DA-4829-BF4C-CC115D25234D}" type="parTrans" cxnId="{883F2AD0-779F-4830-8BEC-DA6C03ECAD1B}">
      <dgm:prSet/>
      <dgm:spPr/>
      <dgm:t>
        <a:bodyPr/>
        <a:lstStyle/>
        <a:p>
          <a:endParaRPr lang="en-GB"/>
        </a:p>
      </dgm:t>
    </dgm:pt>
    <dgm:pt modelId="{F1C47A68-F31C-4B89-AC67-5E1A419D0DEC}">
      <dgm:prSet custT="1"/>
      <dgm:spPr/>
      <dgm:t>
        <a:bodyPr/>
        <a:lstStyle/>
        <a:p>
          <a:pPr>
            <a:buFontTx/>
            <a:buChar char="→"/>
          </a:pPr>
          <a:r>
            <a:rPr lang="fr-FR" sz="2000">
              <a:sym typeface="Wingdings" panose="05000000000000000000" pitchFamily="2" charset="2"/>
            </a:rPr>
            <a:t> Physical link partially decoupled once on the moon</a:t>
          </a:r>
          <a:endParaRPr lang="fr-FR" sz="2000" dirty="0"/>
        </a:p>
      </dgm:t>
    </dgm:pt>
    <dgm:pt modelId="{28FF110D-619C-419B-9840-3A7DBCDE9910}" type="parTrans" cxnId="{46B4F83C-96EE-4782-9767-A6A4263F585E}">
      <dgm:prSet/>
      <dgm:spPr/>
      <dgm:t>
        <a:bodyPr/>
        <a:lstStyle/>
        <a:p>
          <a:endParaRPr lang="en-GB"/>
        </a:p>
      </dgm:t>
    </dgm:pt>
    <dgm:pt modelId="{EF4DB13F-0F3D-4AF4-BFF7-58D78348EA97}" type="sibTrans" cxnId="{46B4F83C-96EE-4782-9767-A6A4263F585E}">
      <dgm:prSet/>
      <dgm:spPr/>
      <dgm:t>
        <a:bodyPr/>
        <a:lstStyle/>
        <a:p>
          <a:endParaRPr lang="en-GB"/>
        </a:p>
      </dgm:t>
    </dgm:pt>
    <dgm:pt modelId="{7B17989E-377D-4C8A-8CD4-D6B4FFFB3946}">
      <dgm:prSet phldrT="[Text]" custT="1"/>
      <dgm:spPr/>
      <dgm:t>
        <a:bodyPr/>
        <a:lstStyle/>
        <a:p>
          <a:pPr>
            <a:buFontTx/>
            <a:buChar char="→"/>
          </a:pPr>
          <a:r>
            <a:rPr lang="fr-FR" sz="2000" dirty="0"/>
            <a:t> </a:t>
          </a:r>
          <a:r>
            <a:rPr lang="fr-FR" sz="2000" dirty="0" err="1"/>
            <a:t>Decouple</a:t>
          </a:r>
          <a:r>
            <a:rPr lang="fr-FR" sz="2000" dirty="0"/>
            <a:t> laser room </a:t>
          </a:r>
          <a:r>
            <a:rPr lang="fr-FR" sz="2000" dirty="0" err="1"/>
            <a:t>temperature</a:t>
          </a:r>
          <a:r>
            <a:rPr lang="fr-FR" sz="2000" dirty="0"/>
            <a:t> </a:t>
          </a:r>
          <a:r>
            <a:rPr lang="fr-FR" sz="2000" dirty="0" err="1"/>
            <a:t>environment</a:t>
          </a:r>
          <a:r>
            <a:rPr lang="fr-FR" sz="2000" dirty="0"/>
            <a:t> </a:t>
          </a:r>
          <a:r>
            <a:rPr lang="fr-FR" sz="2000" dirty="0" err="1"/>
            <a:t>from</a:t>
          </a:r>
          <a:r>
            <a:rPr lang="fr-FR" sz="2000" dirty="0"/>
            <a:t> </a:t>
          </a:r>
          <a:r>
            <a:rPr lang="fr-FR" sz="2000" dirty="0" err="1"/>
            <a:t>cryogenic</a:t>
          </a:r>
          <a:r>
            <a:rPr lang="fr-FR" sz="2000" dirty="0"/>
            <a:t> </a:t>
          </a:r>
          <a:r>
            <a:rPr lang="fr-FR" sz="2000" dirty="0" err="1"/>
            <a:t>environment</a:t>
          </a:r>
          <a:endParaRPr lang="en-GB" sz="2000" dirty="0"/>
        </a:p>
      </dgm:t>
    </dgm:pt>
    <dgm:pt modelId="{CB90E921-FD64-48D9-9A78-3766B7F4E480}" type="parTrans" cxnId="{9175142A-7F5B-4DF3-A5D4-8A13068654F9}">
      <dgm:prSet/>
      <dgm:spPr/>
      <dgm:t>
        <a:bodyPr/>
        <a:lstStyle/>
        <a:p>
          <a:endParaRPr lang="en-GB"/>
        </a:p>
      </dgm:t>
    </dgm:pt>
    <dgm:pt modelId="{2332A2DE-AAD0-446B-B8DD-9C57FDA955C1}" type="sibTrans" cxnId="{9175142A-7F5B-4DF3-A5D4-8A13068654F9}">
      <dgm:prSet/>
      <dgm:spPr/>
      <dgm:t>
        <a:bodyPr/>
        <a:lstStyle/>
        <a:p>
          <a:endParaRPr lang="en-GB"/>
        </a:p>
      </dgm:t>
    </dgm:pt>
    <dgm:pt modelId="{5D4529D7-A76F-4B74-A5D0-1111F3BD9CE6}">
      <dgm:prSet custT="1"/>
      <dgm:spPr/>
      <dgm:t>
        <a:bodyPr/>
        <a:lstStyle/>
        <a:p>
          <a:pPr>
            <a:buFontTx/>
            <a:buChar char="→"/>
          </a:pPr>
          <a:r>
            <a:rPr lang="fr-FR" sz="2000" dirty="0"/>
            <a:t> </a:t>
          </a:r>
          <a:r>
            <a:rPr lang="fr-FR" sz="2000" dirty="0" err="1"/>
            <a:t>Extremely</a:t>
          </a:r>
          <a:r>
            <a:rPr lang="fr-FR" sz="2000" dirty="0"/>
            <a:t> </a:t>
          </a:r>
          <a:r>
            <a:rPr lang="fr-FR" sz="2000" dirty="0" err="1"/>
            <a:t>low</a:t>
          </a:r>
          <a:r>
            <a:rPr lang="fr-FR" sz="2000" dirty="0"/>
            <a:t> vibration </a:t>
          </a:r>
          <a:r>
            <a:rPr lang="fr-FR" sz="2000" dirty="0" err="1"/>
            <a:t>level</a:t>
          </a:r>
          <a:endParaRPr lang="fr-FR" sz="2000" dirty="0"/>
        </a:p>
      </dgm:t>
    </dgm:pt>
    <dgm:pt modelId="{4CD8AF0B-84D3-4AA8-B9C5-5E6A37B8FC2F}" type="parTrans" cxnId="{4C953730-653E-4BC4-A846-4123377602E3}">
      <dgm:prSet/>
      <dgm:spPr/>
      <dgm:t>
        <a:bodyPr/>
        <a:lstStyle/>
        <a:p>
          <a:endParaRPr lang="en-GB"/>
        </a:p>
      </dgm:t>
    </dgm:pt>
    <dgm:pt modelId="{556322E2-225B-4603-9A2E-961719A4B59D}" type="sibTrans" cxnId="{4C953730-653E-4BC4-A846-4123377602E3}">
      <dgm:prSet/>
      <dgm:spPr/>
      <dgm:t>
        <a:bodyPr/>
        <a:lstStyle/>
        <a:p>
          <a:endParaRPr lang="en-GB"/>
        </a:p>
      </dgm:t>
    </dgm:pt>
    <dgm:pt modelId="{F570A2C2-C2B8-40BB-B172-95981A1C9479}" type="pres">
      <dgm:prSet presAssocID="{E1FC1FFE-E062-4B72-A812-EC1EE066A8B6}" presName="linearFlow" presStyleCnt="0">
        <dgm:presLayoutVars>
          <dgm:dir/>
          <dgm:animLvl val="lvl"/>
          <dgm:resizeHandles/>
        </dgm:presLayoutVars>
      </dgm:prSet>
      <dgm:spPr/>
    </dgm:pt>
    <dgm:pt modelId="{CD9ACB70-8293-4DAE-BBBC-3B4E206A82EA}" type="pres">
      <dgm:prSet presAssocID="{B749F9F2-E029-41A6-ADD2-37828D297185}" presName="compositeNode" presStyleCnt="0">
        <dgm:presLayoutVars>
          <dgm:bulletEnabled val="1"/>
        </dgm:presLayoutVars>
      </dgm:prSet>
      <dgm:spPr/>
    </dgm:pt>
    <dgm:pt modelId="{982B1FBF-5090-4AB9-8623-7F2795E2C209}" type="pres">
      <dgm:prSet presAssocID="{B749F9F2-E029-41A6-ADD2-37828D297185}" presName="imag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box Checked with solid fill"/>
        </a:ext>
      </dgm:extLst>
    </dgm:pt>
    <dgm:pt modelId="{D33B9018-BC01-47A4-A77F-CE65D993A66A}" type="pres">
      <dgm:prSet presAssocID="{B749F9F2-E029-41A6-ADD2-37828D297185}" presName="childNode" presStyleLbl="node1" presStyleIdx="0" presStyleCnt="2">
        <dgm:presLayoutVars>
          <dgm:bulletEnabled val="1"/>
        </dgm:presLayoutVars>
      </dgm:prSet>
      <dgm:spPr/>
    </dgm:pt>
    <dgm:pt modelId="{0CCFE956-06D2-49DA-8FAA-756360B820E7}" type="pres">
      <dgm:prSet presAssocID="{B749F9F2-E029-41A6-ADD2-37828D297185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A91DA48D-186A-4B8F-98AF-0E65E9815EBB}" type="pres">
      <dgm:prSet presAssocID="{27F9E3FD-42EB-4219-BB9F-B6F62588FAC7}" presName="sibTrans" presStyleCnt="0"/>
      <dgm:spPr/>
    </dgm:pt>
    <dgm:pt modelId="{92788609-7F4B-4A8E-BD9D-A02E23F25EB6}" type="pres">
      <dgm:prSet presAssocID="{CF07DFFF-6F9B-4148-A457-B4E19ACDE33A}" presName="compositeNode" presStyleCnt="0">
        <dgm:presLayoutVars>
          <dgm:bulletEnabled val="1"/>
        </dgm:presLayoutVars>
      </dgm:prSet>
      <dgm:spPr/>
    </dgm:pt>
    <dgm:pt modelId="{55171E95-94EB-4E77-91C2-45716D431AEB}" type="pres">
      <dgm:prSet presAssocID="{CF07DFFF-6F9B-4148-A457-B4E19ACDE33A}" presName="image" presStyleLbl="fgImgPlac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clamation mark with solid fill"/>
        </a:ext>
      </dgm:extLst>
    </dgm:pt>
    <dgm:pt modelId="{CB7C35F0-B189-4FCC-887E-18F463023B8F}" type="pres">
      <dgm:prSet presAssocID="{CF07DFFF-6F9B-4148-A457-B4E19ACDE33A}" presName="childNode" presStyleLbl="node1" presStyleIdx="1" presStyleCnt="2">
        <dgm:presLayoutVars>
          <dgm:bulletEnabled val="1"/>
        </dgm:presLayoutVars>
      </dgm:prSet>
      <dgm:spPr/>
    </dgm:pt>
    <dgm:pt modelId="{FCE98519-1F8C-48B1-93C6-005AFB41B13A}" type="pres">
      <dgm:prSet presAssocID="{CF07DFFF-6F9B-4148-A457-B4E19ACDE33A}" presName="parentNode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A5ABA10D-CF09-441E-9BEC-D3F1B08531F2}" srcId="{E1FC1FFE-E062-4B72-A812-EC1EE066A8B6}" destId="{B749F9F2-E029-41A6-ADD2-37828D297185}" srcOrd="0" destOrd="0" parTransId="{D04BFFFF-1FE6-4086-9A0A-9BE16CCF6C0F}" sibTransId="{27F9E3FD-42EB-4219-BB9F-B6F62588FAC7}"/>
    <dgm:cxn modelId="{961C9D1F-CF93-4760-85EB-2552411D452E}" type="presOf" srcId="{5D4529D7-A76F-4B74-A5D0-1111F3BD9CE6}" destId="{D33B9018-BC01-47A4-A77F-CE65D993A66A}" srcOrd="0" destOrd="2" presId="urn:microsoft.com/office/officeart/2005/8/layout/hList2"/>
    <dgm:cxn modelId="{757A2F20-1687-431C-9316-B12900669959}" type="presOf" srcId="{8C74C624-4B19-4E80-BF9B-13698AD892DE}" destId="{D33B9018-BC01-47A4-A77F-CE65D993A66A}" srcOrd="0" destOrd="0" presId="urn:microsoft.com/office/officeart/2005/8/layout/hList2"/>
    <dgm:cxn modelId="{9175142A-7F5B-4DF3-A5D4-8A13068654F9}" srcId="{42A77B28-A6DF-494A-B55C-5CF548919E8F}" destId="{7B17989E-377D-4C8A-8CD4-D6B4FFFB3946}" srcOrd="0" destOrd="0" parTransId="{CB90E921-FD64-48D9-9A78-3766B7F4E480}" sibTransId="{2332A2DE-AAD0-446B-B8DD-9C57FDA955C1}"/>
    <dgm:cxn modelId="{4C953730-653E-4BC4-A846-4123377602E3}" srcId="{8C74C624-4B19-4E80-BF9B-13698AD892DE}" destId="{5D4529D7-A76F-4B74-A5D0-1111F3BD9CE6}" srcOrd="1" destOrd="0" parTransId="{4CD8AF0B-84D3-4AA8-B9C5-5E6A37B8FC2F}" sibTransId="{556322E2-225B-4603-9A2E-961719A4B59D}"/>
    <dgm:cxn modelId="{A1C4D538-B64D-4DDF-B02C-FC8E02689FB4}" srcId="{CF07DFFF-6F9B-4148-A457-B4E19ACDE33A}" destId="{42A77B28-A6DF-494A-B55C-5CF548919E8F}" srcOrd="1" destOrd="0" parTransId="{9CEA3685-582A-4144-AA86-D64C4F65F500}" sibTransId="{323439C6-B35C-473B-861E-90BF98810FD0}"/>
    <dgm:cxn modelId="{46B4F83C-96EE-4782-9767-A6A4263F585E}" srcId="{7D28C779-9451-488A-AAC9-13B76199982D}" destId="{F1C47A68-F31C-4B89-AC67-5E1A419D0DEC}" srcOrd="0" destOrd="0" parTransId="{28FF110D-619C-419B-9840-3A7DBCDE9910}" sibTransId="{EF4DB13F-0F3D-4AF4-BFF7-58D78348EA97}"/>
    <dgm:cxn modelId="{D49C023F-4667-43C7-9FB1-22BFDFFEF14B}" type="presOf" srcId="{E1FC1FFE-E062-4B72-A812-EC1EE066A8B6}" destId="{F570A2C2-C2B8-40BB-B172-95981A1C9479}" srcOrd="0" destOrd="0" presId="urn:microsoft.com/office/officeart/2005/8/layout/hList2"/>
    <dgm:cxn modelId="{BBE2895C-F227-4E5A-8A35-2DC3E1BD17EB}" type="presOf" srcId="{0D9BC13D-9667-4546-96B1-B4EAACCC28D6}" destId="{D33B9018-BC01-47A4-A77F-CE65D993A66A}" srcOrd="0" destOrd="1" presId="urn:microsoft.com/office/officeart/2005/8/layout/hList2"/>
    <dgm:cxn modelId="{3309EC65-67AE-48BF-94B0-6D52E8F28896}" type="presOf" srcId="{7B17989E-377D-4C8A-8CD4-D6B4FFFB3946}" destId="{CB7C35F0-B189-4FCC-887E-18F463023B8F}" srcOrd="0" destOrd="3" presId="urn:microsoft.com/office/officeart/2005/8/layout/hList2"/>
    <dgm:cxn modelId="{1B259C50-2473-4417-B57D-5E10025A84E2}" type="presOf" srcId="{B749F9F2-E029-41A6-ADD2-37828D297185}" destId="{0CCFE956-06D2-49DA-8FAA-756360B820E7}" srcOrd="0" destOrd="0" presId="urn:microsoft.com/office/officeart/2005/8/layout/hList2"/>
    <dgm:cxn modelId="{00F3DA72-312E-4ED2-B137-73079DCA958E}" srcId="{B749F9F2-E029-41A6-ADD2-37828D297185}" destId="{8C74C624-4B19-4E80-BF9B-13698AD892DE}" srcOrd="0" destOrd="0" parTransId="{8015B983-04CF-4530-AA51-BD05506819D5}" sibTransId="{5C98DB86-8C83-4122-AD30-B39873186F7A}"/>
    <dgm:cxn modelId="{7617A353-FA9F-447B-AB50-C7CAD4AA8A57}" srcId="{8C74C624-4B19-4E80-BF9B-13698AD892DE}" destId="{0D9BC13D-9667-4546-96B1-B4EAACCC28D6}" srcOrd="0" destOrd="0" parTransId="{07BF67C8-20B4-4412-8E19-1A3C90E3B0A9}" sibTransId="{CAE933D1-A109-4455-A866-60E3E54B7F7A}"/>
    <dgm:cxn modelId="{5BD61484-9124-4656-A84D-A226BDBEAB82}" type="presOf" srcId="{7D28C779-9451-488A-AAC9-13B76199982D}" destId="{CB7C35F0-B189-4FCC-887E-18F463023B8F}" srcOrd="0" destOrd="0" presId="urn:microsoft.com/office/officeart/2005/8/layout/hList2"/>
    <dgm:cxn modelId="{66C2AC86-4D96-45DE-9C99-15E2920C6A79}" type="presOf" srcId="{F1C47A68-F31C-4B89-AC67-5E1A419D0DEC}" destId="{CB7C35F0-B189-4FCC-887E-18F463023B8F}" srcOrd="0" destOrd="1" presId="urn:microsoft.com/office/officeart/2005/8/layout/hList2"/>
    <dgm:cxn modelId="{A08E2192-1825-4364-967E-CBE30505370A}" type="presOf" srcId="{CF07DFFF-6F9B-4148-A457-B4E19ACDE33A}" destId="{FCE98519-1F8C-48B1-93C6-005AFB41B13A}" srcOrd="0" destOrd="0" presId="urn:microsoft.com/office/officeart/2005/8/layout/hList2"/>
    <dgm:cxn modelId="{83E93B93-F517-4900-BDB5-E8DB89C2FB09}" type="presOf" srcId="{42A77B28-A6DF-494A-B55C-5CF548919E8F}" destId="{CB7C35F0-B189-4FCC-887E-18F463023B8F}" srcOrd="0" destOrd="2" presId="urn:microsoft.com/office/officeart/2005/8/layout/hList2"/>
    <dgm:cxn modelId="{64249C9A-483C-463F-8CA6-48EA6569C523}" srcId="{CF07DFFF-6F9B-4148-A457-B4E19ACDE33A}" destId="{7D28C779-9451-488A-AAC9-13B76199982D}" srcOrd="0" destOrd="0" parTransId="{221FFFB3-F704-4939-958D-04DB51F1546E}" sibTransId="{FBEC8D58-15CC-46BE-98E5-629699DF3511}"/>
    <dgm:cxn modelId="{883F2AD0-779F-4830-8BEC-DA6C03ECAD1B}" srcId="{E1FC1FFE-E062-4B72-A812-EC1EE066A8B6}" destId="{CF07DFFF-6F9B-4148-A457-B4E19ACDE33A}" srcOrd="1" destOrd="0" parTransId="{7BFDEAF5-89DA-4829-BF4C-CC115D25234D}" sibTransId="{6E14D9E8-1E24-4D83-8658-42366AA59CC8}"/>
    <dgm:cxn modelId="{D877A269-F50E-4C79-9A7C-E8E25374EE90}" type="presParOf" srcId="{F570A2C2-C2B8-40BB-B172-95981A1C9479}" destId="{CD9ACB70-8293-4DAE-BBBC-3B4E206A82EA}" srcOrd="0" destOrd="0" presId="urn:microsoft.com/office/officeart/2005/8/layout/hList2"/>
    <dgm:cxn modelId="{E0198C43-763A-43D4-B972-D4ABCF93DE37}" type="presParOf" srcId="{CD9ACB70-8293-4DAE-BBBC-3B4E206A82EA}" destId="{982B1FBF-5090-4AB9-8623-7F2795E2C209}" srcOrd="0" destOrd="0" presId="urn:microsoft.com/office/officeart/2005/8/layout/hList2"/>
    <dgm:cxn modelId="{42BCAED0-797D-4D06-B4A4-4A62E1AC6521}" type="presParOf" srcId="{CD9ACB70-8293-4DAE-BBBC-3B4E206A82EA}" destId="{D33B9018-BC01-47A4-A77F-CE65D993A66A}" srcOrd="1" destOrd="0" presId="urn:microsoft.com/office/officeart/2005/8/layout/hList2"/>
    <dgm:cxn modelId="{DAF444CE-A6D1-4AD0-942F-71EC241C44B5}" type="presParOf" srcId="{CD9ACB70-8293-4DAE-BBBC-3B4E206A82EA}" destId="{0CCFE956-06D2-49DA-8FAA-756360B820E7}" srcOrd="2" destOrd="0" presId="urn:microsoft.com/office/officeart/2005/8/layout/hList2"/>
    <dgm:cxn modelId="{0CDA998E-841B-4A42-A65F-99B8C2C6C2C4}" type="presParOf" srcId="{F570A2C2-C2B8-40BB-B172-95981A1C9479}" destId="{A91DA48D-186A-4B8F-98AF-0E65E9815EBB}" srcOrd="1" destOrd="0" presId="urn:microsoft.com/office/officeart/2005/8/layout/hList2"/>
    <dgm:cxn modelId="{57F57D3A-CF19-4492-A515-8E68ACCB75FE}" type="presParOf" srcId="{F570A2C2-C2B8-40BB-B172-95981A1C9479}" destId="{92788609-7F4B-4A8E-BD9D-A02E23F25EB6}" srcOrd="2" destOrd="0" presId="urn:microsoft.com/office/officeart/2005/8/layout/hList2"/>
    <dgm:cxn modelId="{638F3517-46AD-4CA6-93CB-C03108F48551}" type="presParOf" srcId="{92788609-7F4B-4A8E-BD9D-A02E23F25EB6}" destId="{55171E95-94EB-4E77-91C2-45716D431AEB}" srcOrd="0" destOrd="0" presId="urn:microsoft.com/office/officeart/2005/8/layout/hList2"/>
    <dgm:cxn modelId="{9F99737C-724A-4D07-BD27-2F29534B004A}" type="presParOf" srcId="{92788609-7F4B-4A8E-BD9D-A02E23F25EB6}" destId="{CB7C35F0-B189-4FCC-887E-18F463023B8F}" srcOrd="1" destOrd="0" presId="urn:microsoft.com/office/officeart/2005/8/layout/hList2"/>
    <dgm:cxn modelId="{571362B5-AA02-4AB4-A82F-53CEED033D97}" type="presParOf" srcId="{92788609-7F4B-4A8E-BD9D-A02E23F25EB6}" destId="{FCE98519-1F8C-48B1-93C6-005AFB41B13A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FE956-06D2-49DA-8FAA-756360B820E7}">
      <dsp:nvSpPr>
        <dsp:cNvPr id="0" name=""/>
        <dsp:cNvSpPr/>
      </dsp:nvSpPr>
      <dsp:spPr>
        <a:xfrm rot="16200000">
          <a:off x="-1657385" y="2834684"/>
          <a:ext cx="4226560" cy="78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90953" bIns="0" numCol="1" spcCol="1270" anchor="t" anchorCtr="0">
          <a:noAutofit/>
        </a:bodyPr>
        <a:lstStyle/>
        <a:p>
          <a:pPr marL="0" lvl="0" indent="0" algn="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600" kern="1200" dirty="0" err="1"/>
            <a:t>Advantages</a:t>
          </a:r>
          <a:endParaRPr lang="en-GB" sz="5600" kern="1200" dirty="0"/>
        </a:p>
      </dsp:txBody>
      <dsp:txXfrm>
        <a:off x="-1657385" y="2834684"/>
        <a:ext cx="4226560" cy="783442"/>
      </dsp:txXfrm>
    </dsp:sp>
    <dsp:sp modelId="{D33B9018-BC01-47A4-A77F-CE65D993A66A}">
      <dsp:nvSpPr>
        <dsp:cNvPr id="0" name=""/>
        <dsp:cNvSpPr/>
      </dsp:nvSpPr>
      <dsp:spPr>
        <a:xfrm>
          <a:off x="847616" y="1113125"/>
          <a:ext cx="3902374" cy="42265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690953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2000" kern="1200" dirty="0"/>
            <a:t>No </a:t>
          </a:r>
          <a:r>
            <a:rPr lang="fr-FR" sz="2000" kern="1200" dirty="0" err="1"/>
            <a:t>mechanical</a:t>
          </a:r>
          <a:r>
            <a:rPr lang="fr-FR" sz="2000" kern="1200" dirty="0"/>
            <a:t> </a:t>
          </a:r>
          <a:r>
            <a:rPr lang="fr-FR" sz="2000" kern="1200" dirty="0" err="1"/>
            <a:t>moving</a:t>
          </a:r>
          <a:r>
            <a:rPr lang="fr-FR" sz="2000" kern="1200" dirty="0"/>
            <a:t> parts (</a:t>
          </a:r>
          <a:r>
            <a:rPr lang="fr-FR" sz="2000" kern="1200" dirty="0" err="1"/>
            <a:t>except</a:t>
          </a:r>
          <a:r>
            <a:rPr lang="fr-FR" sz="2000" kern="1200" dirty="0"/>
            <a:t> for passive valve)</a:t>
          </a:r>
          <a:endParaRPr lang="en-GB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→"/>
          </a:pPr>
          <a:r>
            <a:rPr lang="fr-FR" sz="2000" kern="1200" dirty="0"/>
            <a:t> Long life-time (no wear)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→"/>
          </a:pPr>
          <a:r>
            <a:rPr lang="fr-FR" sz="2000" kern="1200" dirty="0"/>
            <a:t> </a:t>
          </a:r>
          <a:r>
            <a:rPr lang="fr-FR" sz="2000" kern="1200" dirty="0" err="1"/>
            <a:t>Extremely</a:t>
          </a:r>
          <a:r>
            <a:rPr lang="fr-FR" sz="2000" kern="1200" dirty="0"/>
            <a:t> </a:t>
          </a:r>
          <a:r>
            <a:rPr lang="fr-FR" sz="2000" kern="1200" dirty="0" err="1"/>
            <a:t>low</a:t>
          </a:r>
          <a:r>
            <a:rPr lang="fr-FR" sz="2000" kern="1200" dirty="0"/>
            <a:t> vibration </a:t>
          </a:r>
          <a:r>
            <a:rPr lang="fr-FR" sz="2000" kern="1200" dirty="0" err="1"/>
            <a:t>level</a:t>
          </a:r>
          <a:endParaRPr lang="fr-FR" sz="2000" kern="1200" dirty="0"/>
        </a:p>
      </dsp:txBody>
      <dsp:txXfrm>
        <a:off x="847616" y="1113125"/>
        <a:ext cx="3902374" cy="4226560"/>
      </dsp:txXfrm>
    </dsp:sp>
    <dsp:sp modelId="{982B1FBF-5090-4AB9-8623-7F2795E2C209}">
      <dsp:nvSpPr>
        <dsp:cNvPr id="0" name=""/>
        <dsp:cNvSpPr/>
      </dsp:nvSpPr>
      <dsp:spPr>
        <a:xfrm>
          <a:off x="64173" y="78981"/>
          <a:ext cx="1566885" cy="15668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98519-1F8C-48B1-93C6-005AFB41B13A}">
      <dsp:nvSpPr>
        <dsp:cNvPr id="0" name=""/>
        <dsp:cNvSpPr/>
      </dsp:nvSpPr>
      <dsp:spPr>
        <a:xfrm rot="16200000">
          <a:off x="4044050" y="2834684"/>
          <a:ext cx="4226560" cy="78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90953" bIns="0" numCol="1" spcCol="1270" anchor="t" anchorCtr="0">
          <a:noAutofit/>
        </a:bodyPr>
        <a:lstStyle/>
        <a:p>
          <a:pPr marL="0" lvl="0" indent="0" algn="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600" kern="1200" dirty="0"/>
            <a:t>Challenges</a:t>
          </a:r>
          <a:endParaRPr lang="en-GB" sz="5600" kern="1200" dirty="0"/>
        </a:p>
      </dsp:txBody>
      <dsp:txXfrm>
        <a:off x="4044050" y="2834684"/>
        <a:ext cx="4226560" cy="783442"/>
      </dsp:txXfrm>
    </dsp:sp>
    <dsp:sp modelId="{CB7C35F0-B189-4FCC-887E-18F463023B8F}">
      <dsp:nvSpPr>
        <dsp:cNvPr id="0" name=""/>
        <dsp:cNvSpPr/>
      </dsp:nvSpPr>
      <dsp:spPr>
        <a:xfrm>
          <a:off x="6549051" y="1113125"/>
          <a:ext cx="3902374" cy="4226560"/>
        </a:xfrm>
        <a:prstGeom prst="rect">
          <a:avLst/>
        </a:prstGeom>
        <a:solidFill>
          <a:schemeClr val="accent3">
            <a:hueOff val="-11318470"/>
            <a:satOff val="44445"/>
            <a:lumOff val="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690953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/>
            <a:t>Need to be leveled &amp; to withstand launch loads!</a:t>
          </a:r>
          <a:endParaRPr lang="en-GB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→"/>
          </a:pPr>
          <a:r>
            <a:rPr lang="fr-FR" sz="2000" kern="1200">
              <a:sym typeface="Wingdings" panose="05000000000000000000" pitchFamily="2" charset="2"/>
            </a:rPr>
            <a:t> Physical link partially decoupled once on the moon</a:t>
          </a:r>
          <a:endParaRPr lang="fr-F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Laser for the </a:t>
          </a:r>
          <a:r>
            <a:rPr lang="fr-FR" sz="2000" kern="1200" dirty="0" err="1"/>
            <a:t>interferometer</a:t>
          </a:r>
          <a:r>
            <a:rPr lang="fr-FR" sz="2000" kern="1200" dirty="0"/>
            <a:t> </a:t>
          </a:r>
          <a:r>
            <a:rPr lang="fr-FR" sz="2000" kern="1200" dirty="0" err="1"/>
            <a:t>operates</a:t>
          </a:r>
          <a:r>
            <a:rPr lang="fr-FR" sz="2000" kern="1200" dirty="0"/>
            <a:t> at room </a:t>
          </a:r>
          <a:r>
            <a:rPr lang="fr-FR" sz="2000" kern="1200" dirty="0" err="1"/>
            <a:t>temperature</a:t>
          </a:r>
          <a:endParaRPr lang="en-GB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→"/>
          </a:pPr>
          <a:r>
            <a:rPr lang="fr-FR" sz="2000" kern="1200" dirty="0"/>
            <a:t> </a:t>
          </a:r>
          <a:r>
            <a:rPr lang="fr-FR" sz="2000" kern="1200" dirty="0" err="1"/>
            <a:t>Decouple</a:t>
          </a:r>
          <a:r>
            <a:rPr lang="fr-FR" sz="2000" kern="1200" dirty="0"/>
            <a:t> laser room </a:t>
          </a:r>
          <a:r>
            <a:rPr lang="fr-FR" sz="2000" kern="1200" dirty="0" err="1"/>
            <a:t>temperature</a:t>
          </a:r>
          <a:r>
            <a:rPr lang="fr-FR" sz="2000" kern="1200" dirty="0"/>
            <a:t> </a:t>
          </a:r>
          <a:r>
            <a:rPr lang="fr-FR" sz="2000" kern="1200" dirty="0" err="1"/>
            <a:t>environment</a:t>
          </a:r>
          <a:r>
            <a:rPr lang="fr-FR" sz="2000" kern="1200" dirty="0"/>
            <a:t> </a:t>
          </a:r>
          <a:r>
            <a:rPr lang="fr-FR" sz="2000" kern="1200" dirty="0" err="1"/>
            <a:t>from</a:t>
          </a:r>
          <a:r>
            <a:rPr lang="fr-FR" sz="2000" kern="1200" dirty="0"/>
            <a:t> </a:t>
          </a:r>
          <a:r>
            <a:rPr lang="fr-FR" sz="2000" kern="1200" dirty="0" err="1"/>
            <a:t>cryogenic</a:t>
          </a:r>
          <a:r>
            <a:rPr lang="fr-FR" sz="2000" kern="1200" dirty="0"/>
            <a:t> </a:t>
          </a:r>
          <a:r>
            <a:rPr lang="fr-FR" sz="2000" kern="1200" dirty="0" err="1"/>
            <a:t>environment</a:t>
          </a:r>
          <a:endParaRPr lang="en-GB" sz="2000" kern="1200" dirty="0"/>
        </a:p>
      </dsp:txBody>
      <dsp:txXfrm>
        <a:off x="6549051" y="1113125"/>
        <a:ext cx="3902374" cy="4226560"/>
      </dsp:txXfrm>
    </dsp:sp>
    <dsp:sp modelId="{55171E95-94EB-4E77-91C2-45716D431AEB}">
      <dsp:nvSpPr>
        <dsp:cNvPr id="0" name=""/>
        <dsp:cNvSpPr/>
      </dsp:nvSpPr>
      <dsp:spPr>
        <a:xfrm>
          <a:off x="5765609" y="78981"/>
          <a:ext cx="1566885" cy="15668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D1E44-6398-4C1D-A403-6A127BF04FCB}" type="datetimeFigureOut">
              <a:rPr lang="en-GB" smtClean="0"/>
              <a:t>07/02/2023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FEBD3-B3E6-4FF0-863F-F70B1126BA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573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turn</a:t>
            </a:r>
            <a:r>
              <a:rPr lang="fr-FR" dirty="0"/>
              <a:t> on voltage?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FEBD3-B3E6-4FF0-863F-F70B1126BA7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851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Change plot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FEBD3-B3E6-4FF0-863F-F70B1126BA7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49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Combination of </a:t>
            </a:r>
            <a:r>
              <a:rPr lang="fr-FR" dirty="0" err="1"/>
              <a:t>two</a:t>
            </a:r>
            <a:r>
              <a:rPr lang="fr-FR" dirty="0"/>
              <a:t> vibration-free </a:t>
            </a:r>
            <a:r>
              <a:rPr lang="fr-FR" dirty="0" err="1"/>
              <a:t>cooling</a:t>
            </a:r>
            <a:r>
              <a:rPr lang="fr-FR" dirty="0"/>
              <a:t> techniques: High </a:t>
            </a:r>
            <a:r>
              <a:rPr lang="fr-FR" dirty="0" err="1"/>
              <a:t>emissivity</a:t>
            </a:r>
            <a:r>
              <a:rPr lang="fr-FR" dirty="0"/>
              <a:t> </a:t>
            </a:r>
            <a:r>
              <a:rPr lang="fr-FR" dirty="0" err="1"/>
              <a:t>radiator</a:t>
            </a:r>
            <a:r>
              <a:rPr lang="fr-FR" dirty="0"/>
              <a:t> panel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provide</a:t>
            </a:r>
            <a:r>
              <a:rPr lang="fr-FR" dirty="0"/>
              <a:t> </a:t>
            </a:r>
            <a:r>
              <a:rPr lang="fr-FR" dirty="0" err="1"/>
              <a:t>heat-sink</a:t>
            </a:r>
            <a:r>
              <a:rPr lang="fr-FR" dirty="0"/>
              <a:t> platforms at </a:t>
            </a:r>
            <a:r>
              <a:rPr lang="fr-FR" dirty="0" err="1"/>
              <a:t>temperatures</a:t>
            </a:r>
            <a:r>
              <a:rPr lang="fr-FR" dirty="0"/>
              <a:t> 50K and 90K + </a:t>
            </a:r>
            <a:r>
              <a:rPr lang="fr-FR" dirty="0" err="1"/>
              <a:t>Two</a:t>
            </a:r>
            <a:r>
              <a:rPr lang="fr-FR" dirty="0"/>
              <a:t>-stages sorption-</a:t>
            </a:r>
            <a:r>
              <a:rPr lang="fr-FR" dirty="0" err="1"/>
              <a:t>based</a:t>
            </a:r>
            <a:r>
              <a:rPr lang="fr-FR" dirty="0"/>
              <a:t> Joule-Thompson </a:t>
            </a:r>
            <a:r>
              <a:rPr lang="fr-FR" dirty="0" err="1"/>
              <a:t>cooler</a:t>
            </a:r>
            <a:r>
              <a:rPr lang="fr-FR" dirty="0"/>
              <a:t> to cool </a:t>
            </a:r>
            <a:r>
              <a:rPr lang="fr-FR" dirty="0" err="1"/>
              <a:t>further</a:t>
            </a:r>
            <a:r>
              <a:rPr lang="fr-FR" dirty="0"/>
              <a:t> to 14,5K and 4,5K.</a:t>
            </a:r>
          </a:p>
          <a:p>
            <a:r>
              <a:rPr lang="fr-FR" dirty="0" err="1"/>
              <a:t>Working</a:t>
            </a:r>
            <a:r>
              <a:rPr lang="fr-FR" dirty="0"/>
              <a:t> </a:t>
            </a:r>
            <a:r>
              <a:rPr lang="fr-FR" dirty="0" err="1"/>
              <a:t>principle</a:t>
            </a:r>
            <a:r>
              <a:rPr lang="fr-FR" dirty="0"/>
              <a:t> of thermal </a:t>
            </a:r>
            <a:r>
              <a:rPr lang="fr-FR" dirty="0" err="1"/>
              <a:t>compressor</a:t>
            </a:r>
            <a:r>
              <a:rPr lang="fr-FR" dirty="0"/>
              <a:t> (sorption).</a:t>
            </a:r>
          </a:p>
          <a:p>
            <a:r>
              <a:rPr lang="fr-FR" dirty="0" err="1"/>
              <a:t>Two</a:t>
            </a:r>
            <a:r>
              <a:rPr lang="fr-FR" dirty="0"/>
              <a:t>-stages more efficient + </a:t>
            </a:r>
            <a:r>
              <a:rPr lang="fr-FR" dirty="0" err="1"/>
              <a:t>pre-cooling</a:t>
            </a:r>
            <a:endParaRPr lang="en-GB" dirty="0"/>
          </a:p>
          <a:p>
            <a:r>
              <a:rPr lang="en-GB" dirty="0"/>
              <a:t>Gross-cooling power of 36mW and 4,5mW for a net input power of 6,1W</a:t>
            </a:r>
          </a:p>
          <a:p>
            <a:r>
              <a:rPr lang="en-GB" dirty="0"/>
              <a:t>10kg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FEBD3-B3E6-4FF0-863F-F70B1126BA7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290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1F04-D218-5075-23C7-18C42A1FD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66949C-5ED6-8F1F-A2FC-7339D470E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DB2F1-F32F-1EA4-1C2D-5296BA1B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6CF05-61BA-992D-3DD8-68B72253F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4AC5C-CB07-51DB-FDD9-A816A112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923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7A6807-95FB-FF1E-F24D-0245377FA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CA236-FAC4-7E1F-38CB-D399159DC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3334D-DDEC-5C0A-BF7F-6F7E8C5E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734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1FDD7-B6E4-A83E-CD91-5F4C98D37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344D5-E1D4-2D35-B628-595FDABB3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DB0BAE-F669-956B-D5A8-F6CADA29F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79CE6-4FE0-5668-1982-22322A47C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2F2C0-81C1-A248-5C88-B2E6AE367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5BCA3-C6BD-C6BA-1F0A-9F4C436CC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286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3FF6-C543-669C-9474-608AF0543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A6C546-670B-D6AE-56FF-75A727FCE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A623AA-FBE9-09E6-FD07-4A495DFDC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05335-8032-6BCE-6E60-8475CE49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420E8-734C-2390-508E-6960CD893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A70EF-CC0A-C31B-C03F-6D624384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824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CB76A-C656-292D-0E19-AB941FABC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A74EE-C56C-FE19-9672-83422F13A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9D2E4-E267-ACBF-1E65-A71A0FF1E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A19BA-19CE-ACFB-AC91-3B1C690BC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EFCD5-98E2-0F19-6218-BF87B25C5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199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900FD-3837-2C88-6061-27391385C1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FEBE65-D60D-9693-A94C-9BBCFA53E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60DD1-F906-DFC4-2107-1C35EE6C5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B4B0-1DDA-FD57-7C59-854AC3DF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29F10-352C-402B-D09A-E0D8B502C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833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8B263-8C79-507F-F36F-27EA67606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156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119D4-5C3B-8D7C-E979-EFE82FDA1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9891"/>
            <a:ext cx="10515600" cy="5087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D0D82-AA7C-B23A-31A8-FB05459BA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2710A-8376-E560-3954-FDA86D449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7EE51-99EC-EC58-4988-35AC1D77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062703-9E26-8259-20E1-7D80369C3B4C}"/>
              </a:ext>
            </a:extLst>
          </p:cNvPr>
          <p:cNvCxnSpPr>
            <a:cxnSpLocks/>
          </p:cNvCxnSpPr>
          <p:nvPr userDrawn="1"/>
        </p:nvCxnSpPr>
        <p:spPr>
          <a:xfrm>
            <a:off x="1141798" y="895926"/>
            <a:ext cx="3829879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Rocket outline">
            <a:extLst>
              <a:ext uri="{FF2B5EF4-FFF2-40B4-BE49-F238E27FC236}">
                <a16:creationId xmlns:a16="http://schemas.microsoft.com/office/drawing/2014/main" id="{E9BE0253-71BD-AAE1-D4DA-34F69D9B2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449638">
            <a:off x="595955" y="685203"/>
            <a:ext cx="458391" cy="45839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DB7A1E-E936-0752-07A5-FFBC2E848635}"/>
              </a:ext>
            </a:extLst>
          </p:cNvPr>
          <p:cNvCxnSpPr>
            <a:cxnSpLocks/>
          </p:cNvCxnSpPr>
          <p:nvPr userDrawn="1"/>
        </p:nvCxnSpPr>
        <p:spPr>
          <a:xfrm flipV="1">
            <a:off x="220403" y="909780"/>
            <a:ext cx="40870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Full Moon with solid fill">
            <a:extLst>
              <a:ext uri="{FF2B5EF4-FFF2-40B4-BE49-F238E27FC236}">
                <a16:creationId xmlns:a16="http://schemas.microsoft.com/office/drawing/2014/main" id="{114301C1-183A-E4D9-DF80-A3751AB3B5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55519" y="667326"/>
            <a:ext cx="457200" cy="4572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3223F3-5BCA-B205-4EA7-0D3FF82F36F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353800" y="886692"/>
            <a:ext cx="601719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arth globe: Africa and Europe with solid fill">
            <a:extLst>
              <a:ext uri="{FF2B5EF4-FFF2-40B4-BE49-F238E27FC236}">
                <a16:creationId xmlns:a16="http://schemas.microsoft.com/office/drawing/2014/main" id="{3078DD86-7F79-09A0-4227-32D1380548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22127" y="526692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2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8B263-8C79-507F-F36F-27EA67606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156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119D4-5C3B-8D7C-E979-EFE82FDA1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9891"/>
            <a:ext cx="10515600" cy="5087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D0D82-AA7C-B23A-31A8-FB05459BA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2710A-8376-E560-3954-FDA86D449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7EE51-99EC-EC58-4988-35AC1D77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062703-9E26-8259-20E1-7D80369C3B4C}"/>
              </a:ext>
            </a:extLst>
          </p:cNvPr>
          <p:cNvCxnSpPr>
            <a:cxnSpLocks/>
          </p:cNvCxnSpPr>
          <p:nvPr userDrawn="1"/>
        </p:nvCxnSpPr>
        <p:spPr>
          <a:xfrm>
            <a:off x="5658394" y="895926"/>
            <a:ext cx="2580442" cy="18472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Rocket outline">
            <a:extLst>
              <a:ext uri="{FF2B5EF4-FFF2-40B4-BE49-F238E27FC236}">
                <a16:creationId xmlns:a16="http://schemas.microsoft.com/office/drawing/2014/main" id="{E9BE0253-71BD-AAE1-D4DA-34F69D9B2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449638">
            <a:off x="5038646" y="685203"/>
            <a:ext cx="458391" cy="45839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DB7A1E-E936-0752-07A5-FFBC2E848635}"/>
              </a:ext>
            </a:extLst>
          </p:cNvPr>
          <p:cNvCxnSpPr>
            <a:cxnSpLocks/>
          </p:cNvCxnSpPr>
          <p:nvPr userDrawn="1"/>
        </p:nvCxnSpPr>
        <p:spPr>
          <a:xfrm flipV="1">
            <a:off x="203200" y="919016"/>
            <a:ext cx="481526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Full Moon with solid fill">
            <a:extLst>
              <a:ext uri="{FF2B5EF4-FFF2-40B4-BE49-F238E27FC236}">
                <a16:creationId xmlns:a16="http://schemas.microsoft.com/office/drawing/2014/main" id="{114301C1-183A-E4D9-DF80-A3751AB3B5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55519" y="667326"/>
            <a:ext cx="457200" cy="4572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3223F3-5BCA-B205-4EA7-0D3FF82F36F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353800" y="886692"/>
            <a:ext cx="601719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 descr="Earth globe: Africa and Europe with solid fill">
            <a:extLst>
              <a:ext uri="{FF2B5EF4-FFF2-40B4-BE49-F238E27FC236}">
                <a16:creationId xmlns:a16="http://schemas.microsoft.com/office/drawing/2014/main" id="{662D1D66-FF93-D2FE-209D-3B9F50BA11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22127" y="526692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61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8B263-8C79-507F-F36F-27EA67606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156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119D4-5C3B-8D7C-E979-EFE82FDA1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9891"/>
            <a:ext cx="10515600" cy="5087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D0D82-AA7C-B23A-31A8-FB05459BA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2710A-8376-E560-3954-FDA86D449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7EE51-99EC-EC58-4988-35AC1D77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062703-9E26-8259-20E1-7D80369C3B4C}"/>
              </a:ext>
            </a:extLst>
          </p:cNvPr>
          <p:cNvCxnSpPr>
            <a:cxnSpLocks/>
          </p:cNvCxnSpPr>
          <p:nvPr userDrawn="1"/>
        </p:nvCxnSpPr>
        <p:spPr>
          <a:xfrm>
            <a:off x="8817233" y="895926"/>
            <a:ext cx="1352003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Rocket outline">
            <a:extLst>
              <a:ext uri="{FF2B5EF4-FFF2-40B4-BE49-F238E27FC236}">
                <a16:creationId xmlns:a16="http://schemas.microsoft.com/office/drawing/2014/main" id="{E9BE0253-71BD-AAE1-D4DA-34F69D9B2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449638">
            <a:off x="8197487" y="685203"/>
            <a:ext cx="458391" cy="45839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DB7A1E-E936-0752-07A5-FFBC2E848635}"/>
              </a:ext>
            </a:extLst>
          </p:cNvPr>
          <p:cNvCxnSpPr>
            <a:cxnSpLocks/>
          </p:cNvCxnSpPr>
          <p:nvPr userDrawn="1"/>
        </p:nvCxnSpPr>
        <p:spPr>
          <a:xfrm>
            <a:off x="147782" y="909780"/>
            <a:ext cx="8029519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Full Moon with solid fill">
            <a:extLst>
              <a:ext uri="{FF2B5EF4-FFF2-40B4-BE49-F238E27FC236}">
                <a16:creationId xmlns:a16="http://schemas.microsoft.com/office/drawing/2014/main" id="{114301C1-183A-E4D9-DF80-A3751AB3B5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55519" y="667326"/>
            <a:ext cx="457200" cy="4572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3223F3-5BCA-B205-4EA7-0D3FF82F36F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353800" y="886692"/>
            <a:ext cx="601719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Earth globe: Africa and Europe with solid fill">
            <a:extLst>
              <a:ext uri="{FF2B5EF4-FFF2-40B4-BE49-F238E27FC236}">
                <a16:creationId xmlns:a16="http://schemas.microsoft.com/office/drawing/2014/main" id="{B19F5914-5780-3BE4-D1CF-E5A7A7DBDF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22127" y="526692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75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8B263-8C79-507F-F36F-27EA67606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156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119D4-5C3B-8D7C-E979-EFE82FDA1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9891"/>
            <a:ext cx="10515600" cy="5087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D0D82-AA7C-B23A-31A8-FB05459BA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2710A-8376-E560-3954-FDA86D449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7EE51-99EC-EC58-4988-35AC1D77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Graphic 8" descr="Rocket outline">
            <a:extLst>
              <a:ext uri="{FF2B5EF4-FFF2-40B4-BE49-F238E27FC236}">
                <a16:creationId xmlns:a16="http://schemas.microsoft.com/office/drawing/2014/main" id="{E9BE0253-71BD-AAE1-D4DA-34F69D9B2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449638">
            <a:off x="171078" y="685203"/>
            <a:ext cx="458391" cy="458391"/>
          </a:xfrm>
          <a:prstGeom prst="rect">
            <a:avLst/>
          </a:prstGeom>
        </p:spPr>
      </p:pic>
      <p:pic>
        <p:nvPicPr>
          <p:cNvPr id="16" name="Graphic 15" descr="Full Moon with solid fill">
            <a:extLst>
              <a:ext uri="{FF2B5EF4-FFF2-40B4-BE49-F238E27FC236}">
                <a16:creationId xmlns:a16="http://schemas.microsoft.com/office/drawing/2014/main" id="{114301C1-183A-E4D9-DF80-A3751AB3B5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55519" y="667326"/>
            <a:ext cx="457200" cy="4572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3223F3-5BCA-B205-4EA7-0D3FF82F36F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353800" y="886692"/>
            <a:ext cx="601719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Earth globe: Africa and Europe with solid fill">
            <a:extLst>
              <a:ext uri="{FF2B5EF4-FFF2-40B4-BE49-F238E27FC236}">
                <a16:creationId xmlns:a16="http://schemas.microsoft.com/office/drawing/2014/main" id="{11E6FEC9-B080-506F-33CA-B89D97DCE2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22127" y="526692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33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6B2D5-8227-514C-5259-28035F449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D1E6E-4642-F0E8-79B3-29BD2797A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53D77-39E3-28BB-3984-A55DC844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22FC5-23DA-1839-9DD6-5DF99D0E5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88451-BCF0-588D-9A45-E18C1D83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671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8A4E9-AB9C-6CC9-80E8-2DB0F172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E71FF-49ED-7216-5EFB-EF5082FD9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872A9-9F26-2C1E-22E7-2F570E57F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BA364-A15B-A55A-A15C-5FE7C33D5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5B6F4-178E-3BE2-E3BC-1D6AEB610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6A332-89FD-2747-B9CC-95FB454F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244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2A09E-7541-C814-0F86-D259D4079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4D317-523B-688A-5AA4-FE67448D1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998B00-AE6C-EE17-7910-90DCBE3CA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9C5F4-78BA-2463-C23C-7CA46111FB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01577D-24AD-9259-413F-A90499B6C4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128C7D-E1F0-0DBA-1D1B-1BC9620F4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6D559-40A9-15F5-4C98-DB8078FA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BB336C-2AFB-FE8B-D4D6-281E7B02D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45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68E27-8C40-C5C9-4050-A693B0405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485B11-60F0-9105-EBF2-C010B3F61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528BE2-D153-196A-0619-4F158C12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7C3ADE-9F45-311F-3717-A3F233AD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682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EC2D3-D98D-7294-500E-94FD76E85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CB74F-E8A4-A0DC-EA6D-15C18526C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6A4B-3F45-F269-1C5E-9657829A5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8FBD7-48A7-0529-F835-838C5B408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BC489-620B-4825-1329-AD0B9F894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419E2-210D-4022-9839-24345FFDD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92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301.13685v2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2.png"/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jp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49.sv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38.png"/><Relationship Id="rId5" Type="http://schemas.openxmlformats.org/officeDocument/2006/relationships/hyperlink" Target="https://www.sciencedirect.com/science/article/abs/pii/S016890022200585X?via%3Dihub" TargetMode="External"/><Relationship Id="rId10" Type="http://schemas.openxmlformats.org/officeDocument/2006/relationships/image" Target="../media/image54.png"/><Relationship Id="rId4" Type="http://schemas.openxmlformats.org/officeDocument/2006/relationships/image" Target="../media/image56.png"/><Relationship Id="rId9" Type="http://schemas.openxmlformats.org/officeDocument/2006/relationships/image" Target="../media/image5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iopscience.iop.org/article/10.1088/1748-0221/15/06/P06034" TargetMode="External"/><Relationship Id="rId7" Type="http://schemas.openxmlformats.org/officeDocument/2006/relationships/image" Target="../media/image35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59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12" Type="http://schemas.openxmlformats.org/officeDocument/2006/relationships/image" Target="../media/image19.jpeg"/><Relationship Id="rId17" Type="http://schemas.openxmlformats.org/officeDocument/2006/relationships/image" Target="../media/image22.png"/><Relationship Id="rId2" Type="http://schemas.openxmlformats.org/officeDocument/2006/relationships/image" Target="../media/image11.emf"/><Relationship Id="rId16" Type="http://schemas.microsoft.com/office/2007/relationships/hdphoto" Target="../media/hdphoto3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10" Type="http://schemas.openxmlformats.org/officeDocument/2006/relationships/image" Target="file:////var/folders/hq/1sbyg6ln05d5yw400fwf12sw0000gp/T/com.microsoft.Word/WebArchiveCopyPasteTempFiles/LGWA_crater.png" TargetMode="External"/><Relationship Id="rId4" Type="http://schemas.openxmlformats.org/officeDocument/2006/relationships/image" Target="../media/image13.emf"/><Relationship Id="rId9" Type="http://schemas.openxmlformats.org/officeDocument/2006/relationships/image" Target="../media/image17.png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83.jp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7.png"/><Relationship Id="rId7" Type="http://schemas.openxmlformats.org/officeDocument/2006/relationships/image" Target="../media/image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eeexplore.ieee.org/abstract/document/8336722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hyperlink" Target="https://ieeexplore.ieee.org/abstract/document/8336722" TargetMode="External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1.png"/><Relationship Id="rId7" Type="http://schemas.openxmlformats.org/officeDocument/2006/relationships/image" Target="../media/image3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Relationship Id="rId9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439B6-79AB-ED0C-EA97-5B66CFE98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5784574" cy="23876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bg1"/>
                </a:solidFill>
              </a:rPr>
              <a:t>LGWA </a:t>
            </a:r>
            <a:r>
              <a:rPr lang="fr-FR" dirty="0" err="1">
                <a:solidFill>
                  <a:schemeClr val="bg1"/>
                </a:solidFill>
              </a:rPr>
              <a:t>payload</a:t>
            </a:r>
            <a:r>
              <a:rPr lang="fr-FR" dirty="0">
                <a:solidFill>
                  <a:schemeClr val="bg1"/>
                </a:solidFill>
              </a:rPr>
              <a:t> and </a:t>
            </a:r>
            <a:r>
              <a:rPr lang="fr-FR" dirty="0" err="1">
                <a:solidFill>
                  <a:schemeClr val="bg1"/>
                </a:solidFill>
              </a:rPr>
              <a:t>sensitivity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BBE304-429A-4E65-A8F9-650744C3B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95412"/>
            <a:ext cx="3543300" cy="487362"/>
          </a:xfrm>
        </p:spPr>
        <p:txBody>
          <a:bodyPr>
            <a:normAutofit/>
          </a:bodyPr>
          <a:lstStyle/>
          <a:p>
            <a:pPr algn="l"/>
            <a:r>
              <a:rPr lang="fr-FR" sz="2000" dirty="0">
                <a:solidFill>
                  <a:schemeClr val="accent2"/>
                </a:solidFill>
              </a:rPr>
              <a:t>Speaker: </a:t>
            </a:r>
            <a:r>
              <a:rPr lang="fr-FR" sz="2000" dirty="0">
                <a:solidFill>
                  <a:schemeClr val="bg1"/>
                </a:solidFill>
              </a:rPr>
              <a:t>Morgane </a:t>
            </a:r>
            <a:r>
              <a:rPr lang="fr-FR" sz="2000" dirty="0" err="1">
                <a:solidFill>
                  <a:schemeClr val="bg1"/>
                </a:solidFill>
              </a:rPr>
              <a:t>Zeoli</a:t>
            </a:r>
            <a:r>
              <a:rPr lang="fr-FR" dirty="0" err="1"/>
              <a:t>i</a:t>
            </a:r>
            <a:endParaRPr lang="fr-FR" dirty="0"/>
          </a:p>
          <a:p>
            <a:pPr algn="l"/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533ED6-9C07-46AE-6FDD-36D0F2D62A57}"/>
              </a:ext>
            </a:extLst>
          </p:cNvPr>
          <p:cNvSpPr txBox="1"/>
          <p:nvPr/>
        </p:nvSpPr>
        <p:spPr>
          <a:xfrm>
            <a:off x="1524000" y="4168223"/>
            <a:ext cx="23721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dirty="0">
                <a:solidFill>
                  <a:schemeClr val="accent2"/>
                </a:solidFill>
              </a:rPr>
              <a:t>Supervisors: 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Joris van Heijningen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Christophe Collette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79BCEEF-DE6D-4C97-EC5B-7CADF7369553}"/>
              </a:ext>
            </a:extLst>
          </p:cNvPr>
          <p:cNvSpPr txBox="1">
            <a:spLocks/>
          </p:cNvSpPr>
          <p:nvPr/>
        </p:nvSpPr>
        <p:spPr>
          <a:xfrm>
            <a:off x="4326834" y="3638892"/>
            <a:ext cx="4393096" cy="487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000" dirty="0">
                <a:solidFill>
                  <a:schemeClr val="accent1"/>
                </a:solidFill>
              </a:rPr>
              <a:t>Contact: morgane.zeoli@uclouvain.be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7FAC9-2F38-A238-6AB3-EF79C5E60E3C}"/>
              </a:ext>
            </a:extLst>
          </p:cNvPr>
          <p:cNvSpPr txBox="1"/>
          <p:nvPr/>
        </p:nvSpPr>
        <p:spPr>
          <a:xfrm>
            <a:off x="1524001" y="5307211"/>
            <a:ext cx="58796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</a:rPr>
              <a:t>H.J.M. </a:t>
            </a:r>
            <a:r>
              <a:rPr lang="en-GB" sz="2000" dirty="0" err="1">
                <a:solidFill>
                  <a:schemeClr val="bg1"/>
                </a:solidFill>
              </a:rPr>
              <a:t>ter</a:t>
            </a:r>
            <a:r>
              <a:rPr lang="en-GB" sz="2000" dirty="0">
                <a:solidFill>
                  <a:schemeClr val="bg1"/>
                </a:solidFill>
              </a:rPr>
              <a:t> Brake, O. Gerberding, S. </a:t>
            </a:r>
            <a:r>
              <a:rPr lang="en-GB" sz="2000" dirty="0" err="1">
                <a:solidFill>
                  <a:schemeClr val="bg1"/>
                </a:solidFill>
              </a:rPr>
              <a:t>Chalathadka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Subrahmanya</a:t>
            </a:r>
            <a:r>
              <a:rPr lang="en-GB" sz="2000" dirty="0">
                <a:solidFill>
                  <a:schemeClr val="bg1"/>
                </a:solidFill>
              </a:rPr>
              <a:t>, J. Harms, X. </a:t>
            </a:r>
            <a:r>
              <a:rPr lang="en-GB" sz="2000" dirty="0" err="1">
                <a:solidFill>
                  <a:schemeClr val="bg1"/>
                </a:solidFill>
              </a:rPr>
              <a:t>Bian</a:t>
            </a:r>
            <a:r>
              <a:rPr lang="en-GB" sz="2000" dirty="0">
                <a:solidFill>
                  <a:schemeClr val="bg1"/>
                </a:solidFill>
              </a:rPr>
              <a:t>, A. Gatti, A. Bertolini, A. </a:t>
            </a:r>
            <a:r>
              <a:rPr lang="en-GB" sz="2000" dirty="0" err="1">
                <a:solidFill>
                  <a:schemeClr val="bg1"/>
                </a:solidFill>
              </a:rPr>
              <a:t>Perali</a:t>
            </a:r>
            <a:r>
              <a:rPr lang="en-GB" sz="2000" dirty="0">
                <a:solidFill>
                  <a:schemeClr val="bg1"/>
                </a:solidFill>
              </a:rPr>
              <a:t>, N. Pinto, M. Sharma, F. Tavernier &amp; J. </a:t>
            </a:r>
            <a:r>
              <a:rPr lang="en-GB" sz="2000" dirty="0" err="1">
                <a:solidFill>
                  <a:schemeClr val="bg1"/>
                </a:solidFill>
              </a:rPr>
              <a:t>Rezvani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3" name="Picture 2" descr="Laboratory of Hematology for Cell and Gene Therapy, University of Liège ...">
            <a:extLst>
              <a:ext uri="{FF2B5EF4-FFF2-40B4-BE49-F238E27FC236}">
                <a16:creationId xmlns:a16="http://schemas.microsoft.com/office/drawing/2014/main" id="{3CECFC9B-92CF-DB93-8034-19B664083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53" y="254578"/>
            <a:ext cx="1788197" cy="7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artenaires | LLN Science Park">
            <a:extLst>
              <a:ext uri="{FF2B5EF4-FFF2-40B4-BE49-F238E27FC236}">
                <a16:creationId xmlns:a16="http://schemas.microsoft.com/office/drawing/2014/main" id="{122C02CB-D5E3-71DD-B041-99E9477EE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39" y="334625"/>
            <a:ext cx="2743200" cy="42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0367CC-5AA4-763E-BB18-99E84FD63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6608" y="3733515"/>
            <a:ext cx="1258957" cy="15736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E9955F-F749-DEF7-A481-2E4D6FC735B4}"/>
              </a:ext>
            </a:extLst>
          </p:cNvPr>
          <p:cNvSpPr txBox="1"/>
          <p:nvPr/>
        </p:nvSpPr>
        <p:spPr>
          <a:xfrm>
            <a:off x="8041505" y="85301"/>
            <a:ext cx="4150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J</a:t>
            </a:r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.V van Heijningen +, 2023 </a:t>
            </a:r>
            <a:r>
              <a:rPr lang="en-GB" sz="1600" b="0" i="0" u="sng" dirty="0">
                <a:solidFill>
                  <a:schemeClr val="accent3"/>
                </a:solidFill>
                <a:effectLst/>
                <a:latin typeface="Lucida Grand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arXiv:2301.13685v2</a:t>
            </a:r>
            <a:endParaRPr lang="en-GB" sz="16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4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EFB9-BF26-46AC-28A6-D9467D5D7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Low-</a:t>
            </a:r>
            <a:r>
              <a:rPr lang="fr-FR" dirty="0" err="1"/>
              <a:t>loss</a:t>
            </a:r>
            <a:r>
              <a:rPr lang="fr-FR" dirty="0"/>
              <a:t> actuation: </a:t>
            </a:r>
            <a:r>
              <a:rPr lang="fr-FR" dirty="0" err="1"/>
              <a:t>superconductive</a:t>
            </a:r>
            <a:r>
              <a:rPr lang="fr-FR" dirty="0"/>
              <a:t> </a:t>
            </a:r>
            <a:r>
              <a:rPr lang="fr-FR" dirty="0" err="1"/>
              <a:t>actuators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14728-278F-45AA-46FD-F1854CA8A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B436C-3D2C-CDD4-5A23-DC3485942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740DCB-E778-4745-346F-C081B43C2E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734" y="1209597"/>
            <a:ext cx="677637" cy="970943"/>
          </a:xfrm>
          <a:prstGeom prst="rect">
            <a:avLst/>
          </a:prstGeom>
          <a:ln w="1905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A27D21-822C-21B5-3053-E3BE41807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100" y="1213897"/>
            <a:ext cx="1016000" cy="990600"/>
          </a:xfrm>
          <a:prstGeom prst="rect">
            <a:avLst/>
          </a:prstGeom>
          <a:ln w="1905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65D445-7A0B-6A15-6B16-5C78F78B8AD7}"/>
              </a:ext>
            </a:extLst>
          </p:cNvPr>
          <p:cNvSpPr txBox="1"/>
          <p:nvPr/>
        </p:nvSpPr>
        <p:spPr>
          <a:xfrm>
            <a:off x="584033" y="2180540"/>
            <a:ext cx="1451038" cy="40011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AU" sz="2000" dirty="0">
                <a:solidFill>
                  <a:srgbClr val="000000"/>
                </a:solidFill>
              </a:rPr>
              <a:t>Coil-magnet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AEC732-0D24-7443-83CE-8FE6CB8B990A}"/>
              </a:ext>
            </a:extLst>
          </p:cNvPr>
          <p:cNvSpPr txBox="1"/>
          <p:nvPr/>
        </p:nvSpPr>
        <p:spPr>
          <a:xfrm>
            <a:off x="2338590" y="2204497"/>
            <a:ext cx="1617020" cy="70788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>
                <a:solidFill>
                  <a:srgbClr val="EB785F"/>
                </a:solidFill>
              </a:rPr>
              <a:t>Supercon-ducting coil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FDA8D14-CB96-7E5C-E100-FA407CA3AC95}"/>
              </a:ext>
            </a:extLst>
          </p:cNvPr>
          <p:cNvSpPr/>
          <p:nvPr/>
        </p:nvSpPr>
        <p:spPr>
          <a:xfrm>
            <a:off x="1814125" y="1602658"/>
            <a:ext cx="677637" cy="36512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EED3C-58AF-B25C-BF63-5343EA3B70BD}"/>
              </a:ext>
            </a:extLst>
          </p:cNvPr>
          <p:cNvSpPr/>
          <p:nvPr/>
        </p:nvSpPr>
        <p:spPr>
          <a:xfrm>
            <a:off x="3433330" y="1602658"/>
            <a:ext cx="194145" cy="274634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CFD1E6-1CE4-767B-FF85-2A80E44753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r="26952"/>
          <a:stretch/>
        </p:blipFill>
        <p:spPr>
          <a:xfrm rot="4866145">
            <a:off x="9214483" y="2788791"/>
            <a:ext cx="2076496" cy="23531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127DC0-A984-C819-E5CA-4E4D99E12E43}"/>
              </a:ext>
            </a:extLst>
          </p:cNvPr>
          <p:cNvSpPr txBox="1"/>
          <p:nvPr/>
        </p:nvSpPr>
        <p:spPr>
          <a:xfrm rot="16200000">
            <a:off x="7973374" y="3794220"/>
            <a:ext cx="1852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Cdt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: Elvis Camilo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Ferrera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628A76-E6B0-453D-6C58-F2539B8BAADD}"/>
              </a:ext>
            </a:extLst>
          </p:cNvPr>
          <p:cNvGrpSpPr/>
          <p:nvPr/>
        </p:nvGrpSpPr>
        <p:grpSpPr>
          <a:xfrm>
            <a:off x="9210614" y="998714"/>
            <a:ext cx="2084234" cy="1153521"/>
            <a:chOff x="5429249" y="4508128"/>
            <a:chExt cx="2848911" cy="153013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1453F54-E906-8AB4-1744-979B3DF3E9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651" t="49851" r="12609" b="7043"/>
            <a:stretch/>
          </p:blipFill>
          <p:spPr>
            <a:xfrm>
              <a:off x="5429249" y="4508128"/>
              <a:ext cx="2848911" cy="1530131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dash"/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B6B6411-3FD6-5B95-87BE-167BA42C28DA}"/>
                </a:ext>
              </a:extLst>
            </p:cNvPr>
            <p:cNvSpPr/>
            <p:nvPr/>
          </p:nvSpPr>
          <p:spPr>
            <a:xfrm>
              <a:off x="6177643" y="4508128"/>
              <a:ext cx="394607" cy="56797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7464D12-2ED0-11BB-D5BE-B377BD0D140B}"/>
                </a:ext>
              </a:extLst>
            </p:cNvPr>
            <p:cNvSpPr/>
            <p:nvPr/>
          </p:nvSpPr>
          <p:spPr>
            <a:xfrm>
              <a:off x="5429249" y="5463012"/>
              <a:ext cx="615935" cy="194838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37E7DBF-7117-1131-49E3-42170D8ABEFE}"/>
              </a:ext>
            </a:extLst>
          </p:cNvPr>
          <p:cNvSpPr txBox="1"/>
          <p:nvPr/>
        </p:nvSpPr>
        <p:spPr>
          <a:xfrm>
            <a:off x="522886" y="4807519"/>
            <a:ext cx="4322275" cy="146423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B785F"/>
                </a:solidFill>
              </a:rPr>
              <a:t>Working principle</a:t>
            </a:r>
          </a:p>
          <a:p>
            <a:r>
              <a:rPr lang="en-US" sz="2000" dirty="0"/>
              <a:t>Actuation force applied on the proof-mass by magnetic pressure because of the </a:t>
            </a:r>
            <a:r>
              <a:rPr lang="en-US" sz="2000" dirty="0">
                <a:solidFill>
                  <a:srgbClr val="FF0000"/>
                </a:solidFill>
              </a:rPr>
              <a:t>Meissner effect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89A94B-4BB2-3A73-AE2D-85CA22FF03E0}"/>
              </a:ext>
            </a:extLst>
          </p:cNvPr>
          <p:cNvSpPr txBox="1"/>
          <p:nvPr/>
        </p:nvSpPr>
        <p:spPr>
          <a:xfrm>
            <a:off x="530665" y="3073208"/>
            <a:ext cx="4407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50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sz="2000" dirty="0"/>
              <a:t>Suspension structurally damped </a:t>
            </a:r>
          </a:p>
          <a:p>
            <a:r>
              <a:rPr lang="en-US" dirty="0"/>
              <a:t>(no viscous damping due to eddy currents generated in the conductor by magnets)</a:t>
            </a:r>
          </a:p>
          <a:p>
            <a:pPr marL="342900" indent="-342900">
              <a:buSzPct val="150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sz="2000" dirty="0"/>
              <a:t>Q ~ 10</a:t>
            </a:r>
            <a:r>
              <a:rPr lang="en-US" sz="2000" baseline="30000" dirty="0"/>
              <a:t>4 </a:t>
            </a:r>
            <a:r>
              <a:rPr lang="en-US" sz="2000" dirty="0">
                <a:sym typeface="Wingdings" panose="05000000000000000000" pitchFamily="2" charset="2"/>
              </a:rPr>
              <a:t> decrease thermal noise!</a:t>
            </a:r>
          </a:p>
          <a:p>
            <a:pPr marL="342900" indent="-342900">
              <a:buSzPct val="150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sz="2000" dirty="0"/>
              <a:t>Good sensitivity at low frequency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4581388-5C2D-1A0B-25F4-16514EAA39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2020" y="974726"/>
            <a:ext cx="3154157" cy="2890854"/>
          </a:xfrm>
          <a:prstGeom prst="rect">
            <a:avLst/>
          </a:prstGeom>
          <a:ln w="28575">
            <a:noFill/>
          </a:ln>
        </p:spPr>
      </p:pic>
      <p:sp>
        <p:nvSpPr>
          <p:cNvPr id="27" name="CaixaDeTexto 11">
            <a:extLst>
              <a:ext uri="{FF2B5EF4-FFF2-40B4-BE49-F238E27FC236}">
                <a16:creationId xmlns:a16="http://schemas.microsoft.com/office/drawing/2014/main" id="{504351E8-DC6D-6728-5ABD-09168AA0B776}"/>
              </a:ext>
            </a:extLst>
          </p:cNvPr>
          <p:cNvSpPr txBox="1"/>
          <p:nvPr/>
        </p:nvSpPr>
        <p:spPr>
          <a:xfrm>
            <a:off x="9099448" y="2257294"/>
            <a:ext cx="2502286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Verification by COMSOL simulations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E512BD-518C-54BE-1F70-F9534C994579}"/>
              </a:ext>
            </a:extLst>
          </p:cNvPr>
          <p:cNvSpPr txBox="1"/>
          <p:nvPr/>
        </p:nvSpPr>
        <p:spPr>
          <a:xfrm>
            <a:off x="4936919" y="1009542"/>
            <a:ext cx="1448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1. Analytics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CC9AD92-1123-0AFF-BA1D-32FA9ED125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9160" y="4212302"/>
            <a:ext cx="3154156" cy="2429950"/>
          </a:xfrm>
          <a:prstGeom prst="rect">
            <a:avLst/>
          </a:prstGeom>
          <a:ln w="28575"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9A7ADE3-792F-A121-1D96-AFD5843FC40F}"/>
              </a:ext>
            </a:extLst>
          </p:cNvPr>
          <p:cNvSpPr txBox="1"/>
          <p:nvPr/>
        </p:nvSpPr>
        <p:spPr>
          <a:xfrm>
            <a:off x="8610600" y="5195258"/>
            <a:ext cx="3479982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buSzPct val="100000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000" dirty="0"/>
              <a:t>3. Superconductivity theory and testing with Andrea </a:t>
            </a:r>
            <a:r>
              <a:rPr lang="en-GB" sz="2000" dirty="0" err="1"/>
              <a:t>Perali</a:t>
            </a:r>
            <a:r>
              <a:rPr lang="en-GB" sz="2000" dirty="0"/>
              <a:t> and Filip Tavernier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A94929-C037-3934-1B75-67F9AA293257}"/>
              </a:ext>
            </a:extLst>
          </p:cNvPr>
          <p:cNvSpPr txBox="1"/>
          <p:nvPr/>
        </p:nvSpPr>
        <p:spPr>
          <a:xfrm>
            <a:off x="5895366" y="6265717"/>
            <a:ext cx="2577950" cy="369332"/>
          </a:xfrm>
          <a:prstGeom prst="rect">
            <a:avLst/>
          </a:prstGeom>
          <a:solidFill>
            <a:schemeClr val="tx1">
              <a:alpha val="42259"/>
            </a:schemeClr>
          </a:solidFill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Thin film strips for testing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0DA7DE6-35A6-4290-FDC8-B0AEED4B727B}"/>
              </a:ext>
            </a:extLst>
          </p:cNvPr>
          <p:cNvSpPr txBox="1"/>
          <p:nvPr/>
        </p:nvSpPr>
        <p:spPr>
          <a:xfrm rot="19911841">
            <a:off x="6572199" y="5569056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400" dirty="0">
                <a:solidFill>
                  <a:schemeClr val="bg1"/>
                </a:solidFill>
              </a:rPr>
              <a:t>superconductor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FBE4AB1-D5CA-AF80-9336-67CFAE81CE40}"/>
              </a:ext>
            </a:extLst>
          </p:cNvPr>
          <p:cNvSpPr txBox="1"/>
          <p:nvPr/>
        </p:nvSpPr>
        <p:spPr>
          <a:xfrm rot="20012065">
            <a:off x="6228614" y="5042092"/>
            <a:ext cx="1364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400" dirty="0">
                <a:solidFill>
                  <a:schemeClr val="bg1"/>
                </a:solidFill>
              </a:rPr>
              <a:t>silicon substrate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4CF0B48-F714-A631-AC0B-85D711E8A148}"/>
              </a:ext>
            </a:extLst>
          </p:cNvPr>
          <p:cNvSpPr txBox="1"/>
          <p:nvPr/>
        </p:nvSpPr>
        <p:spPr>
          <a:xfrm rot="19876128">
            <a:off x="5309713" y="5495504"/>
            <a:ext cx="969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400" dirty="0">
                <a:solidFill>
                  <a:schemeClr val="bg1"/>
                </a:solidFill>
              </a:rPr>
              <a:t>alumnium pads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66B19AE-F0CA-CE1D-30D5-B2DB3F8AAE23}"/>
              </a:ext>
            </a:extLst>
          </p:cNvPr>
          <p:cNvCxnSpPr>
            <a:cxnSpLocks/>
          </p:cNvCxnSpPr>
          <p:nvPr/>
        </p:nvCxnSpPr>
        <p:spPr>
          <a:xfrm>
            <a:off x="6090672" y="5620077"/>
            <a:ext cx="377826" cy="51060"/>
          </a:xfrm>
          <a:prstGeom prst="line">
            <a:avLst/>
          </a:prstGeom>
          <a:ln w="127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39ECD99-9E6B-EAA3-A285-35005ABFF89C}"/>
              </a:ext>
            </a:extLst>
          </p:cNvPr>
          <p:cNvCxnSpPr>
            <a:cxnSpLocks/>
          </p:cNvCxnSpPr>
          <p:nvPr/>
        </p:nvCxnSpPr>
        <p:spPr>
          <a:xfrm flipV="1">
            <a:off x="6090672" y="5290780"/>
            <a:ext cx="46945" cy="329297"/>
          </a:xfrm>
          <a:prstGeom prst="line">
            <a:avLst/>
          </a:prstGeom>
          <a:ln w="127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7E4413E-A00B-D73E-B487-8599E9DBCF1B}"/>
              </a:ext>
            </a:extLst>
          </p:cNvPr>
          <p:cNvCxnSpPr>
            <a:cxnSpLocks/>
          </p:cNvCxnSpPr>
          <p:nvPr/>
        </p:nvCxnSpPr>
        <p:spPr>
          <a:xfrm flipH="1" flipV="1">
            <a:off x="7049965" y="5349690"/>
            <a:ext cx="126572" cy="329297"/>
          </a:xfrm>
          <a:prstGeom prst="line">
            <a:avLst/>
          </a:prstGeom>
          <a:ln w="127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342581FD-4A60-36D3-A1DC-245AB79E5A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7" t="9745" r="17217" b="10128"/>
          <a:stretch/>
        </p:blipFill>
        <p:spPr>
          <a:xfrm>
            <a:off x="7526385" y="3443561"/>
            <a:ext cx="1287390" cy="122015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noFill/>
            <a:miter lim="800000"/>
          </a:ln>
          <a:effectLst/>
        </p:spPr>
      </p:pic>
      <p:pic>
        <p:nvPicPr>
          <p:cNvPr id="2050" name="Picture 2" descr="Unicam - SC Informatica 2015 - 2016">
            <a:extLst>
              <a:ext uri="{FF2B5EF4-FFF2-40B4-BE49-F238E27FC236}">
                <a16:creationId xmlns:a16="http://schemas.microsoft.com/office/drawing/2014/main" id="{0128E544-FBC2-D0C3-32C2-5A795699F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941" y="130899"/>
            <a:ext cx="834968" cy="103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KU Leuven Logo | Student life, University logo, Leuven">
            <a:extLst>
              <a:ext uri="{FF2B5EF4-FFF2-40B4-BE49-F238E27FC236}">
                <a16:creationId xmlns:a16="http://schemas.microsoft.com/office/drawing/2014/main" id="{EC8988B8-67F2-2E87-F673-5988AE550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520" y="122610"/>
            <a:ext cx="1294623" cy="46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Graphic 62" descr="Puzzle with solid fill">
            <a:extLst>
              <a:ext uri="{FF2B5EF4-FFF2-40B4-BE49-F238E27FC236}">
                <a16:creationId xmlns:a16="http://schemas.microsoft.com/office/drawing/2014/main" id="{4A8772B6-6227-8805-9F39-A369567B67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9927897">
            <a:off x="3828832" y="1255737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1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7" grpId="0"/>
      <p:bldP spid="29" grpId="0"/>
      <p:bldP spid="46" grpId="0"/>
      <p:bldP spid="48" grpId="0" animBg="1"/>
      <p:bldP spid="49" grpId="0"/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A91793-42DE-BB55-DF1A-CC39EEEFD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447" y="2683320"/>
            <a:ext cx="8285002" cy="403203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B7B9AA-ED18-D13C-ACF4-2AFDC9D13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Low-noise </a:t>
            </a:r>
            <a:r>
              <a:rPr lang="fr-FR" dirty="0" err="1"/>
              <a:t>interferometer</a:t>
            </a:r>
            <a:r>
              <a:rPr lang="fr-FR" dirty="0"/>
              <a:t> </a:t>
            </a:r>
            <a:r>
              <a:rPr lang="fr-FR" dirty="0" err="1"/>
              <a:t>electronics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94F6A-914A-5E2E-798B-6CF552BEA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A5933-9E23-8AFD-5554-8AAAF176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1F8BA-EF10-2C80-A586-03AAE1DB3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11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069A2A-B063-7D31-777D-3531B250278C}"/>
              </a:ext>
            </a:extLst>
          </p:cNvPr>
          <p:cNvSpPr txBox="1"/>
          <p:nvPr/>
        </p:nvSpPr>
        <p:spPr>
          <a:xfrm>
            <a:off x="7953747" y="1090594"/>
            <a:ext cx="302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</a:t>
            </a:r>
            <a:r>
              <a:rPr lang="en-BE" sz="2000" dirty="0"/>
              <a:t>ollaboration with A. Gatti</a:t>
            </a:r>
            <a:r>
              <a:rPr lang="fr-FR" sz="2000" dirty="0"/>
              <a:t> &amp; </a:t>
            </a:r>
            <a:r>
              <a:rPr lang="en-BE" sz="2000" dirty="0"/>
              <a:t>F. Tavernier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5D7E59-4D4B-BD87-1EF2-FE4857DDD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43" y="1063622"/>
            <a:ext cx="2254982" cy="2717301"/>
          </a:xfrm>
          <a:prstGeom prst="rect">
            <a:avLst/>
          </a:prstGeom>
          <a:ln w="28575"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4FDF33-AFD1-CF4C-29FA-805E945024B4}"/>
              </a:ext>
            </a:extLst>
          </p:cNvPr>
          <p:cNvSpPr txBox="1"/>
          <p:nvPr/>
        </p:nvSpPr>
        <p:spPr>
          <a:xfrm>
            <a:off x="5758643" y="6215875"/>
            <a:ext cx="33295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just">
              <a:spcAft>
                <a:spcPts val="0"/>
              </a:spcAft>
            </a:pPr>
            <a:r>
              <a:rPr lang="en-US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van Heijningen +</a:t>
            </a:r>
            <a:r>
              <a:rPr lang="en-US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NIM A 1041, 167231</a:t>
            </a:r>
            <a:r>
              <a:rPr lang="en-US" sz="12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E" sz="1200" dirty="0">
                <a:effectLst/>
              </a:rPr>
              <a:t> (2022)</a:t>
            </a:r>
            <a:endParaRPr lang="en-BE" sz="12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A0233A5-F9E6-8397-9B90-967288F86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672" y="1063622"/>
            <a:ext cx="3948863" cy="254179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dirty="0">
                <a:solidFill>
                  <a:schemeClr val="accent3"/>
                </a:solidFill>
              </a:rPr>
              <a:t>Custom 65nm-CMOS cryo-chip</a:t>
            </a:r>
          </a:p>
          <a:p>
            <a:pPr>
              <a:lnSpc>
                <a:spcPct val="100000"/>
              </a:lnSpc>
              <a:spcBef>
                <a:spcPts val="600"/>
              </a:spcBef>
              <a:buSzPct val="150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sz="2000" dirty="0"/>
              <a:t>Lower thermal noise</a:t>
            </a:r>
          </a:p>
          <a:p>
            <a:pPr>
              <a:lnSpc>
                <a:spcPct val="100000"/>
              </a:lnSpc>
              <a:spcBef>
                <a:spcPts val="600"/>
              </a:spcBef>
              <a:buSzPct val="150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sz="2000" dirty="0"/>
              <a:t>Lower leakage</a:t>
            </a:r>
          </a:p>
          <a:p>
            <a:pPr>
              <a:lnSpc>
                <a:spcPct val="100000"/>
              </a:lnSpc>
              <a:spcBef>
                <a:spcPts val="600"/>
              </a:spcBef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US" sz="2000" dirty="0"/>
              <a:t>Increased 1/f noise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SzPct val="150000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sz="1600" dirty="0"/>
              <a:t>Limited by custom design</a:t>
            </a:r>
          </a:p>
          <a:p>
            <a:pPr>
              <a:lnSpc>
                <a:spcPct val="100000"/>
              </a:lnSpc>
              <a:spcBef>
                <a:spcPts val="600"/>
              </a:spcBef>
              <a:buSzPct val="150000"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</a:pPr>
            <a:r>
              <a:rPr lang="en-US" sz="2000" dirty="0"/>
              <a:t>Higher turn-on voltage</a:t>
            </a:r>
          </a:p>
        </p:txBody>
      </p:sp>
      <p:pic>
        <p:nvPicPr>
          <p:cNvPr id="1026" name="Picture 2" descr="KU Leuven Logo | Student life, University logo, Leuven">
            <a:extLst>
              <a:ext uri="{FF2B5EF4-FFF2-40B4-BE49-F238E27FC236}">
                <a16:creationId xmlns:a16="http://schemas.microsoft.com/office/drawing/2014/main" id="{82F4EBB2-C171-9F9E-6DB5-5F0241064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825" y="161224"/>
            <a:ext cx="1294623" cy="46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phic 21" descr="Puzzle with solid fill">
            <a:extLst>
              <a:ext uri="{FF2B5EF4-FFF2-40B4-BE49-F238E27FC236}">
                <a16:creationId xmlns:a16="http://schemas.microsoft.com/office/drawing/2014/main" id="{00580CDD-5D12-FEAE-542D-8484D11023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3813701">
            <a:off x="2479673" y="3927922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36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9EA22-19F5-D2D3-B558-7CCE6DB41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C</a:t>
            </a:r>
            <a:r>
              <a:rPr lang="fr-FR" dirty="0"/>
              <a:t>ryogenic </a:t>
            </a:r>
            <a:r>
              <a:rPr lang="fr-FR" dirty="0" err="1">
                <a:solidFill>
                  <a:schemeClr val="accent1"/>
                </a:solidFill>
              </a:rPr>
              <a:t>S</a:t>
            </a:r>
            <a:r>
              <a:rPr lang="fr-FR" dirty="0" err="1"/>
              <a:t>upercondutive</a:t>
            </a:r>
            <a:r>
              <a:rPr lang="fr-FR" dirty="0"/>
              <a:t> </a:t>
            </a:r>
            <a:r>
              <a:rPr lang="fr-FR" dirty="0" err="1">
                <a:solidFill>
                  <a:schemeClr val="accent1"/>
                </a:solidFill>
              </a:rPr>
              <a:t>I</a:t>
            </a:r>
            <a:r>
              <a:rPr lang="fr-FR" dirty="0" err="1"/>
              <a:t>nertial</a:t>
            </a:r>
            <a:r>
              <a:rPr lang="fr-FR" dirty="0"/>
              <a:t> </a:t>
            </a:r>
            <a:r>
              <a:rPr lang="fr-FR" dirty="0" err="1">
                <a:solidFill>
                  <a:schemeClr val="accent1"/>
                </a:solidFill>
              </a:rPr>
              <a:t>S</a:t>
            </a:r>
            <a:r>
              <a:rPr lang="fr-FR" dirty="0" err="1"/>
              <a:t>ensor</a:t>
            </a:r>
            <a:r>
              <a:rPr lang="fr-FR" dirty="0"/>
              <a:t> (</a:t>
            </a:r>
            <a:r>
              <a:rPr lang="fr-FR" dirty="0">
                <a:solidFill>
                  <a:schemeClr val="accent1"/>
                </a:solidFill>
              </a:rPr>
              <a:t>CSIS</a:t>
            </a:r>
            <a:r>
              <a:rPr lang="fr-FR" dirty="0"/>
              <a:t>)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1EBD4-FD61-BCCF-C52A-90BCF4EFAD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50194" y="1646261"/>
            <a:ext cx="7691612" cy="433466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6FA9BF-4CE6-5850-1A5C-24C18AA020E7}"/>
              </a:ext>
            </a:extLst>
          </p:cNvPr>
          <p:cNvSpPr txBox="1"/>
          <p:nvPr/>
        </p:nvSpPr>
        <p:spPr>
          <a:xfrm>
            <a:off x="593467" y="3498442"/>
            <a:ext cx="1392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Niobium proof-mass</a:t>
            </a:r>
          </a:p>
          <a:p>
            <a:r>
              <a:rPr lang="en-US" sz="2000" dirty="0"/>
              <a:t>(10kg)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E6C7CF-FC06-4702-1976-F157245C87F2}"/>
              </a:ext>
            </a:extLst>
          </p:cNvPr>
          <p:cNvSpPr txBox="1"/>
          <p:nvPr/>
        </p:nvSpPr>
        <p:spPr>
          <a:xfrm>
            <a:off x="551713" y="4706021"/>
            <a:ext cx="1781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Watt’s linkage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457941-248C-B8E5-83B7-ED2822A098AE}"/>
              </a:ext>
            </a:extLst>
          </p:cNvPr>
          <p:cNvSpPr txBox="1"/>
          <p:nvPr/>
        </p:nvSpPr>
        <p:spPr>
          <a:xfrm>
            <a:off x="593467" y="2008622"/>
            <a:ext cx="2051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Superconductive actuator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A7C1F5-B52C-44FC-9ED2-90BE379A1F8E}"/>
              </a:ext>
            </a:extLst>
          </p:cNvPr>
          <p:cNvCxnSpPr>
            <a:cxnSpLocks/>
          </p:cNvCxnSpPr>
          <p:nvPr/>
        </p:nvCxnSpPr>
        <p:spPr>
          <a:xfrm>
            <a:off x="2134700" y="2501447"/>
            <a:ext cx="871312" cy="1353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83C4A52-1FFC-CAE0-FE13-760C2DD726D1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1986138" y="3396947"/>
            <a:ext cx="1656727" cy="6093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9223AE-EC5D-759A-FFCC-171069F2CEB7}"/>
              </a:ext>
            </a:extLst>
          </p:cNvPr>
          <p:cNvCxnSpPr>
            <a:cxnSpLocks/>
          </p:cNvCxnSpPr>
          <p:nvPr/>
        </p:nvCxnSpPr>
        <p:spPr>
          <a:xfrm flipV="1">
            <a:off x="2134700" y="4516016"/>
            <a:ext cx="1280304" cy="3900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A585672-8C09-1FBD-39FE-093777090911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9101699" y="3429000"/>
            <a:ext cx="1195173" cy="694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17DB23E-B658-E57F-0397-134AFDAF7490}"/>
              </a:ext>
            </a:extLst>
          </p:cNvPr>
          <p:cNvSpPr txBox="1"/>
          <p:nvPr/>
        </p:nvSpPr>
        <p:spPr>
          <a:xfrm>
            <a:off x="10296872" y="3075057"/>
            <a:ext cx="1439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Custom cryo-chip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42AEA2-1080-279B-97B6-137E72A47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48F5370-0F03-15A3-6E25-58B787F31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F89983D-C2AD-B4AF-E4DF-15EF80C55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12</a:t>
            </a:fld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9C9F61-9016-2549-683D-9C83D4F6F8FE}"/>
              </a:ext>
            </a:extLst>
          </p:cNvPr>
          <p:cNvSpPr txBox="1"/>
          <p:nvPr/>
        </p:nvSpPr>
        <p:spPr>
          <a:xfrm>
            <a:off x="2145632" y="6030386"/>
            <a:ext cx="3205814" cy="30777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JV van Heijningen, 2020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400" u="sng" dirty="0">
                <a:hlinkClick r:id="rId3"/>
              </a:rPr>
              <a:t>JINST 15 P06034</a:t>
            </a:r>
            <a:endParaRPr lang="en-GB" sz="1400" dirty="0"/>
          </a:p>
        </p:txBody>
      </p:sp>
      <p:pic>
        <p:nvPicPr>
          <p:cNvPr id="19" name="Graphic 18" descr="Puzzle with solid fill">
            <a:extLst>
              <a:ext uri="{FF2B5EF4-FFF2-40B4-BE49-F238E27FC236}">
                <a16:creationId xmlns:a16="http://schemas.microsoft.com/office/drawing/2014/main" id="{0D508709-9CC4-9CFB-2604-C1E1B13DF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43692" y="926261"/>
            <a:ext cx="720000" cy="720000"/>
          </a:xfrm>
          <a:prstGeom prst="rect">
            <a:avLst/>
          </a:prstGeom>
        </p:spPr>
      </p:pic>
      <p:pic>
        <p:nvPicPr>
          <p:cNvPr id="20" name="Graphic 19" descr="Puzzle with solid fill">
            <a:extLst>
              <a:ext uri="{FF2B5EF4-FFF2-40B4-BE49-F238E27FC236}">
                <a16:creationId xmlns:a16="http://schemas.microsoft.com/office/drawing/2014/main" id="{2D3166AF-4B29-ED2B-DF16-14770A293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43692" y="333452"/>
            <a:ext cx="720000" cy="720000"/>
          </a:xfrm>
          <a:prstGeom prst="rect">
            <a:avLst/>
          </a:prstGeom>
        </p:spPr>
      </p:pic>
      <p:pic>
        <p:nvPicPr>
          <p:cNvPr id="21" name="Graphic 20" descr="Puzzle with solid fill">
            <a:extLst>
              <a:ext uri="{FF2B5EF4-FFF2-40B4-BE49-F238E27FC236}">
                <a16:creationId xmlns:a16="http://schemas.microsoft.com/office/drawing/2014/main" id="{84EBE031-D603-3A49-E120-BF2CB63D0B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10358410" y="606245"/>
            <a:ext cx="720000" cy="720000"/>
          </a:xfrm>
          <a:prstGeom prst="rect">
            <a:avLst/>
          </a:prstGeom>
        </p:spPr>
      </p:pic>
      <p:pic>
        <p:nvPicPr>
          <p:cNvPr id="22" name="Graphic 21" descr="Puzzle with solid fill">
            <a:extLst>
              <a:ext uri="{FF2B5EF4-FFF2-40B4-BE49-F238E27FC236}">
                <a16:creationId xmlns:a16="http://schemas.microsoft.com/office/drawing/2014/main" id="{02EA0BA8-CAC0-08F4-FD4D-7B796CF938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9770810" y="616165"/>
            <a:ext cx="720000" cy="7200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0914CE0-A981-0555-A922-581AC5A92628}"/>
              </a:ext>
            </a:extLst>
          </p:cNvPr>
          <p:cNvCxnSpPr>
            <a:cxnSpLocks/>
          </p:cNvCxnSpPr>
          <p:nvPr/>
        </p:nvCxnSpPr>
        <p:spPr>
          <a:xfrm>
            <a:off x="3006012" y="1486923"/>
            <a:ext cx="3394788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5CF8C3F-5AD6-0718-96DE-B81DF525B695}"/>
              </a:ext>
            </a:extLst>
          </p:cNvPr>
          <p:cNvSpPr txBox="1"/>
          <p:nvPr/>
        </p:nvSpPr>
        <p:spPr>
          <a:xfrm>
            <a:off x="4267223" y="1077720"/>
            <a:ext cx="872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2383462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5451754F-0839-309A-8E0A-FBFEBC246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02" y="1251818"/>
            <a:ext cx="8895196" cy="51985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19B117-71A6-701E-BB22-28E0FA02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Sensitivity</a:t>
            </a:r>
            <a:r>
              <a:rPr lang="fr-FR" dirty="0"/>
              <a:t> </a:t>
            </a:r>
            <a:r>
              <a:rPr lang="fr-FR" dirty="0" err="1"/>
              <a:t>improvement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45F8E-2630-D437-FEE4-D17C8F969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BD99B-CDC2-60AB-89C5-926CB2DE6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51270-C117-187A-EB9E-0D9D14E3F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13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DBE564-AE02-AFAD-70BE-9D9080914D5D}"/>
              </a:ext>
            </a:extLst>
          </p:cNvPr>
          <p:cNvSpPr/>
          <p:nvPr/>
        </p:nvSpPr>
        <p:spPr>
          <a:xfrm rot="2153415">
            <a:off x="4698124" y="2905542"/>
            <a:ext cx="3592777" cy="25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rgbClr val="8E8E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RT </a:t>
            </a:r>
            <a:r>
              <a:rPr lang="fr-FR" sz="2000" dirty="0" err="1">
                <a:solidFill>
                  <a:srgbClr val="8E8E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</a:t>
            </a:r>
            <a:r>
              <a:rPr lang="fr-FR" sz="2000" dirty="0">
                <a:solidFill>
                  <a:srgbClr val="8E8E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single 🧲 </a:t>
            </a:r>
            <a:r>
              <a:rPr lang="fr-FR" sz="2000" dirty="0" err="1">
                <a:solidFill>
                  <a:srgbClr val="8E8E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actuator</a:t>
            </a:r>
            <a:endParaRPr lang="en-GB" sz="2000" dirty="0">
              <a:solidFill>
                <a:srgbClr val="8E8E8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B37DAE-6DFE-BC47-5C95-4EA1C148010D}"/>
              </a:ext>
            </a:extLst>
          </p:cNvPr>
          <p:cNvSpPr/>
          <p:nvPr/>
        </p:nvSpPr>
        <p:spPr>
          <a:xfrm rot="2531745">
            <a:off x="4594269" y="3324009"/>
            <a:ext cx="2925907" cy="229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RT </a:t>
            </a:r>
            <a:r>
              <a:rPr lang="fr-FR" sz="2000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</a:t>
            </a:r>
            <a:r>
              <a:rPr lang="fr-FR" sz="2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2000" dirty="0">
                <a:solidFill>
                  <a:srgbClr val="8E8E8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🛡️🧲 </a:t>
            </a:r>
            <a:r>
              <a:rPr lang="fr-FR" sz="2000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actuator</a:t>
            </a:r>
            <a:endParaRPr lang="en-GB" sz="20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D1AD96-7D07-B9E8-18CE-E0BF19E30BF7}"/>
              </a:ext>
            </a:extLst>
          </p:cNvPr>
          <p:cNvSpPr/>
          <p:nvPr/>
        </p:nvSpPr>
        <p:spPr>
          <a:xfrm rot="2531745">
            <a:off x="3210596" y="3119068"/>
            <a:ext cx="3728683" cy="242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rgbClr val="5A5A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 niobium </a:t>
            </a:r>
            <a:r>
              <a:rPr lang="fr-FR" sz="2000" dirty="0" err="1">
                <a:solidFill>
                  <a:srgbClr val="5A5A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</a:t>
            </a:r>
            <a:r>
              <a:rPr lang="fr-FR" sz="2000" dirty="0">
                <a:solidFill>
                  <a:srgbClr val="5A5A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2000" dirty="0">
                <a:solidFill>
                  <a:srgbClr val="5A5AFF"/>
                </a:solidFill>
              </a:rPr>
              <a:t>🌀 </a:t>
            </a:r>
            <a:r>
              <a:rPr lang="fr-FR" sz="2000" dirty="0" err="1">
                <a:solidFill>
                  <a:srgbClr val="5A5A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actuator</a:t>
            </a:r>
            <a:endParaRPr lang="en-GB" sz="2000" dirty="0">
              <a:solidFill>
                <a:srgbClr val="5A5A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CDB43B-6B59-64AA-ABC1-5137F759F14E}"/>
              </a:ext>
            </a:extLst>
          </p:cNvPr>
          <p:cNvSpPr/>
          <p:nvPr/>
        </p:nvSpPr>
        <p:spPr>
          <a:xfrm rot="2531745">
            <a:off x="2643511" y="3090515"/>
            <a:ext cx="2681061" cy="176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RIN/ </a:t>
            </a:r>
            <a:r>
              <a:rPr lang="fr-FR" sz="2000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freq</a:t>
            </a:r>
            <a:r>
              <a:rPr lang="fr-FR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./ shot noise</a:t>
            </a:r>
            <a:endParaRPr lang="en-GB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779E3B3-702A-B114-F9AC-8D8924BD15B4}"/>
              </a:ext>
            </a:extLst>
          </p:cNvPr>
          <p:cNvSpPr/>
          <p:nvPr/>
        </p:nvSpPr>
        <p:spPr>
          <a:xfrm>
            <a:off x="9045677" y="212190"/>
            <a:ext cx="2927556" cy="39081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1kg-proof-mass prototype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35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C98E5-A9BF-D75A-09A4-DE4086B3C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status</a:t>
            </a:r>
            <a:r>
              <a:rPr lang="fr-FR" dirty="0"/>
              <a:t>: Niobium proof-mass </a:t>
            </a:r>
            <a:r>
              <a:rPr lang="fr-FR" dirty="0" err="1"/>
              <a:t>manufacturing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CB6E1-3543-8294-C7A3-E1E6CB2A4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56" t="235" r="27592"/>
          <a:stretch/>
        </p:blipFill>
        <p:spPr>
          <a:xfrm>
            <a:off x="6649922" y="1090228"/>
            <a:ext cx="1628326" cy="3306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111D3E-082F-2053-FCA1-6529996E8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78" y="3069735"/>
            <a:ext cx="1925276" cy="2939669"/>
          </a:xfrm>
          <a:prstGeom prst="rect">
            <a:avLst/>
          </a:prstGeom>
          <a:ln w="19050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A71611-3256-16F2-9342-34F42264C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588" y="3101957"/>
            <a:ext cx="1733566" cy="2673739"/>
          </a:xfrm>
          <a:prstGeom prst="rect">
            <a:avLst/>
          </a:prstGeom>
          <a:ln w="1905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B66995-F9AB-6B8F-B837-BDA6A74218AA}"/>
              </a:ext>
            </a:extLst>
          </p:cNvPr>
          <p:cNvSpPr txBox="1"/>
          <p:nvPr/>
        </p:nvSpPr>
        <p:spPr>
          <a:xfrm>
            <a:off x="836306" y="1142769"/>
            <a:ext cx="4435812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BE" sz="2000" dirty="0"/>
              <a:t>Two smaller test blocks with a</a:t>
            </a:r>
            <a:r>
              <a:rPr lang="en-BE" sz="2000" i="1" dirty="0"/>
              <a:t> compressed</a:t>
            </a:r>
            <a:r>
              <a:rPr lang="en-BE" sz="2000" dirty="0"/>
              <a:t> proof mass to test interfaces between milled holes and the spark-erosion cuts including the delicate flexures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13E971-CFAF-E578-ED6E-4CC5788011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75" r="29499"/>
          <a:stretch/>
        </p:blipFill>
        <p:spPr>
          <a:xfrm>
            <a:off x="8798595" y="2243065"/>
            <a:ext cx="1464742" cy="3154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0EFA6C-F3DA-B79E-45A6-3751A46930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23" r="36071"/>
          <a:stretch/>
        </p:blipFill>
        <p:spPr>
          <a:xfrm>
            <a:off x="10404097" y="2243064"/>
            <a:ext cx="1547957" cy="31549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FD098F-DE82-8870-CBA6-2245965764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853" r="30550"/>
          <a:stretch/>
        </p:blipFill>
        <p:spPr>
          <a:xfrm>
            <a:off x="5300292" y="1074797"/>
            <a:ext cx="1317791" cy="3339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1C017-71F9-BE00-EBBE-51EE2EF8F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37" t="-728" r="35727" b="73852"/>
          <a:stretch/>
        </p:blipFill>
        <p:spPr>
          <a:xfrm>
            <a:off x="7229961" y="4581081"/>
            <a:ext cx="1323186" cy="2150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23D9D4-7B89-F630-D557-A99A6E021D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444" r="41497" b="71464"/>
          <a:stretch/>
        </p:blipFill>
        <p:spPr>
          <a:xfrm>
            <a:off x="5212511" y="4581083"/>
            <a:ext cx="1941280" cy="2179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A0AF19-B319-2746-CC22-B56AA7F952FA}"/>
              </a:ext>
            </a:extLst>
          </p:cNvPr>
          <p:cNvSpPr txBox="1"/>
          <p:nvPr/>
        </p:nvSpPr>
        <p:spPr>
          <a:xfrm rot="1129847">
            <a:off x="3487118" y="3256950"/>
            <a:ext cx="102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pre-EDM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435ADD-80F3-AD09-4CB2-65AA1AF5D48C}"/>
              </a:ext>
            </a:extLst>
          </p:cNvPr>
          <p:cNvSpPr txBox="1"/>
          <p:nvPr/>
        </p:nvSpPr>
        <p:spPr>
          <a:xfrm>
            <a:off x="8716641" y="5397461"/>
            <a:ext cx="3257224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BE" sz="2000" dirty="0"/>
              <a:t>Now preparing other blocks with better cutting machine alignment and annealing</a:t>
            </a:r>
            <a:r>
              <a:rPr lang="fr-FR" sz="2000" dirty="0"/>
              <a:t>, </a:t>
            </a:r>
            <a:r>
              <a:rPr lang="en-BE" sz="2000" dirty="0"/>
              <a:t>we expect better results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63684D-9758-32B0-6F85-855F2F849878}"/>
              </a:ext>
            </a:extLst>
          </p:cNvPr>
          <p:cNvSpPr/>
          <p:nvPr/>
        </p:nvSpPr>
        <p:spPr>
          <a:xfrm>
            <a:off x="5212511" y="4581082"/>
            <a:ext cx="1941280" cy="2150285"/>
          </a:xfrm>
          <a:prstGeom prst="rect">
            <a:avLst/>
          </a:prstGeom>
          <a:noFill/>
          <a:ln w="38100">
            <a:solidFill>
              <a:srgbClr val="00FF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DA988F-463F-8F1F-624E-21960B920108}"/>
              </a:ext>
            </a:extLst>
          </p:cNvPr>
          <p:cNvSpPr/>
          <p:nvPr/>
        </p:nvSpPr>
        <p:spPr>
          <a:xfrm>
            <a:off x="5313867" y="1074797"/>
            <a:ext cx="795652" cy="819550"/>
          </a:xfrm>
          <a:prstGeom prst="rect">
            <a:avLst/>
          </a:prstGeom>
          <a:noFill/>
          <a:ln w="38100">
            <a:solidFill>
              <a:srgbClr val="00FF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6C25AD-5496-47A2-F379-C92161902A79}"/>
              </a:ext>
            </a:extLst>
          </p:cNvPr>
          <p:cNvSpPr/>
          <p:nvPr/>
        </p:nvSpPr>
        <p:spPr>
          <a:xfrm>
            <a:off x="7381778" y="1087793"/>
            <a:ext cx="480341" cy="81955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04B43D-0FF6-F37D-4793-EE7AF44715BD}"/>
              </a:ext>
            </a:extLst>
          </p:cNvPr>
          <p:cNvSpPr/>
          <p:nvPr/>
        </p:nvSpPr>
        <p:spPr>
          <a:xfrm>
            <a:off x="7244307" y="4656857"/>
            <a:ext cx="1308840" cy="2074509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52562C-4DEC-45B7-5C8F-B59FE45BA70B}"/>
              </a:ext>
            </a:extLst>
          </p:cNvPr>
          <p:cNvCxnSpPr/>
          <p:nvPr/>
        </p:nvCxnSpPr>
        <p:spPr>
          <a:xfrm flipH="1">
            <a:off x="5212511" y="1907343"/>
            <a:ext cx="101356" cy="2673738"/>
          </a:xfrm>
          <a:prstGeom prst="line">
            <a:avLst/>
          </a:prstGeom>
          <a:ln w="28575">
            <a:solidFill>
              <a:srgbClr val="00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095E48-C5BE-11BA-DA17-1CFBF33BE9FB}"/>
              </a:ext>
            </a:extLst>
          </p:cNvPr>
          <p:cNvCxnSpPr>
            <a:cxnSpLocks/>
          </p:cNvCxnSpPr>
          <p:nvPr/>
        </p:nvCxnSpPr>
        <p:spPr>
          <a:xfrm>
            <a:off x="6109519" y="1907343"/>
            <a:ext cx="1044272" cy="2673738"/>
          </a:xfrm>
          <a:prstGeom prst="line">
            <a:avLst/>
          </a:prstGeom>
          <a:ln w="28575">
            <a:solidFill>
              <a:srgbClr val="00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6546AF-9769-ADD0-2E71-1A784F8B2D01}"/>
              </a:ext>
            </a:extLst>
          </p:cNvPr>
          <p:cNvCxnSpPr>
            <a:cxnSpLocks/>
          </p:cNvCxnSpPr>
          <p:nvPr/>
        </p:nvCxnSpPr>
        <p:spPr>
          <a:xfrm flipH="1">
            <a:off x="7244307" y="1907342"/>
            <a:ext cx="137471" cy="274951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DBAAE6E-5C03-0849-3044-7A59DAAEC00D}"/>
              </a:ext>
            </a:extLst>
          </p:cNvPr>
          <p:cNvCxnSpPr>
            <a:cxnSpLocks/>
          </p:cNvCxnSpPr>
          <p:nvPr/>
        </p:nvCxnSpPr>
        <p:spPr>
          <a:xfrm>
            <a:off x="7877048" y="1907342"/>
            <a:ext cx="676099" cy="281171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2A3A488-F689-F30E-3ED0-DD9BE484A342}"/>
              </a:ext>
            </a:extLst>
          </p:cNvPr>
          <p:cNvSpPr/>
          <p:nvPr/>
        </p:nvSpPr>
        <p:spPr>
          <a:xfrm>
            <a:off x="7511914" y="5247498"/>
            <a:ext cx="748948" cy="7489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751A37E-7355-3440-F078-0E8A2F30C062}"/>
              </a:ext>
            </a:extLst>
          </p:cNvPr>
          <p:cNvSpPr/>
          <p:nvPr/>
        </p:nvSpPr>
        <p:spPr>
          <a:xfrm>
            <a:off x="5746796" y="5518471"/>
            <a:ext cx="748948" cy="748948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06FC27-F56F-E642-A4EB-EABEEF5A255D}"/>
              </a:ext>
            </a:extLst>
          </p:cNvPr>
          <p:cNvSpPr txBox="1"/>
          <p:nvPr/>
        </p:nvSpPr>
        <p:spPr>
          <a:xfrm rot="16200000">
            <a:off x="5497915" y="3334381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Block 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70FF4B-05D6-8ABD-7E2C-3E77E1C1DB70}"/>
              </a:ext>
            </a:extLst>
          </p:cNvPr>
          <p:cNvSpPr txBox="1"/>
          <p:nvPr/>
        </p:nvSpPr>
        <p:spPr>
          <a:xfrm rot="16200000">
            <a:off x="7059737" y="3502202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Block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FB0B55-59CE-74B7-4739-522F5DDAA40D}"/>
              </a:ext>
            </a:extLst>
          </p:cNvPr>
          <p:cNvSpPr txBox="1"/>
          <p:nvPr/>
        </p:nvSpPr>
        <p:spPr>
          <a:xfrm rot="16200000">
            <a:off x="9047543" y="466826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Block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D3435B-60E6-F547-415B-DE3CEFC4ABED}"/>
              </a:ext>
            </a:extLst>
          </p:cNvPr>
          <p:cNvSpPr txBox="1"/>
          <p:nvPr/>
        </p:nvSpPr>
        <p:spPr>
          <a:xfrm rot="16200000">
            <a:off x="10825656" y="452273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Block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D4E0CC-C5C1-DA27-F058-CDA10E7E6B01}"/>
              </a:ext>
            </a:extLst>
          </p:cNvPr>
          <p:cNvSpPr txBox="1"/>
          <p:nvPr/>
        </p:nvSpPr>
        <p:spPr>
          <a:xfrm>
            <a:off x="8415719" y="920200"/>
            <a:ext cx="3658229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BE" sz="2000" dirty="0"/>
              <a:t>Preliminary results show some failed flexures, but adequate interfacing between holes and EDM cuts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29226C-B699-97CB-9841-7432B101D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B36FE570-D26F-9F21-5418-B94DB4D0A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001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19C7-1A9E-075A-FEC5-1BFC13F97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Alternative design: Silicon </a:t>
            </a:r>
            <a:r>
              <a:rPr lang="fr-FR" dirty="0" err="1"/>
              <a:t>mechanics</a:t>
            </a:r>
            <a:r>
              <a:rPr lang="fr-FR" dirty="0"/>
              <a:t> and SQUID </a:t>
            </a:r>
            <a:r>
              <a:rPr lang="fr-FR" dirty="0" err="1"/>
              <a:t>read</a:t>
            </a:r>
            <a:r>
              <a:rPr lang="fr-FR" dirty="0"/>
              <a:t>-out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D75DF-3E65-246E-491A-FA8BD31B6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DE593-C012-D461-F95C-F008CECCD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47B08-AF99-6201-A043-4A332194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15</a:t>
            </a:fld>
            <a:endParaRPr lang="en-GB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9EAF177C-3859-67CF-58DD-7DC11420C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44" y="1561767"/>
            <a:ext cx="7889912" cy="447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51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5C024-2040-E915-EBEE-9557FDB6C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SQUID </a:t>
            </a:r>
            <a:r>
              <a:rPr lang="fr-FR" dirty="0" err="1"/>
              <a:t>sensing</a:t>
            </a:r>
            <a:r>
              <a:rPr lang="fr-FR" dirty="0"/>
              <a:t> and actuation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DF639-6C8E-6398-9839-F02CDE1CF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E6AD7-0AF5-3FEB-7850-0E2FE493B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DE365-766F-ACDD-9D7C-69A25AC6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16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64FFB8-4D97-F9F3-FE2E-A2F1AA468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3852" y="1462632"/>
            <a:ext cx="3275655" cy="1898526"/>
          </a:xfrm>
          <a:prstGeom prst="rect">
            <a:avLst/>
          </a:prstGeom>
          <a:ln w="28575">
            <a:solidFill>
              <a:srgbClr val="40FF4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EAF097-BE4E-8818-AFD3-960C559A84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088" t="-1795" r="-1430" b="-3518"/>
          <a:stretch/>
        </p:blipFill>
        <p:spPr>
          <a:xfrm>
            <a:off x="838200" y="2651954"/>
            <a:ext cx="3275655" cy="314479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0EAA6A-FE63-6D03-8BED-9F11EE3D7FA7}"/>
              </a:ext>
            </a:extLst>
          </p:cNvPr>
          <p:cNvSpPr/>
          <p:nvPr/>
        </p:nvSpPr>
        <p:spPr>
          <a:xfrm>
            <a:off x="1182329" y="1269770"/>
            <a:ext cx="6196624" cy="1073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tx1"/>
                </a:solidFill>
              </a:rPr>
              <a:t>Moving </a:t>
            </a:r>
            <a:r>
              <a:rPr lang="fr-FR" sz="2000" dirty="0" err="1">
                <a:solidFill>
                  <a:schemeClr val="tx1"/>
                </a:solidFill>
              </a:rPr>
              <a:t>superconductor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</a:p>
          <a:p>
            <a:endParaRPr lang="fr-FR" sz="800" dirty="0">
              <a:solidFill>
                <a:schemeClr val="tx1"/>
              </a:solidFill>
            </a:endParaRPr>
          </a:p>
          <a:p>
            <a:r>
              <a:rPr lang="fr-FR" sz="2000" dirty="0">
                <a:solidFill>
                  <a:schemeClr val="tx1"/>
                </a:solidFill>
                <a:sym typeface="Wingdings" panose="05000000000000000000" pitchFamily="2" charset="2"/>
              </a:rPr>
              <a:t>Inductance change of the </a:t>
            </a:r>
            <a:r>
              <a:rPr lang="fr-FR" sz="2000" dirty="0" err="1">
                <a:solidFill>
                  <a:schemeClr val="tx1"/>
                </a:solidFill>
                <a:sym typeface="Wingdings" panose="05000000000000000000" pitchFamily="2" charset="2"/>
              </a:rPr>
              <a:t>coil-superconductor</a:t>
            </a:r>
            <a:r>
              <a:rPr lang="fr-FR" sz="2000" dirty="0">
                <a:solidFill>
                  <a:schemeClr val="tx1"/>
                </a:solidFill>
                <a:sym typeface="Wingdings" panose="05000000000000000000" pitchFamily="2" charset="2"/>
              </a:rPr>
              <a:t> system</a:t>
            </a:r>
          </a:p>
          <a:p>
            <a:endParaRPr lang="fr-FR" sz="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fr-FR" sz="2000" dirty="0" err="1">
                <a:solidFill>
                  <a:schemeClr val="tx1"/>
                </a:solidFill>
                <a:sym typeface="Wingdings" panose="05000000000000000000" pitchFamily="2" charset="2"/>
              </a:rPr>
              <a:t>Current</a:t>
            </a:r>
            <a:r>
              <a:rPr lang="fr-FR" sz="2000" dirty="0">
                <a:solidFill>
                  <a:schemeClr val="tx1"/>
                </a:solidFill>
                <a:sym typeface="Wingdings" panose="05000000000000000000" pitchFamily="2" charset="2"/>
              </a:rPr>
              <a:t> change</a:t>
            </a:r>
            <a:endParaRPr lang="en-GB" sz="2000" dirty="0">
              <a:solidFill>
                <a:schemeClr val="tx1"/>
              </a:solidFill>
            </a:endParaRPr>
          </a:p>
        </p:txBody>
      </p: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4627069A-8760-1437-17DB-3B3027668008}"/>
              </a:ext>
            </a:extLst>
          </p:cNvPr>
          <p:cNvCxnSpPr>
            <a:cxnSpLocks/>
          </p:cNvCxnSpPr>
          <p:nvPr/>
        </p:nvCxnSpPr>
        <p:spPr>
          <a:xfrm rot="5400000">
            <a:off x="-59525" y="2146424"/>
            <a:ext cx="1952769" cy="530943"/>
          </a:xfrm>
          <a:prstGeom prst="bentConnector3">
            <a:avLst>
              <a:gd name="adj1" fmla="val -854"/>
            </a:avLst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033C19-45FA-2BE9-E0E6-F2F8DFAD9FEC}"/>
              </a:ext>
            </a:extLst>
          </p:cNvPr>
          <p:cNvCxnSpPr>
            <a:cxnSpLocks/>
          </p:cNvCxnSpPr>
          <p:nvPr/>
        </p:nvCxnSpPr>
        <p:spPr>
          <a:xfrm>
            <a:off x="656303" y="3374600"/>
            <a:ext cx="25072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DB4596D-776F-0FA7-7124-5F3C37B5D7C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9039" y="1663071"/>
            <a:ext cx="286580" cy="12700"/>
          </a:xfrm>
          <a:prstGeom prst="curvedConnector4">
            <a:avLst>
              <a:gd name="adj1" fmla="val -99"/>
              <a:gd name="adj2" fmla="val -141289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58">
            <a:extLst>
              <a:ext uri="{FF2B5EF4-FFF2-40B4-BE49-F238E27FC236}">
                <a16:creationId xmlns:a16="http://schemas.microsoft.com/office/drawing/2014/main" id="{DE65ADE9-7004-BFE4-5774-E8AFB3055798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24700" y="2102051"/>
            <a:ext cx="286580" cy="12700"/>
          </a:xfrm>
          <a:prstGeom prst="curvedConnector4">
            <a:avLst>
              <a:gd name="adj1" fmla="val -99"/>
              <a:gd name="adj2" fmla="val -141289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21A46B85-4C0B-1AC6-F52B-FFF804CD93EE}"/>
              </a:ext>
            </a:extLst>
          </p:cNvPr>
          <p:cNvCxnSpPr>
            <a:cxnSpLocks/>
          </p:cNvCxnSpPr>
          <p:nvPr/>
        </p:nvCxnSpPr>
        <p:spPr>
          <a:xfrm rot="16200000" flipV="1">
            <a:off x="2749898" y="2520297"/>
            <a:ext cx="871511" cy="334299"/>
          </a:xfrm>
          <a:prstGeom prst="bentConnector3">
            <a:avLst>
              <a:gd name="adj1" fmla="val 98512"/>
            </a:avLst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48DDCF93-BEC6-CBF1-BBD3-A3E1E86F497F}"/>
              </a:ext>
            </a:extLst>
          </p:cNvPr>
          <p:cNvSpPr txBox="1"/>
          <p:nvPr/>
        </p:nvSpPr>
        <p:spPr>
          <a:xfrm>
            <a:off x="3503420" y="2158279"/>
            <a:ext cx="4269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Connection to a second </a:t>
            </a:r>
            <a:r>
              <a:rPr lang="fr-FR" sz="2000" dirty="0" err="1"/>
              <a:t>coil</a:t>
            </a:r>
            <a:r>
              <a:rPr lang="fr-FR" sz="2000" dirty="0"/>
              <a:t> to </a:t>
            </a:r>
            <a:r>
              <a:rPr lang="fr-FR" sz="2000" dirty="0" err="1"/>
              <a:t>convert</a:t>
            </a:r>
            <a:r>
              <a:rPr lang="fr-FR" sz="2000" dirty="0"/>
              <a:t> the </a:t>
            </a:r>
            <a:r>
              <a:rPr lang="fr-FR" sz="2000" dirty="0" err="1"/>
              <a:t>current</a:t>
            </a:r>
            <a:r>
              <a:rPr lang="fr-FR" sz="2000" dirty="0"/>
              <a:t> change in a </a:t>
            </a:r>
            <a:r>
              <a:rPr lang="fr-FR" sz="2000" dirty="0" err="1"/>
              <a:t>magnetic</a:t>
            </a:r>
            <a:r>
              <a:rPr lang="fr-FR" sz="2000" dirty="0"/>
              <a:t> </a:t>
            </a:r>
            <a:r>
              <a:rPr lang="fr-FR" sz="2000" dirty="0" err="1"/>
              <a:t>field</a:t>
            </a:r>
            <a:r>
              <a:rPr lang="fr-FR" sz="2000" dirty="0"/>
              <a:t> change </a:t>
            </a:r>
            <a:r>
              <a:rPr lang="fr-FR" sz="2000" dirty="0" err="1"/>
              <a:t>readable</a:t>
            </a:r>
            <a:r>
              <a:rPr lang="fr-FR" sz="2000" dirty="0"/>
              <a:t> by a SQUID </a:t>
            </a:r>
            <a:r>
              <a:rPr lang="fr-FR" sz="2000" dirty="0" err="1"/>
              <a:t>read</a:t>
            </a:r>
            <a:r>
              <a:rPr lang="fr-FR" sz="2000" dirty="0"/>
              <a:t>-out</a:t>
            </a:r>
            <a:endParaRPr lang="en-GB" sz="20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31A9AFF-6077-91FC-C33F-5A5DF73A9074}"/>
              </a:ext>
            </a:extLst>
          </p:cNvPr>
          <p:cNvSpPr txBox="1"/>
          <p:nvPr/>
        </p:nvSpPr>
        <p:spPr>
          <a:xfrm>
            <a:off x="4392183" y="3712818"/>
            <a:ext cx="2492288" cy="442674"/>
          </a:xfrm>
          <a:prstGeom prst="round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solidFill>
                  <a:schemeClr val="bg1"/>
                </a:solidFill>
              </a:rPr>
              <a:t>Sub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fm</a:t>
            </a:r>
            <a:r>
              <a:rPr lang="fr-FR" sz="2000" dirty="0">
                <a:solidFill>
                  <a:schemeClr val="bg1"/>
                </a:solidFill>
              </a:rPr>
              <a:t>/√Hz </a:t>
            </a:r>
            <a:r>
              <a:rPr lang="fr-FR" sz="2000" dirty="0" err="1">
                <a:solidFill>
                  <a:schemeClr val="bg1"/>
                </a:solidFill>
              </a:rPr>
              <a:t>precision</a:t>
            </a:r>
            <a:endParaRPr lang="en-GB" sz="2000" dirty="0">
              <a:solidFill>
                <a:schemeClr val="bg1"/>
              </a:solidFill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122225E-9AF7-E49D-53ED-1EE857899188}"/>
              </a:ext>
            </a:extLst>
          </p:cNvPr>
          <p:cNvCxnSpPr>
            <a:stCxn id="78" idx="2"/>
          </p:cNvCxnSpPr>
          <p:nvPr/>
        </p:nvCxnSpPr>
        <p:spPr>
          <a:xfrm flipH="1">
            <a:off x="5638327" y="3173942"/>
            <a:ext cx="1" cy="4148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6E5E50AE-0130-7BB8-E3A8-AB3297BE8DF3}"/>
              </a:ext>
            </a:extLst>
          </p:cNvPr>
          <p:cNvSpPr txBox="1"/>
          <p:nvPr/>
        </p:nvSpPr>
        <p:spPr>
          <a:xfrm>
            <a:off x="4156405" y="4715092"/>
            <a:ext cx="3119466" cy="1015663"/>
          </a:xfrm>
          <a:prstGeom prst="rect">
            <a:avLst/>
          </a:prstGeom>
          <a:noFill/>
          <a:ln w="28575">
            <a:solidFill>
              <a:srgbClr val="40FF40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/>
              <a:t>Sandwich configuration for </a:t>
            </a:r>
            <a:r>
              <a:rPr lang="fr-FR" sz="2000" dirty="0" err="1"/>
              <a:t>read</a:t>
            </a:r>
            <a:r>
              <a:rPr lang="fr-FR" sz="2000" dirty="0"/>
              <a:t>-out (</a:t>
            </a:r>
            <a:r>
              <a:rPr lang="fr-FR" sz="2000" dirty="0" err="1"/>
              <a:t>linarity</a:t>
            </a:r>
            <a:r>
              <a:rPr lang="fr-FR" sz="2000" dirty="0"/>
              <a:t>) and actuation (push actuation)!</a:t>
            </a:r>
            <a:endParaRPr lang="en-GB" sz="20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3CD0249-32B0-A323-BDE6-36223E8D0D94}"/>
              </a:ext>
            </a:extLst>
          </p:cNvPr>
          <p:cNvSpPr txBox="1"/>
          <p:nvPr/>
        </p:nvSpPr>
        <p:spPr>
          <a:xfrm>
            <a:off x="7909894" y="1046182"/>
            <a:ext cx="1263603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/>
              <a:t>Actuation</a:t>
            </a:r>
            <a:endParaRPr lang="en-GB" sz="2000" dirty="0"/>
          </a:p>
        </p:txBody>
      </p:sp>
      <p:pic>
        <p:nvPicPr>
          <p:cNvPr id="84" name="Picture 83" descr="Diagram&#10;&#10;Description automatically generated">
            <a:extLst>
              <a:ext uri="{FF2B5EF4-FFF2-40B4-BE49-F238E27FC236}">
                <a16:creationId xmlns:a16="http://schemas.microsoft.com/office/drawing/2014/main" id="{B205A554-FD65-C192-294A-ADF2EE09E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04" y="3843743"/>
            <a:ext cx="4069209" cy="230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222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EBCA2-C4CB-481F-8572-DE6216DD2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The design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fixed</a:t>
            </a:r>
            <a:r>
              <a:rPr lang="fr-FR" dirty="0"/>
              <a:t>!</a:t>
            </a:r>
            <a:endParaRPr lang="en-GB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AB316-772E-66EF-C402-E467940993F8}"/>
              </a:ext>
            </a:extLst>
          </p:cNvPr>
          <p:cNvGrpSpPr/>
          <p:nvPr/>
        </p:nvGrpSpPr>
        <p:grpSpPr>
          <a:xfrm>
            <a:off x="2843827" y="1658815"/>
            <a:ext cx="2267923" cy="2218763"/>
            <a:chOff x="3370877" y="1354015"/>
            <a:chExt cx="2267923" cy="22187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FFED8E5-1AF3-67DA-9293-EB5C39869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70877" y="1399217"/>
              <a:ext cx="2170542" cy="217356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074EC6F-74A6-4A2A-EC41-3AB04E19D3FF}"/>
                </a:ext>
              </a:extLst>
            </p:cNvPr>
            <p:cNvSpPr/>
            <p:nvPr/>
          </p:nvSpPr>
          <p:spPr>
            <a:xfrm>
              <a:off x="4456147" y="1419759"/>
              <a:ext cx="981145" cy="155042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69F60F-6F88-55E0-8AF6-5B2B453E8C3C}"/>
                </a:ext>
              </a:extLst>
            </p:cNvPr>
            <p:cNvSpPr/>
            <p:nvPr/>
          </p:nvSpPr>
          <p:spPr>
            <a:xfrm>
              <a:off x="4959419" y="1459351"/>
              <a:ext cx="490573" cy="155042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4A3548-FB8B-63A3-8553-92915D174815}"/>
                </a:ext>
              </a:extLst>
            </p:cNvPr>
            <p:cNvSpPr/>
            <p:nvPr/>
          </p:nvSpPr>
          <p:spPr>
            <a:xfrm>
              <a:off x="5391219" y="1597006"/>
              <a:ext cx="58773" cy="593744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961692-B23B-1FA8-3298-692E0424C742}"/>
                </a:ext>
              </a:extLst>
            </p:cNvPr>
            <p:cNvSpPr/>
            <p:nvPr/>
          </p:nvSpPr>
          <p:spPr>
            <a:xfrm>
              <a:off x="5382505" y="2615195"/>
              <a:ext cx="133513" cy="483605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8705551-F313-86A6-7A3F-6E42C2D7EBC1}"/>
                </a:ext>
              </a:extLst>
            </p:cNvPr>
            <p:cNvSpPr/>
            <p:nvPr/>
          </p:nvSpPr>
          <p:spPr>
            <a:xfrm>
              <a:off x="5420605" y="3109716"/>
              <a:ext cx="95413" cy="413530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16DBC3F-4360-52B5-1ED8-1561E864F2DF}"/>
                </a:ext>
              </a:extLst>
            </p:cNvPr>
            <p:cNvSpPr/>
            <p:nvPr/>
          </p:nvSpPr>
          <p:spPr>
            <a:xfrm>
              <a:off x="3410970" y="1497280"/>
              <a:ext cx="122400" cy="413530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93246FB-0A97-4A20-EF7A-8A49CD0F6637}"/>
                </a:ext>
              </a:extLst>
            </p:cNvPr>
            <p:cNvSpPr/>
            <p:nvPr/>
          </p:nvSpPr>
          <p:spPr>
            <a:xfrm>
              <a:off x="5535068" y="2892035"/>
              <a:ext cx="103732" cy="4671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AE459C5-C9D1-7938-5CAC-AEF196726EA2}"/>
                </a:ext>
              </a:extLst>
            </p:cNvPr>
            <p:cNvSpPr/>
            <p:nvPr/>
          </p:nvSpPr>
          <p:spPr>
            <a:xfrm flipH="1">
              <a:off x="5397568" y="2252439"/>
              <a:ext cx="203132" cy="313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D92620B-9502-D602-589C-CD71AF99107B}"/>
                </a:ext>
              </a:extLst>
            </p:cNvPr>
            <p:cNvSpPr/>
            <p:nvPr/>
          </p:nvSpPr>
          <p:spPr>
            <a:xfrm flipH="1">
              <a:off x="5507536" y="1827993"/>
              <a:ext cx="93164" cy="313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970BF00-EDA6-50DD-33FC-D4AB58D17813}"/>
                </a:ext>
              </a:extLst>
            </p:cNvPr>
            <p:cNvSpPr/>
            <p:nvPr/>
          </p:nvSpPr>
          <p:spPr>
            <a:xfrm flipH="1">
              <a:off x="5468311" y="1354015"/>
              <a:ext cx="170489" cy="1963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BB6E7E5-3F68-1EB3-F4FB-2CEEAE43A680}"/>
                </a:ext>
              </a:extLst>
            </p:cNvPr>
            <p:cNvSpPr/>
            <p:nvPr/>
          </p:nvSpPr>
          <p:spPr>
            <a:xfrm flipH="1">
              <a:off x="4707573" y="3167787"/>
              <a:ext cx="662232" cy="155043"/>
            </a:xfrm>
            <a:prstGeom prst="rect">
              <a:avLst/>
            </a:prstGeom>
            <a:solidFill>
              <a:srgbClr val="7D7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1E8DC7-127B-346D-CFF3-4554F66CCD07}"/>
                </a:ext>
              </a:extLst>
            </p:cNvPr>
            <p:cNvSpPr/>
            <p:nvPr/>
          </p:nvSpPr>
          <p:spPr>
            <a:xfrm flipH="1">
              <a:off x="3560762" y="1650449"/>
              <a:ext cx="404407" cy="155043"/>
            </a:xfrm>
            <a:prstGeom prst="rect">
              <a:avLst/>
            </a:prstGeom>
            <a:solidFill>
              <a:srgbClr val="7D7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E811E7-5414-69C2-EFE6-F5B85A80E9EA}"/>
                </a:ext>
              </a:extLst>
            </p:cNvPr>
            <p:cNvSpPr/>
            <p:nvPr/>
          </p:nvSpPr>
          <p:spPr>
            <a:xfrm flipH="1">
              <a:off x="3858453" y="1695988"/>
              <a:ext cx="404407" cy="155043"/>
            </a:xfrm>
            <a:prstGeom prst="rect">
              <a:avLst/>
            </a:prstGeom>
            <a:solidFill>
              <a:srgbClr val="7D7F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14094F3-B9CD-7157-9F00-608E381F697B}"/>
              </a:ext>
            </a:extLst>
          </p:cNvPr>
          <p:cNvGrpSpPr/>
          <p:nvPr/>
        </p:nvGrpSpPr>
        <p:grpSpPr>
          <a:xfrm>
            <a:off x="2813769" y="4322145"/>
            <a:ext cx="2170541" cy="2217654"/>
            <a:chOff x="3370877" y="4016273"/>
            <a:chExt cx="2170541" cy="22176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3CE1E98-3859-098A-E3CA-898AC2DC3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0877" y="4016273"/>
              <a:ext cx="2170541" cy="221765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F5836A0-005C-19AA-500B-AA579EF328E9}"/>
                </a:ext>
              </a:extLst>
            </p:cNvPr>
            <p:cNvSpPr/>
            <p:nvPr/>
          </p:nvSpPr>
          <p:spPr>
            <a:xfrm flipH="1">
              <a:off x="3656248" y="5784299"/>
              <a:ext cx="547451" cy="155043"/>
            </a:xfrm>
            <a:prstGeom prst="rect">
              <a:avLst/>
            </a:prstGeom>
            <a:solidFill>
              <a:srgbClr val="929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86EAEC-F176-4476-E967-E50FBEB36639}"/>
                </a:ext>
              </a:extLst>
            </p:cNvPr>
            <p:cNvSpPr/>
            <p:nvPr/>
          </p:nvSpPr>
          <p:spPr>
            <a:xfrm flipH="1">
              <a:off x="3656245" y="5977443"/>
              <a:ext cx="261703" cy="55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A5C0418-0AEA-8EB7-4BDC-76219459AD9E}"/>
                </a:ext>
              </a:extLst>
            </p:cNvPr>
            <p:cNvSpPr/>
            <p:nvPr/>
          </p:nvSpPr>
          <p:spPr>
            <a:xfrm flipH="1">
              <a:off x="4946719" y="5977443"/>
              <a:ext cx="261703" cy="55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4A39138-ECF5-9371-C100-4AAA4EB1FE90}"/>
              </a:ext>
            </a:extLst>
          </p:cNvPr>
          <p:cNvGrpSpPr/>
          <p:nvPr/>
        </p:nvGrpSpPr>
        <p:grpSpPr>
          <a:xfrm>
            <a:off x="5834327" y="4340900"/>
            <a:ext cx="4366762" cy="2493377"/>
            <a:chOff x="5993077" y="3996771"/>
            <a:chExt cx="4366762" cy="249337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68A7496-2126-DCDE-4FCA-17B12C899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3077" y="3996771"/>
              <a:ext cx="4366762" cy="249337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9E916B4-6FDE-F3BC-BB29-2707DA1FD67C}"/>
                </a:ext>
              </a:extLst>
            </p:cNvPr>
            <p:cNvSpPr/>
            <p:nvPr/>
          </p:nvSpPr>
          <p:spPr>
            <a:xfrm>
              <a:off x="7067550" y="4539443"/>
              <a:ext cx="1765300" cy="1164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CE82FBA-C8BF-E0A7-12E0-65C83EFA51BA}"/>
                </a:ext>
              </a:extLst>
            </p:cNvPr>
            <p:cNvSpPr/>
            <p:nvPr/>
          </p:nvSpPr>
          <p:spPr>
            <a:xfrm>
              <a:off x="7373183" y="4281314"/>
              <a:ext cx="1459667" cy="2838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9093F59-8920-8926-EE78-A2E0636647A9}"/>
                </a:ext>
              </a:extLst>
            </p:cNvPr>
            <p:cNvSpPr/>
            <p:nvPr/>
          </p:nvSpPr>
          <p:spPr>
            <a:xfrm>
              <a:off x="7092950" y="5659991"/>
              <a:ext cx="1625600" cy="340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EABC0674-A85D-E7A9-D86E-06C78F88E42E}"/>
                </a:ext>
              </a:extLst>
            </p:cNvPr>
            <p:cNvSpPr/>
            <p:nvPr/>
          </p:nvSpPr>
          <p:spPr>
            <a:xfrm rot="8071243">
              <a:off x="7111993" y="4385001"/>
              <a:ext cx="400050" cy="22108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6C846E1A-A09A-A832-596E-1BBC47617B0B}"/>
                </a:ext>
              </a:extLst>
            </p:cNvPr>
            <p:cNvSpPr/>
            <p:nvPr/>
          </p:nvSpPr>
          <p:spPr>
            <a:xfrm rot="17299083">
              <a:off x="8465017" y="5633426"/>
              <a:ext cx="400050" cy="22108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70AF48F-5E04-2029-A0ED-735757DF453C}"/>
                </a:ext>
              </a:extLst>
            </p:cNvPr>
            <p:cNvSpPr txBox="1"/>
            <p:nvPr/>
          </p:nvSpPr>
          <p:spPr>
            <a:xfrm>
              <a:off x="7067550" y="5740642"/>
              <a:ext cx="8699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Tuning </a:t>
              </a:r>
              <a:r>
                <a:rPr lang="fr-FR" sz="1100" dirty="0" err="1"/>
                <a:t>coils</a:t>
              </a:r>
              <a:endParaRPr lang="en-GB" sz="1100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476B4EF-918D-A863-FBB0-929B58F2BDBF}"/>
              </a:ext>
            </a:extLst>
          </p:cNvPr>
          <p:cNvGrpSpPr/>
          <p:nvPr/>
        </p:nvGrpSpPr>
        <p:grpSpPr>
          <a:xfrm>
            <a:off x="6268301" y="1475364"/>
            <a:ext cx="4668321" cy="2630865"/>
            <a:chOff x="6427051" y="1170564"/>
            <a:chExt cx="4668321" cy="26308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B2AAEC0-8CC7-9713-E31D-1AA80170E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427051" y="1170564"/>
              <a:ext cx="4668321" cy="263086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A939F73-E2B4-A7EF-6042-55E09F3DB0C5}"/>
                </a:ext>
              </a:extLst>
            </p:cNvPr>
            <p:cNvSpPr/>
            <p:nvPr/>
          </p:nvSpPr>
          <p:spPr>
            <a:xfrm>
              <a:off x="7150100" y="1650449"/>
              <a:ext cx="1606550" cy="17087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6AD6C55-CDE5-87AA-8181-6058CB633376}"/>
                </a:ext>
              </a:extLst>
            </p:cNvPr>
            <p:cNvSpPr/>
            <p:nvPr/>
          </p:nvSpPr>
          <p:spPr>
            <a:xfrm>
              <a:off x="7067550" y="1934321"/>
              <a:ext cx="1765300" cy="1164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CB6577B-7DE0-FBC0-C074-001FD19126C1}"/>
                </a:ext>
              </a:extLst>
            </p:cNvPr>
            <p:cNvSpPr txBox="1"/>
            <p:nvPr/>
          </p:nvSpPr>
          <p:spPr>
            <a:xfrm>
              <a:off x="7126786" y="1658253"/>
              <a:ext cx="11663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err="1"/>
                <a:t>Superconducting</a:t>
              </a:r>
              <a:r>
                <a:rPr lang="fr-FR" sz="1100" dirty="0"/>
                <a:t> </a:t>
              </a:r>
              <a:r>
                <a:rPr lang="fr-FR" sz="1100" dirty="0" err="1"/>
                <a:t>actuators</a:t>
              </a:r>
              <a:endParaRPr lang="en-GB" sz="1100" dirty="0"/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ABF8B29-745D-C45F-7A95-A23DD34B5DA1}"/>
              </a:ext>
            </a:extLst>
          </p:cNvPr>
          <p:cNvCxnSpPr/>
          <p:nvPr/>
        </p:nvCxnSpPr>
        <p:spPr>
          <a:xfrm>
            <a:off x="2063750" y="4169729"/>
            <a:ext cx="9004300" cy="0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BBA7F57-0B7F-EE24-391C-F26D0BF17E94}"/>
              </a:ext>
            </a:extLst>
          </p:cNvPr>
          <p:cNvCxnSpPr>
            <a:cxnSpLocks/>
          </p:cNvCxnSpPr>
          <p:nvPr/>
        </p:nvCxnSpPr>
        <p:spPr>
          <a:xfrm flipV="1">
            <a:off x="5582412" y="1334370"/>
            <a:ext cx="0" cy="524970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FC5C994-2669-9A66-1771-7F950859FB35}"/>
              </a:ext>
            </a:extLst>
          </p:cNvPr>
          <p:cNvSpPr txBox="1"/>
          <p:nvPr/>
        </p:nvSpPr>
        <p:spPr>
          <a:xfrm>
            <a:off x="3201785" y="1004174"/>
            <a:ext cx="1406712" cy="44267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solidFill>
                  <a:schemeClr val="bg1"/>
                </a:solidFill>
              </a:rPr>
              <a:t>Mechanics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5D2E54-3511-0DBB-59B1-254609B3350F}"/>
              </a:ext>
            </a:extLst>
          </p:cNvPr>
          <p:cNvSpPr txBox="1"/>
          <p:nvPr/>
        </p:nvSpPr>
        <p:spPr>
          <a:xfrm>
            <a:off x="7126365" y="992147"/>
            <a:ext cx="1406712" cy="44267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Read-out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4E2BFEA-E28C-25D7-8203-7791A3D01A4E}"/>
              </a:ext>
            </a:extLst>
          </p:cNvPr>
          <p:cNvSpPr/>
          <p:nvPr/>
        </p:nvSpPr>
        <p:spPr>
          <a:xfrm>
            <a:off x="6205825" y="3914409"/>
            <a:ext cx="3172401" cy="199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78FE23C-20DB-CEE5-F3F4-4CA91E090574}"/>
              </a:ext>
            </a:extLst>
          </p:cNvPr>
          <p:cNvSpPr/>
          <p:nvPr/>
        </p:nvSpPr>
        <p:spPr>
          <a:xfrm>
            <a:off x="6205824" y="3744940"/>
            <a:ext cx="493425" cy="199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1A2C323-1834-346A-4434-D2537A1FA4C4}"/>
              </a:ext>
            </a:extLst>
          </p:cNvPr>
          <p:cNvSpPr/>
          <p:nvPr/>
        </p:nvSpPr>
        <p:spPr>
          <a:xfrm>
            <a:off x="8884801" y="3791052"/>
            <a:ext cx="297299" cy="199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D021C2C-6A30-5A10-907D-C9698362FE9E}"/>
              </a:ext>
            </a:extLst>
          </p:cNvPr>
          <p:cNvSpPr/>
          <p:nvPr/>
        </p:nvSpPr>
        <p:spPr>
          <a:xfrm>
            <a:off x="9037201" y="3877578"/>
            <a:ext cx="297299" cy="176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5485A46-2087-2E44-3486-E57DDF503880}"/>
              </a:ext>
            </a:extLst>
          </p:cNvPr>
          <p:cNvSpPr/>
          <p:nvPr/>
        </p:nvSpPr>
        <p:spPr>
          <a:xfrm>
            <a:off x="5964992" y="6551394"/>
            <a:ext cx="3623508" cy="199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E7A9F3B-CD92-0672-C466-CB6C45FEC988}"/>
              </a:ext>
            </a:extLst>
          </p:cNvPr>
          <p:cNvSpPr/>
          <p:nvPr/>
        </p:nvSpPr>
        <p:spPr>
          <a:xfrm>
            <a:off x="8897501" y="6452508"/>
            <a:ext cx="690999" cy="199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B83650B-918E-1047-9B5C-2E88A431FCA6}"/>
              </a:ext>
            </a:extLst>
          </p:cNvPr>
          <p:cNvSpPr/>
          <p:nvPr/>
        </p:nvSpPr>
        <p:spPr>
          <a:xfrm>
            <a:off x="6008889" y="6384446"/>
            <a:ext cx="690999" cy="199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ADA7770-37A0-D523-A71A-F5068C8FC462}"/>
              </a:ext>
            </a:extLst>
          </p:cNvPr>
          <p:cNvSpPr/>
          <p:nvPr/>
        </p:nvSpPr>
        <p:spPr>
          <a:xfrm>
            <a:off x="1263625" y="2198678"/>
            <a:ext cx="1364302" cy="1075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chemeClr val="tx1"/>
                </a:solidFill>
              </a:rPr>
              <a:t>Monolithic</a:t>
            </a:r>
            <a:r>
              <a:rPr lang="fr-FR" sz="2000" dirty="0">
                <a:solidFill>
                  <a:schemeClr val="tx1"/>
                </a:solidFill>
              </a:rPr>
              <a:t> Niobium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AB0ED40-B3CF-0DB7-4175-9E453C723B1B}"/>
              </a:ext>
            </a:extLst>
          </p:cNvPr>
          <p:cNvSpPr/>
          <p:nvPr/>
        </p:nvSpPr>
        <p:spPr>
          <a:xfrm>
            <a:off x="1263625" y="4536544"/>
            <a:ext cx="1364302" cy="666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Silicon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E2BDFCA-0ACF-9B8C-31DD-FA6EDB70C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227" y="5085869"/>
            <a:ext cx="1617700" cy="739051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AD1182E2-DCF3-B864-AD8F-5FE423E71615}"/>
              </a:ext>
            </a:extLst>
          </p:cNvPr>
          <p:cNvSpPr/>
          <p:nvPr/>
        </p:nvSpPr>
        <p:spPr>
          <a:xfrm>
            <a:off x="2384526" y="4927936"/>
            <a:ext cx="268801" cy="739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5AC0278-B430-0189-EB01-5A689A97A784}"/>
              </a:ext>
            </a:extLst>
          </p:cNvPr>
          <p:cNvSpPr/>
          <p:nvPr/>
        </p:nvSpPr>
        <p:spPr>
          <a:xfrm>
            <a:off x="982124" y="5085869"/>
            <a:ext cx="649826" cy="210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F802CC4-DCAD-0895-F9B9-F5DBBEA21C33}"/>
              </a:ext>
            </a:extLst>
          </p:cNvPr>
          <p:cNvSpPr/>
          <p:nvPr/>
        </p:nvSpPr>
        <p:spPr>
          <a:xfrm>
            <a:off x="6860805" y="2557239"/>
            <a:ext cx="1831881" cy="659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chemeClr val="tx1"/>
                </a:solidFill>
              </a:rPr>
              <a:t>Interferometric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readout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C6B4281-E612-314F-806C-D1224B704362}"/>
              </a:ext>
            </a:extLst>
          </p:cNvPr>
          <p:cNvSpPr/>
          <p:nvPr/>
        </p:nvSpPr>
        <p:spPr>
          <a:xfrm>
            <a:off x="6831059" y="5072460"/>
            <a:ext cx="1938291" cy="892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chemeClr val="tx1"/>
                </a:solidFill>
              </a:rPr>
              <a:t>superconductive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readout</a:t>
            </a:r>
            <a:r>
              <a:rPr lang="fr-FR" sz="2000" dirty="0">
                <a:solidFill>
                  <a:schemeClr val="tx1"/>
                </a:solidFill>
              </a:rPr>
              <a:t> &amp; actuation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5A8835DE-DE2B-9382-2F8E-FAD4465F0020}"/>
              </a:ext>
            </a:extLst>
          </p:cNvPr>
          <p:cNvSpPr/>
          <p:nvPr/>
        </p:nvSpPr>
        <p:spPr>
          <a:xfrm rot="4841847">
            <a:off x="6846744" y="3348754"/>
            <a:ext cx="400050" cy="22108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9A407FEC-A96B-7309-754F-51887CDD5244}"/>
              </a:ext>
            </a:extLst>
          </p:cNvPr>
          <p:cNvSpPr/>
          <p:nvPr/>
        </p:nvSpPr>
        <p:spPr>
          <a:xfrm rot="15757665">
            <a:off x="8343341" y="2063824"/>
            <a:ext cx="400050" cy="22108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9ABBF5-5F21-220E-77E4-A09FC5272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F26C5-D78D-2CA4-804E-4B31A991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658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6C8E-A016-FF79-5EB7-EBB943541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Sensitivities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472EDC-3DA4-389B-9D52-881B81D7FFD3}"/>
              </a:ext>
            </a:extLst>
          </p:cNvPr>
          <p:cNvSpPr txBox="1"/>
          <p:nvPr/>
        </p:nvSpPr>
        <p:spPr>
          <a:xfrm>
            <a:off x="3537521" y="1337873"/>
            <a:ext cx="279073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GB" sz="2000" dirty="0"/>
              <a:t>Niobium (Q=10</a:t>
            </a:r>
            <a:r>
              <a:rPr lang="en-GB" sz="2000" baseline="30000" dirty="0"/>
              <a:t>4</a:t>
            </a:r>
            <a:r>
              <a:rPr lang="en-GB" sz="2000" dirty="0"/>
              <a:t>) Watt’s linkage with interferometric readout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617CB-300E-59B3-1C54-DD129C4E8349}"/>
              </a:ext>
            </a:extLst>
          </p:cNvPr>
          <p:cNvSpPr txBox="1"/>
          <p:nvPr/>
        </p:nvSpPr>
        <p:spPr>
          <a:xfrm>
            <a:off x="9018169" y="1337873"/>
            <a:ext cx="284134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GB" sz="2000" dirty="0"/>
              <a:t>Silicon (Q=10</a:t>
            </a:r>
            <a:r>
              <a:rPr lang="en-GB" sz="2000" baseline="30000" dirty="0"/>
              <a:t>6</a:t>
            </a:r>
            <a:r>
              <a:rPr lang="en-GB" sz="2000" dirty="0"/>
              <a:t>) Watt’s linkage with superconductive readout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0B50D7-CE03-B449-F9D0-493C07783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9CC4953-3AF1-B279-0009-6A2452557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2BC5336-E828-2292-CCEC-3A32F961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18</a:t>
            </a:fld>
            <a:endParaRPr lang="en-GB"/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89531479-504D-90B9-8216-771607CFF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0" y="2615816"/>
            <a:ext cx="5400000" cy="3875000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C0F251C5-9BA4-B436-7B41-271B742A0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69" y="2650083"/>
            <a:ext cx="5400000" cy="3806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937A69-743C-510D-C4DE-0434DD8028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3831" y="1060037"/>
            <a:ext cx="2969458" cy="167345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14DBF8-45F1-3FD7-179E-7122080341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424" t="-2391" r="-1591" b="-228"/>
          <a:stretch/>
        </p:blipFill>
        <p:spPr>
          <a:xfrm>
            <a:off x="6453148" y="1119029"/>
            <a:ext cx="2555527" cy="162341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8C0F11-7F49-4948-00E2-034FD3F5970A}"/>
              </a:ext>
            </a:extLst>
          </p:cNvPr>
          <p:cNvSpPr/>
          <p:nvPr/>
        </p:nvSpPr>
        <p:spPr>
          <a:xfrm>
            <a:off x="9842090" y="212190"/>
            <a:ext cx="2131143" cy="39081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10kg proof mass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01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CAE66890-6A9A-29F6-DCB8-A38FAEF3D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37" t="23193" r="27935"/>
          <a:stretch/>
        </p:blipFill>
        <p:spPr>
          <a:xfrm>
            <a:off x="4084449" y="1007321"/>
            <a:ext cx="4023102" cy="534902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4E54D5-42D0-30A4-93B0-2D0426DEF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How to test </a:t>
            </a:r>
            <a:r>
              <a:rPr lang="fr-FR" dirty="0" err="1"/>
              <a:t>such</a:t>
            </a:r>
            <a:r>
              <a:rPr lang="fr-FR" dirty="0"/>
              <a:t> </a:t>
            </a:r>
            <a:r>
              <a:rPr lang="fr-FR" dirty="0" err="1"/>
              <a:t>sensor</a:t>
            </a:r>
            <a:r>
              <a:rPr lang="fr-FR" dirty="0"/>
              <a:t> on </a:t>
            </a:r>
            <a:r>
              <a:rPr lang="fr-FR" dirty="0" err="1"/>
              <a:t>Earth</a:t>
            </a:r>
            <a:r>
              <a:rPr lang="fr-FR" dirty="0"/>
              <a:t>? </a:t>
            </a:r>
            <a:r>
              <a:rPr lang="fr-FR" b="1" dirty="0">
                <a:solidFill>
                  <a:schemeClr val="accent1"/>
                </a:solidFill>
              </a:rPr>
              <a:t>E-TEST prototype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71D4-C115-BB12-81E4-D8F0D8F17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EE716-F21E-0A26-F345-1BF89909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E8132-2F41-93C0-76F5-A150817EE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19</a:t>
            </a:fld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11BF7F-B88D-49C6-F447-B8E172A7D49C}"/>
              </a:ext>
            </a:extLst>
          </p:cNvPr>
          <p:cNvSpPr/>
          <p:nvPr/>
        </p:nvSpPr>
        <p:spPr>
          <a:xfrm>
            <a:off x="943789" y="4799506"/>
            <a:ext cx="2215676" cy="51233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Active platform</a:t>
            </a:r>
            <a:endParaRPr lang="fr-BE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CE11E5-4101-7E79-0801-887109F5289D}"/>
              </a:ext>
            </a:extLst>
          </p:cNvPr>
          <p:cNvSpPr txBox="1"/>
          <p:nvPr/>
        </p:nvSpPr>
        <p:spPr>
          <a:xfrm>
            <a:off x="838199" y="5409612"/>
            <a:ext cx="2980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Inertial</a:t>
            </a:r>
            <a:r>
              <a:rPr lang="fr-FR" sz="2400" dirty="0"/>
              <a:t> control of the 6 </a:t>
            </a:r>
            <a:r>
              <a:rPr lang="fr-FR" sz="2400" dirty="0" err="1"/>
              <a:t>degrees</a:t>
            </a:r>
            <a:r>
              <a:rPr lang="fr-FR" sz="2400" dirty="0"/>
              <a:t>-of-</a:t>
            </a:r>
            <a:r>
              <a:rPr lang="fr-FR" sz="2400" dirty="0" err="1"/>
              <a:t>freedom</a:t>
            </a:r>
            <a:endParaRPr lang="fr-BE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276D3D3-91C5-B2B7-F5D9-EAAC8C1B7ACA}"/>
              </a:ext>
            </a:extLst>
          </p:cNvPr>
          <p:cNvSpPr/>
          <p:nvPr/>
        </p:nvSpPr>
        <p:spPr>
          <a:xfrm>
            <a:off x="8258990" y="1230451"/>
            <a:ext cx="2637610" cy="51233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/>
              <a:t>Inverted</a:t>
            </a:r>
            <a:r>
              <a:rPr lang="fr-FR" sz="2400" dirty="0"/>
              <a:t> </a:t>
            </a:r>
            <a:r>
              <a:rPr lang="fr-FR" sz="2400" dirty="0" err="1"/>
              <a:t>pendulum</a:t>
            </a:r>
            <a:endParaRPr lang="fr-BE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5162D0-74A8-3373-3ECD-5E5705606F1E}"/>
              </a:ext>
            </a:extLst>
          </p:cNvPr>
          <p:cNvSpPr txBox="1"/>
          <p:nvPr/>
        </p:nvSpPr>
        <p:spPr>
          <a:xfrm>
            <a:off x="8153400" y="1840557"/>
            <a:ext cx="2980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Passive horizontal vibration isolation</a:t>
            </a:r>
            <a:endParaRPr lang="fr-BE" sz="24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46BBC73-8D40-E34E-E197-FC24DB7CF158}"/>
              </a:ext>
            </a:extLst>
          </p:cNvPr>
          <p:cNvSpPr/>
          <p:nvPr/>
        </p:nvSpPr>
        <p:spPr>
          <a:xfrm>
            <a:off x="931773" y="1233623"/>
            <a:ext cx="2637610" cy="83099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/>
              <a:t>Geometric</a:t>
            </a:r>
            <a:r>
              <a:rPr lang="fr-FR" sz="2400" dirty="0"/>
              <a:t> Anti-Spring </a:t>
            </a:r>
            <a:r>
              <a:rPr lang="fr-FR" sz="2400" dirty="0" err="1"/>
              <a:t>filter</a:t>
            </a:r>
            <a:endParaRPr lang="fr-BE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AE9A8D-2D0B-018F-905C-3D968CBBB803}"/>
              </a:ext>
            </a:extLst>
          </p:cNvPr>
          <p:cNvSpPr txBox="1"/>
          <p:nvPr/>
        </p:nvSpPr>
        <p:spPr>
          <a:xfrm>
            <a:off x="826182" y="2129268"/>
            <a:ext cx="2980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Passive vertical vibration isolation</a:t>
            </a:r>
            <a:endParaRPr lang="fr-BE" sz="24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AAE399-E4BE-ADE4-9E74-8FACDEA15DAA}"/>
              </a:ext>
            </a:extLst>
          </p:cNvPr>
          <p:cNvSpPr/>
          <p:nvPr/>
        </p:nvSpPr>
        <p:spPr>
          <a:xfrm>
            <a:off x="8258990" y="3009202"/>
            <a:ext cx="2215676" cy="51233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Cold platform</a:t>
            </a:r>
            <a:endParaRPr lang="fr-BE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217088-2FB0-AEF4-F764-4B76CCAE3C5E}"/>
              </a:ext>
            </a:extLst>
          </p:cNvPr>
          <p:cNvSpPr txBox="1"/>
          <p:nvPr/>
        </p:nvSpPr>
        <p:spPr>
          <a:xfrm>
            <a:off x="8153400" y="3572173"/>
            <a:ext cx="3627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Test </a:t>
            </a:r>
            <a:r>
              <a:rPr lang="fr-FR" sz="2400" b="1" dirty="0" err="1"/>
              <a:t>bench</a:t>
            </a:r>
            <a:r>
              <a:rPr lang="fr-FR" sz="2400" b="1" dirty="0"/>
              <a:t> for </a:t>
            </a:r>
            <a:r>
              <a:rPr lang="fr-FR" sz="2400" b="1" dirty="0" err="1"/>
              <a:t>cryogenic</a:t>
            </a:r>
            <a:r>
              <a:rPr lang="fr-FR" sz="2400" b="1" dirty="0"/>
              <a:t> </a:t>
            </a:r>
            <a:r>
              <a:rPr lang="fr-FR" sz="2400" b="1" dirty="0" err="1"/>
              <a:t>superconductive</a:t>
            </a:r>
            <a:r>
              <a:rPr lang="fr-FR" sz="2400" b="1" dirty="0"/>
              <a:t> </a:t>
            </a:r>
            <a:r>
              <a:rPr lang="fr-FR" sz="2400" b="1" dirty="0" err="1"/>
              <a:t>interferometric</a:t>
            </a:r>
            <a:r>
              <a:rPr lang="fr-FR" sz="2400" b="1" dirty="0"/>
              <a:t> </a:t>
            </a:r>
            <a:r>
              <a:rPr lang="fr-FR" sz="2400" b="1" dirty="0" err="1"/>
              <a:t>inertial</a:t>
            </a:r>
            <a:r>
              <a:rPr lang="fr-FR" sz="2400" b="1" dirty="0"/>
              <a:t> </a:t>
            </a:r>
            <a:r>
              <a:rPr lang="fr-FR" sz="2400" b="1" dirty="0" err="1"/>
              <a:t>sensors</a:t>
            </a:r>
            <a:r>
              <a:rPr lang="fr-FR" sz="2400" b="1" dirty="0"/>
              <a:t> (CSIS)</a:t>
            </a:r>
            <a:endParaRPr lang="fr-BE" sz="2400" b="1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EB00DB8-5211-D16C-2051-123AE84E2DE1}"/>
              </a:ext>
            </a:extLst>
          </p:cNvPr>
          <p:cNvSpPr/>
          <p:nvPr/>
        </p:nvSpPr>
        <p:spPr>
          <a:xfrm>
            <a:off x="943791" y="3155286"/>
            <a:ext cx="2859568" cy="51233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/>
              <a:t>Suspended</a:t>
            </a:r>
            <a:r>
              <a:rPr lang="fr-FR" sz="2400" dirty="0"/>
              <a:t> Cryostat</a:t>
            </a:r>
            <a:endParaRPr lang="fr-BE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BE674A-BAE1-AB2E-8FC4-637C7DDEC199}"/>
              </a:ext>
            </a:extLst>
          </p:cNvPr>
          <p:cNvSpPr txBox="1"/>
          <p:nvPr/>
        </p:nvSpPr>
        <p:spPr>
          <a:xfrm>
            <a:off x="838201" y="3718257"/>
            <a:ext cx="3627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Radiatively</a:t>
            </a:r>
            <a:r>
              <a:rPr lang="fr-FR" sz="2400" dirty="0"/>
              <a:t> cool the test mass to 20K</a:t>
            </a:r>
            <a:endParaRPr lang="fr-BE" sz="24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15E3D01-0043-F729-A0D8-D609B58312D8}"/>
              </a:ext>
            </a:extLst>
          </p:cNvPr>
          <p:cNvSpPr/>
          <p:nvPr/>
        </p:nvSpPr>
        <p:spPr>
          <a:xfrm>
            <a:off x="8331962" y="5371382"/>
            <a:ext cx="2965157" cy="51233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Test mass (Si </a:t>
            </a:r>
            <a:r>
              <a:rPr lang="fr-FR" sz="2400" dirty="0" err="1"/>
              <a:t>mirror</a:t>
            </a:r>
            <a:r>
              <a:rPr lang="fr-FR" sz="2400" dirty="0"/>
              <a:t>)</a:t>
            </a:r>
            <a:endParaRPr lang="fr-BE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47DE40-A6E9-7193-AD43-AD8D78494160}"/>
              </a:ext>
            </a:extLst>
          </p:cNvPr>
          <p:cNvSpPr txBox="1"/>
          <p:nvPr/>
        </p:nvSpPr>
        <p:spPr>
          <a:xfrm>
            <a:off x="10457468" y="8361"/>
            <a:ext cx="1734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Seismic</a:t>
            </a:r>
            <a:r>
              <a:rPr lang="fr-FR" dirty="0">
                <a:solidFill>
                  <a:schemeClr val="accent1"/>
                </a:solidFill>
              </a:rPr>
              <a:t> isolation</a:t>
            </a:r>
            <a:endParaRPr lang="fr-BE" dirty="0">
              <a:solidFill>
                <a:schemeClr val="accent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69DA65-284A-5D9D-55D4-1AAB2410E0AC}"/>
              </a:ext>
            </a:extLst>
          </p:cNvPr>
          <p:cNvSpPr txBox="1"/>
          <p:nvPr/>
        </p:nvSpPr>
        <p:spPr>
          <a:xfrm>
            <a:off x="10262752" y="270474"/>
            <a:ext cx="192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Cryogenic </a:t>
            </a:r>
            <a:r>
              <a:rPr lang="fr-FR" dirty="0" err="1">
                <a:solidFill>
                  <a:schemeClr val="accent2"/>
                </a:solidFill>
              </a:rPr>
              <a:t>payload</a:t>
            </a:r>
            <a:endParaRPr lang="fr-BE" dirty="0">
              <a:solidFill>
                <a:schemeClr val="accent2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A5377E9-0444-6353-CD13-B823C1EE317A}"/>
              </a:ext>
            </a:extLst>
          </p:cNvPr>
          <p:cNvCxnSpPr>
            <a:cxnSpLocks/>
          </p:cNvCxnSpPr>
          <p:nvPr/>
        </p:nvCxnSpPr>
        <p:spPr>
          <a:xfrm flipH="1" flipV="1">
            <a:off x="3249905" y="5055673"/>
            <a:ext cx="1774379" cy="353939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0952589-1F5E-DE71-2791-B2A7D5971F0C}"/>
              </a:ext>
            </a:extLst>
          </p:cNvPr>
          <p:cNvCxnSpPr>
            <a:cxnSpLocks/>
          </p:cNvCxnSpPr>
          <p:nvPr/>
        </p:nvCxnSpPr>
        <p:spPr>
          <a:xfrm flipH="1">
            <a:off x="3720822" y="1393111"/>
            <a:ext cx="2080210" cy="229738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CFF4308-CC8F-0101-C98E-5D630575DFDC}"/>
              </a:ext>
            </a:extLst>
          </p:cNvPr>
          <p:cNvCxnSpPr>
            <a:cxnSpLocks/>
          </p:cNvCxnSpPr>
          <p:nvPr/>
        </p:nvCxnSpPr>
        <p:spPr>
          <a:xfrm flipV="1">
            <a:off x="7403690" y="1554255"/>
            <a:ext cx="703861" cy="630921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F126769-F409-C4BB-B58A-84E9A3CCE15E}"/>
              </a:ext>
            </a:extLst>
          </p:cNvPr>
          <p:cNvCxnSpPr>
            <a:cxnSpLocks/>
          </p:cNvCxnSpPr>
          <p:nvPr/>
        </p:nvCxnSpPr>
        <p:spPr>
          <a:xfrm flipV="1">
            <a:off x="6213987" y="3393441"/>
            <a:ext cx="1893564" cy="274179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0A3912F-BA0A-780C-79BA-9B9055B9FA96}"/>
              </a:ext>
            </a:extLst>
          </p:cNvPr>
          <p:cNvCxnSpPr>
            <a:cxnSpLocks/>
          </p:cNvCxnSpPr>
          <p:nvPr/>
        </p:nvCxnSpPr>
        <p:spPr>
          <a:xfrm>
            <a:off x="6096000" y="4357003"/>
            <a:ext cx="2057400" cy="1120397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54718F8-B9E8-3144-5471-125ADE37DD67}"/>
              </a:ext>
            </a:extLst>
          </p:cNvPr>
          <p:cNvCxnSpPr>
            <a:cxnSpLocks/>
          </p:cNvCxnSpPr>
          <p:nvPr/>
        </p:nvCxnSpPr>
        <p:spPr>
          <a:xfrm flipH="1" flipV="1">
            <a:off x="3933010" y="3428234"/>
            <a:ext cx="1457188" cy="70987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51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F555D-5755-E442-0A1E-A4A10FA25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Bridging the </a:t>
            </a:r>
            <a:r>
              <a:rPr lang="fr-FR" dirty="0" err="1"/>
              <a:t>sensitivity</a:t>
            </a:r>
            <a:r>
              <a:rPr lang="fr-FR" dirty="0"/>
              <a:t> gap </a:t>
            </a:r>
            <a:r>
              <a:rPr lang="fr-FR" dirty="0" err="1"/>
              <a:t>between</a:t>
            </a:r>
            <a:r>
              <a:rPr lang="fr-FR" dirty="0"/>
              <a:t> LISA and ET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A7387-EA22-AA4E-CCDC-BEC738A1E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5BAB8F-C5D3-D699-89AD-980376A6B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F26CB-8AE4-E7E8-EF69-2FD12A054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18929B-0045-1768-4697-93DED312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2</a:t>
            </a:fld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15F77B-A5D5-60C5-62ED-9452E607601B}"/>
              </a:ext>
            </a:extLst>
          </p:cNvPr>
          <p:cNvSpPr/>
          <p:nvPr/>
        </p:nvSpPr>
        <p:spPr>
          <a:xfrm>
            <a:off x="266131" y="1100755"/>
            <a:ext cx="8188573" cy="549715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F5469A6-5328-E10D-B5D7-0027768E5B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5"/>
          <a:stretch/>
        </p:blipFill>
        <p:spPr>
          <a:xfrm>
            <a:off x="1255832" y="1200261"/>
            <a:ext cx="7101496" cy="5292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4A8A60B-0AAF-5933-5659-DB4AF1CD9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30" y="1200261"/>
            <a:ext cx="7967983" cy="5292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E89CB7B-0CCD-9C3F-120A-9ECE8AD46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45" y="1200261"/>
            <a:ext cx="7967983" cy="5292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B599B58-5295-DA17-E3D4-AA5F5C061C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41594">
            <a:off x="2629352" y="3445003"/>
            <a:ext cx="908357" cy="83683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4008E24-3B70-B6E6-2D77-20A386C6CE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1961" y="4008937"/>
            <a:ext cx="220369" cy="17535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91A9457-D20F-EEC8-3E57-988D212236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85" b="95000" l="8696" r="90373">
                        <a14:foregroundMark x1="48758" y1="5385" x2="54658" y2="9615"/>
                        <a14:foregroundMark x1="74534" y1="92692" x2="79814" y2="93462"/>
                        <a14:foregroundMark x1="19255" y1="95000" x2="21739" y2="95000"/>
                        <a14:foregroundMark x1="8696" y1="87692" x2="9317" y2="78846"/>
                        <a14:foregroundMark x1="79193" y1="96538" x2="90373" y2="85769"/>
                        <a14:foregroundMark x1="90373" y1="85769" x2="89752" y2="8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43287">
            <a:off x="7370192" y="4105191"/>
            <a:ext cx="747664" cy="603704"/>
          </a:xfrm>
          <a:prstGeom prst="rect">
            <a:avLst/>
          </a:prstGeom>
        </p:spPr>
      </p:pic>
      <p:pic>
        <p:nvPicPr>
          <p:cNvPr id="40" name="Picture 1" descr="LGWA crater">
            <a:extLst>
              <a:ext uri="{FF2B5EF4-FFF2-40B4-BE49-F238E27FC236}">
                <a16:creationId xmlns:a16="http://schemas.microsoft.com/office/drawing/2014/main" id="{3CD67367-E4BA-1E57-F682-8F4AFAED4E99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 r:link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0856" y="2538631"/>
            <a:ext cx="3366836" cy="2064047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Artist&amp;#39;s view of the LISA space mission. Three satellites form a... |  Download Scientific Diagram">
            <a:extLst>
              <a:ext uri="{FF2B5EF4-FFF2-40B4-BE49-F238E27FC236}">
                <a16:creationId xmlns:a16="http://schemas.microsoft.com/office/drawing/2014/main" id="{01468989-A7A8-4720-FD37-2FE77C2D4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8931" y="868141"/>
            <a:ext cx="3366836" cy="160419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Einstein Telescope : Slideshow">
            <a:extLst>
              <a:ext uri="{FF2B5EF4-FFF2-40B4-BE49-F238E27FC236}">
                <a16:creationId xmlns:a16="http://schemas.microsoft.com/office/drawing/2014/main" id="{8548E5BD-DAF7-4948-C90F-EEA865AEA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4326" y="4724166"/>
            <a:ext cx="3379896" cy="1901687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LISA Laser Interferometer Space Antenna - Laboratoire de physique  corpusculaire de Caen">
            <a:extLst>
              <a:ext uri="{FF2B5EF4-FFF2-40B4-BE49-F238E27FC236}">
                <a16:creationId xmlns:a16="http://schemas.microsoft.com/office/drawing/2014/main" id="{53B3C88D-5E86-845F-AE17-60CDCE0DF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96" b="90657" l="6641" r="96680">
                        <a14:foregroundMark x1="5566" y1="26263" x2="6641" y2="77525"/>
                        <a14:foregroundMark x1="6641" y1="77525" x2="11328" y2="83586"/>
                        <a14:foregroundMark x1="11328" y1="83586" x2="17285" y2="81566"/>
                        <a14:foregroundMark x1="27539" y1="73232" x2="27344" y2="42424"/>
                        <a14:foregroundMark x1="27344" y1="42424" x2="28516" y2="60606"/>
                        <a14:foregroundMark x1="28516" y1="60606" x2="25488" y2="62626"/>
                        <a14:foregroundMark x1="30371" y1="66162" x2="30371" y2="72980"/>
                        <a14:foregroundMark x1="29102" y1="58333" x2="29492" y2="66414"/>
                        <a14:foregroundMark x1="29492" y1="64141" x2="29590" y2="52525"/>
                        <a14:foregroundMark x1="29590" y1="52525" x2="29590" y2="76263"/>
                        <a14:foregroundMark x1="27637" y1="85606" x2="27637" y2="90657"/>
                        <a14:foregroundMark x1="24805" y1="85606" x2="25293" y2="88384"/>
                        <a14:foregroundMark x1="30273" y1="84343" x2="30371" y2="85859"/>
                        <a14:foregroundMark x1="44141" y1="79293" x2="47266" y2="82828"/>
                        <a14:foregroundMark x1="51367" y1="81566" x2="55859" y2="78283"/>
                        <a14:foregroundMark x1="55859" y1="78283" x2="57422" y2="75253"/>
                        <a14:foregroundMark x1="56445" y1="62879" x2="53223" y2="53788"/>
                        <a14:foregroundMark x1="53223" y1="53788" x2="50293" y2="51515"/>
                        <a14:foregroundMark x1="47949" y1="47727" x2="44824" y2="39141"/>
                        <a14:foregroundMark x1="44824" y1="39141" x2="45020" y2="29798"/>
                        <a14:foregroundMark x1="48438" y1="21717" x2="53711" y2="21970"/>
                        <a14:foregroundMark x1="72754" y1="63131" x2="81250" y2="27525"/>
                        <a14:foregroundMark x1="89648" y1="63131" x2="93750" y2="81061"/>
                        <a14:foregroundMark x1="96387" y1="78535" x2="96777" y2="7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48687" y="1911569"/>
            <a:ext cx="848626" cy="32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C5F3F97-52D8-42BE-187B-8EEC8557D2A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6836" y1="67680" x2="49153" y2="67956"/>
                        <a14:foregroundMark x1="49153" y1="67956" x2="63277" y2="66022"/>
                        <a14:foregroundMark x1="63277" y1="66022" x2="74294" y2="69890"/>
                        <a14:foregroundMark x1="18927" y1="83702" x2="37571" y2="86188"/>
                        <a14:foregroundMark x1="37571" y1="86188" x2="64972" y2="83978"/>
                        <a14:foregroundMark x1="64972" y1="83978" x2="78531" y2="85912"/>
                        <a14:foregroundMark x1="78531" y1="85912" x2="82486" y2="83978"/>
                        <a14:foregroundMark x1="63277" y1="42541" x2="59040" y2="29834"/>
                        <a14:foregroundMark x1="59040" y1="29834" x2="56497" y2="27072"/>
                        <a14:backgroundMark x1="44915" y1="61050" x2="50282" y2="59116"/>
                        <a14:backgroundMark x1="38418" y1="79282" x2="65254" y2="77624"/>
                        <a14:backgroundMark x1="65254" y1="77624" x2="66102" y2="77624"/>
                        <a14:backgroundMark x1="30226" y1="52210" x2="30791" y2="52210"/>
                        <a14:backgroundMark x1="69492" y1="52210" x2="70339" y2="50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995" y="4491681"/>
            <a:ext cx="930767" cy="95180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9792563-B673-F41C-A538-7FB1180E73F5}"/>
              </a:ext>
            </a:extLst>
          </p:cNvPr>
          <p:cNvSpPr/>
          <p:nvPr/>
        </p:nvSpPr>
        <p:spPr>
          <a:xfrm>
            <a:off x="8694326" y="2511411"/>
            <a:ext cx="3384000" cy="2124000"/>
          </a:xfrm>
          <a:prstGeom prst="rect">
            <a:avLst/>
          </a:prstGeom>
          <a:noFill/>
          <a:ln w="76200">
            <a:solidFill>
              <a:srgbClr val="FF003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46" name="Picture 45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DCC5545C-C9B1-2859-02E7-6E75A36828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37" y="4137302"/>
            <a:ext cx="946324" cy="7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DB513A-019E-FCD2-C499-469AD2CB2B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33490" y="2185235"/>
            <a:ext cx="9162412" cy="415855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</p:pic>
      <p:pic>
        <p:nvPicPr>
          <p:cNvPr id="13" name="Picture 2" descr="Hands-on Experimental Underground Physics at LNGS » APPEC">
            <a:extLst>
              <a:ext uri="{FF2B5EF4-FFF2-40B4-BE49-F238E27FC236}">
                <a16:creationId xmlns:a16="http://schemas.microsoft.com/office/drawing/2014/main" id="{027AEB2B-1E1B-1C9F-D75D-BF2DE8B67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58" y="1216491"/>
            <a:ext cx="2195224" cy="2212509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5A8AE1-6D0D-ADCE-40D5-F3AF9CB55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How to test </a:t>
            </a:r>
            <a:r>
              <a:rPr lang="fr-FR" dirty="0" err="1"/>
              <a:t>such</a:t>
            </a:r>
            <a:r>
              <a:rPr lang="fr-FR" dirty="0"/>
              <a:t> </a:t>
            </a:r>
            <a:r>
              <a:rPr lang="fr-FR" dirty="0" err="1"/>
              <a:t>sensor</a:t>
            </a:r>
            <a:r>
              <a:rPr lang="fr-FR" dirty="0"/>
              <a:t> on </a:t>
            </a:r>
            <a:r>
              <a:rPr lang="fr-FR" dirty="0" err="1"/>
              <a:t>Earth</a:t>
            </a:r>
            <a:r>
              <a:rPr lang="fr-FR" dirty="0"/>
              <a:t>? </a:t>
            </a:r>
            <a:r>
              <a:rPr lang="fr-FR" b="1" dirty="0">
                <a:solidFill>
                  <a:schemeClr val="accent1"/>
                </a:solidFill>
              </a:rPr>
              <a:t>Gemini </a:t>
            </a:r>
            <a:r>
              <a:rPr lang="fr-FR" b="1" dirty="0" err="1">
                <a:solidFill>
                  <a:schemeClr val="accent1"/>
                </a:solidFill>
              </a:rPr>
              <a:t>facility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875C28-341C-5E9F-CFC3-D49EE0485879}"/>
              </a:ext>
            </a:extLst>
          </p:cNvPr>
          <p:cNvSpPr txBox="1"/>
          <p:nvPr/>
        </p:nvSpPr>
        <p:spPr>
          <a:xfrm>
            <a:off x="681818" y="1613546"/>
            <a:ext cx="1527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dirty="0"/>
              <a:t>LNGS, Italy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1F40E1-EC4C-FF93-73F6-C3B2F2736C0E}"/>
              </a:ext>
            </a:extLst>
          </p:cNvPr>
          <p:cNvGrpSpPr/>
          <p:nvPr/>
        </p:nvGrpSpPr>
        <p:grpSpPr>
          <a:xfrm>
            <a:off x="4402785" y="3100707"/>
            <a:ext cx="2027514" cy="773203"/>
            <a:chOff x="5383895" y="254213"/>
            <a:chExt cx="5374890" cy="204285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0B50F8-AABC-15CB-B3FC-16BAAC98E2CA}"/>
                </a:ext>
              </a:extLst>
            </p:cNvPr>
            <p:cNvGrpSpPr/>
            <p:nvPr/>
          </p:nvGrpSpPr>
          <p:grpSpPr>
            <a:xfrm>
              <a:off x="5383895" y="312932"/>
              <a:ext cx="4580517" cy="1984136"/>
              <a:chOff x="389564" y="2285999"/>
              <a:chExt cx="9253873" cy="397657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D3B8934-2BAA-78D2-125C-B5431073B31A}"/>
                  </a:ext>
                </a:extLst>
              </p:cNvPr>
              <p:cNvSpPr/>
              <p:nvPr/>
            </p:nvSpPr>
            <p:spPr>
              <a:xfrm>
                <a:off x="389564" y="2285999"/>
                <a:ext cx="6128193" cy="39765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F65A023-1149-B54F-D1D1-1D275C0BACB1}"/>
                  </a:ext>
                </a:extLst>
              </p:cNvPr>
              <p:cNvSpPr/>
              <p:nvPr/>
            </p:nvSpPr>
            <p:spPr>
              <a:xfrm>
                <a:off x="6422065" y="4944140"/>
                <a:ext cx="1666063" cy="13184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9255C7E-3DA8-B6B9-240B-1D06477751DD}"/>
                  </a:ext>
                </a:extLst>
              </p:cNvPr>
              <p:cNvSpPr/>
              <p:nvPr/>
            </p:nvSpPr>
            <p:spPr>
              <a:xfrm>
                <a:off x="7977374" y="5794741"/>
                <a:ext cx="1666063" cy="3402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5875374-BFCE-3028-4DB5-968E8A76717E}"/>
                  </a:ext>
                </a:extLst>
              </p:cNvPr>
              <p:cNvSpPr/>
              <p:nvPr/>
            </p:nvSpPr>
            <p:spPr>
              <a:xfrm>
                <a:off x="7977373" y="5029197"/>
                <a:ext cx="1666063" cy="3402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89B307-CE1D-D394-6D62-8537407D1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3895" y="254213"/>
              <a:ext cx="5374890" cy="2042855"/>
            </a:xfrm>
            <a:prstGeom prst="rect">
              <a:avLst/>
            </a:prstGeom>
          </p:spPr>
        </p:pic>
      </p:grp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51DF940F-6FC1-AE72-76E1-06F7F2A6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B1DC12-0BC4-2A10-DF68-FD1C60CFE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173DF69-1E80-CB7A-2066-5081B9A9B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20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E82D3B-AA0F-79D5-3E98-7374C2914446}"/>
              </a:ext>
            </a:extLst>
          </p:cNvPr>
          <p:cNvSpPr/>
          <p:nvPr/>
        </p:nvSpPr>
        <p:spPr>
          <a:xfrm>
            <a:off x="3503776" y="4080387"/>
            <a:ext cx="3596539" cy="521023"/>
          </a:xfrm>
          <a:prstGeom prst="rect">
            <a:avLst/>
          </a:prstGeom>
          <a:solidFill>
            <a:srgbClr val="5A5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385805-23DD-959F-9BEB-5DF7B1EAC326}"/>
              </a:ext>
            </a:extLst>
          </p:cNvPr>
          <p:cNvSpPr/>
          <p:nvPr/>
        </p:nvSpPr>
        <p:spPr>
          <a:xfrm>
            <a:off x="4134466" y="4574599"/>
            <a:ext cx="2295832" cy="592143"/>
          </a:xfrm>
          <a:prstGeom prst="rect">
            <a:avLst/>
          </a:prstGeom>
          <a:solidFill>
            <a:srgbClr val="5A5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47C54-AF26-D180-C9C0-FCAE3210CF50}"/>
              </a:ext>
            </a:extLst>
          </p:cNvPr>
          <p:cNvSpPr/>
          <p:nvPr/>
        </p:nvSpPr>
        <p:spPr>
          <a:xfrm>
            <a:off x="3503776" y="4077961"/>
            <a:ext cx="3596539" cy="12019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D19600-FB43-170A-5209-7EE3C64D93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92" b="90508" l="4462" r="95462">
                        <a14:foregroundMark x1="7308" y1="37966" x2="10923" y2="52881"/>
                        <a14:foregroundMark x1="10923" y1="52881" x2="7846" y2="30847"/>
                        <a14:foregroundMark x1="7846" y1="30847" x2="11923" y2="17288"/>
                        <a14:foregroundMark x1="11923" y1="17288" x2="6308" y2="21017"/>
                        <a14:foregroundMark x1="6308" y1="21017" x2="3077" y2="38305"/>
                        <a14:foregroundMark x1="3077" y1="38305" x2="3385" y2="62373"/>
                        <a14:foregroundMark x1="3385" y1="62373" x2="12308" y2="90847"/>
                        <a14:foregroundMark x1="12308" y1="90847" x2="13077" y2="68814"/>
                        <a14:foregroundMark x1="13077" y1="68814" x2="12385" y2="43051"/>
                        <a14:foregroundMark x1="12385" y1="43051" x2="13538" y2="12542"/>
                        <a14:foregroundMark x1="9538" y1="18644" x2="4615" y2="25763"/>
                        <a14:foregroundMark x1="4615" y1="25763" x2="8308" y2="23051"/>
                        <a14:foregroundMark x1="86000" y1="10508" x2="91769" y2="11186"/>
                        <a14:foregroundMark x1="91769" y1="11186" x2="86308" y2="13220"/>
                        <a14:foregroundMark x1="86308" y1="13220" x2="85923" y2="9492"/>
                        <a14:foregroundMark x1="93308" y1="22373" x2="98231" y2="26780"/>
                        <a14:foregroundMark x1="98231" y1="26780" x2="92615" y2="30847"/>
                        <a14:foregroundMark x1="92615" y1="30847" x2="92615" y2="24068"/>
                        <a14:foregroundMark x1="95231" y1="26102" x2="98615" y2="46441"/>
                        <a14:foregroundMark x1="98615" y1="46441" x2="97538" y2="72881"/>
                        <a14:foregroundMark x1="97538" y1="72881" x2="95154" y2="52881"/>
                        <a14:foregroundMark x1="95154" y1="52881" x2="95538" y2="30508"/>
                        <a14:foregroundMark x1="93000" y1="83390" x2="87615" y2="90508"/>
                        <a14:foregroundMark x1="87615" y1="90508" x2="91846" y2="75932"/>
                        <a14:foregroundMark x1="91846" y1="75932" x2="93385" y2="82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6998" y="1092544"/>
            <a:ext cx="5091083" cy="11552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D33773D-E2B4-3B58-4836-02E8676C0B7F}"/>
              </a:ext>
            </a:extLst>
          </p:cNvPr>
          <p:cNvSpPr txBox="1"/>
          <p:nvPr/>
        </p:nvSpPr>
        <p:spPr>
          <a:xfrm>
            <a:off x="8153400" y="1284947"/>
            <a:ext cx="3280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2 </a:t>
            </a:r>
            <a:r>
              <a:rPr lang="fr-FR" sz="2000" dirty="0" err="1"/>
              <a:t>connected</a:t>
            </a:r>
            <a:r>
              <a:rPr lang="fr-FR" sz="2000" dirty="0"/>
              <a:t> active platforms, one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cryogenic</a:t>
            </a:r>
            <a:r>
              <a:rPr lang="fr-FR" sz="2000" dirty="0"/>
              <a:t> volume</a:t>
            </a:r>
            <a:endParaRPr lang="en-GB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1C9A37-9641-77E9-A953-7ED612C1671C}"/>
              </a:ext>
            </a:extLst>
          </p:cNvPr>
          <p:cNvSpPr txBox="1"/>
          <p:nvPr/>
        </p:nvSpPr>
        <p:spPr>
          <a:xfrm>
            <a:off x="396098" y="3474408"/>
            <a:ext cx="223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Gran </a:t>
            </a:r>
            <a:r>
              <a:rPr lang="fr-FR" sz="2400" dirty="0" err="1"/>
              <a:t>Sasso</a:t>
            </a:r>
            <a:r>
              <a:rPr lang="fr-FR" sz="2400" dirty="0"/>
              <a:t> </a:t>
            </a:r>
            <a:r>
              <a:rPr lang="fr-FR" sz="2400" dirty="0" err="1"/>
              <a:t>labs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8686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DC6581-8ABD-0135-79D3-DD5980D2C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" t="953" r="10903" b="14202"/>
          <a:stretch/>
        </p:blipFill>
        <p:spPr>
          <a:xfrm>
            <a:off x="969850" y="1080326"/>
            <a:ext cx="7141401" cy="55994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D8B572-6AF1-C518-21CF-E9DF9362A1A7}"/>
              </a:ext>
            </a:extLst>
          </p:cNvPr>
          <p:cNvSpPr/>
          <p:nvPr/>
        </p:nvSpPr>
        <p:spPr>
          <a:xfrm>
            <a:off x="5775649" y="2929812"/>
            <a:ext cx="2220686" cy="1362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A65EDFF-4DFF-15FA-6D91-4408D694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111" y="1464906"/>
            <a:ext cx="4971219" cy="318573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Sorption cooling and thermal management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ED1CEFB-42BB-0C3A-6D1D-CFA38C355140}"/>
              </a:ext>
            </a:extLst>
          </p:cNvPr>
          <p:cNvSpPr/>
          <p:nvPr/>
        </p:nvSpPr>
        <p:spPr>
          <a:xfrm>
            <a:off x="4016675" y="2090796"/>
            <a:ext cx="540000" cy="54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2</a:t>
            </a:r>
            <a:endParaRPr lang="en-GB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77FCF-DA80-F19C-AD7D-E08AE07B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51CAA0-F16E-180E-9B29-96989887D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4E6A1A-B2DB-AD64-5641-CF5CADDBE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377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67B451-73CF-D4E9-BB2B-D8AC30FA5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Cooling</a:t>
            </a:r>
            <a:r>
              <a:rPr lang="fr-FR" dirty="0"/>
              <a:t> </a:t>
            </a:r>
            <a:r>
              <a:rPr lang="fr-FR" dirty="0" err="1"/>
              <a:t>strategy</a:t>
            </a:r>
            <a:endParaRPr lang="en-GB" dirty="0"/>
          </a:p>
        </p:txBody>
      </p:sp>
      <p:pic>
        <p:nvPicPr>
          <p:cNvPr id="10" name="Content Placeholder 9" descr="Diagram, schematic&#10;&#10;Description automatically generated">
            <a:extLst>
              <a:ext uri="{FF2B5EF4-FFF2-40B4-BE49-F238E27FC236}">
                <a16:creationId xmlns:a16="http://schemas.microsoft.com/office/drawing/2014/main" id="{601BE30E-6F53-6D89-9F31-B1E1B2191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98" y="1090613"/>
            <a:ext cx="3612804" cy="5086350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84A5444-3F59-58D5-2639-30BB38024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09/02/2023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648672-3AFF-E516-3BB5-65ABEFDB0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5B0469-7CE0-865B-1EA7-483630907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22</a:t>
            </a:fld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03ECE0-D6D5-AD2C-41EA-095CB9B4CCEB}"/>
              </a:ext>
            </a:extLst>
          </p:cNvPr>
          <p:cNvSpPr txBox="1"/>
          <p:nvPr/>
        </p:nvSpPr>
        <p:spPr>
          <a:xfrm>
            <a:off x="1241425" y="1886922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High-</a:t>
            </a:r>
            <a:r>
              <a:rPr lang="fr-FR" sz="2000" dirty="0" err="1"/>
              <a:t>emissivity</a:t>
            </a:r>
            <a:r>
              <a:rPr lang="fr-FR" sz="2000" dirty="0"/>
              <a:t> </a:t>
            </a:r>
            <a:r>
              <a:rPr lang="fr-FR" sz="2000" dirty="0" err="1"/>
              <a:t>radiator</a:t>
            </a:r>
            <a:endParaRPr lang="en-GB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27B159-5B35-1667-F07F-792E810D457B}"/>
              </a:ext>
            </a:extLst>
          </p:cNvPr>
          <p:cNvSpPr txBox="1"/>
          <p:nvPr/>
        </p:nvSpPr>
        <p:spPr>
          <a:xfrm>
            <a:off x="1384300" y="2521241"/>
            <a:ext cx="2457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solidFill>
                  <a:srgbClr val="29ABDC"/>
                </a:solidFill>
              </a:rPr>
              <a:t>Heat-sink</a:t>
            </a:r>
            <a:r>
              <a:rPr lang="fr-FR" sz="2000" dirty="0">
                <a:solidFill>
                  <a:srgbClr val="29ABDC"/>
                </a:solidFill>
              </a:rPr>
              <a:t> platform</a:t>
            </a:r>
            <a:endParaRPr lang="en-GB" sz="2000" dirty="0">
              <a:solidFill>
                <a:srgbClr val="29ABDC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BB72B5C-3DCD-DCEE-46E8-EA9E7CB76571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2613025" y="2287032"/>
            <a:ext cx="0" cy="234209"/>
          </a:xfrm>
          <a:prstGeom prst="straightConnector1">
            <a:avLst/>
          </a:prstGeom>
          <a:ln w="28575">
            <a:solidFill>
              <a:srgbClr val="29AB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60C0158-E72E-6631-1DEB-45E9920FDB7A}"/>
              </a:ext>
            </a:extLst>
          </p:cNvPr>
          <p:cNvCxnSpPr>
            <a:cxnSpLocks/>
          </p:cNvCxnSpPr>
          <p:nvPr/>
        </p:nvCxnSpPr>
        <p:spPr>
          <a:xfrm flipV="1">
            <a:off x="3911600" y="1670050"/>
            <a:ext cx="559799" cy="2979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80A2896-2C0A-883C-6F8A-CFC9B43C7A88}"/>
              </a:ext>
            </a:extLst>
          </p:cNvPr>
          <p:cNvCxnSpPr>
            <a:cxnSpLocks/>
          </p:cNvCxnSpPr>
          <p:nvPr/>
        </p:nvCxnSpPr>
        <p:spPr>
          <a:xfrm>
            <a:off x="3911600" y="2202252"/>
            <a:ext cx="654050" cy="4899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D6FACA1-0244-EB12-9DBD-B5C4317E1D97}"/>
              </a:ext>
            </a:extLst>
          </p:cNvPr>
          <p:cNvSpPr txBox="1"/>
          <p:nvPr/>
        </p:nvSpPr>
        <p:spPr>
          <a:xfrm>
            <a:off x="8467725" y="1184850"/>
            <a:ext cx="3028949" cy="78319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solidFill>
                  <a:schemeClr val="bg1"/>
                </a:solidFill>
              </a:rPr>
              <a:t>Two</a:t>
            </a:r>
            <a:r>
              <a:rPr lang="fr-FR" sz="2000" dirty="0">
                <a:solidFill>
                  <a:schemeClr val="bg1"/>
                </a:solidFill>
              </a:rPr>
              <a:t>-stage sorption-</a:t>
            </a:r>
            <a:r>
              <a:rPr lang="fr-FR" sz="2000" dirty="0" err="1">
                <a:solidFill>
                  <a:schemeClr val="bg1"/>
                </a:solidFill>
              </a:rPr>
              <a:t>based</a:t>
            </a:r>
            <a:r>
              <a:rPr lang="fr-FR" sz="2000" dirty="0">
                <a:solidFill>
                  <a:schemeClr val="bg1"/>
                </a:solidFill>
              </a:rPr>
              <a:t> Joule-Thompson </a:t>
            </a:r>
            <a:r>
              <a:rPr lang="fr-FR" sz="2000" dirty="0" err="1">
                <a:solidFill>
                  <a:schemeClr val="bg1"/>
                </a:solidFill>
              </a:rPr>
              <a:t>cooler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University of Twente Logo (UT) | University logo, University, World ...">
            <a:extLst>
              <a:ext uri="{FF2B5EF4-FFF2-40B4-BE49-F238E27FC236}">
                <a16:creationId xmlns:a16="http://schemas.microsoft.com/office/drawing/2014/main" id="{A2930BB3-17FA-131A-671A-00406BC27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45" b="32315"/>
          <a:stretch/>
        </p:blipFill>
        <p:spPr bwMode="auto">
          <a:xfrm>
            <a:off x="10309439" y="218858"/>
            <a:ext cx="1641260" cy="56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5B3A899A-AF35-43EC-199C-5D49F97B4688}"/>
              </a:ext>
            </a:extLst>
          </p:cNvPr>
          <p:cNvSpPr/>
          <p:nvPr/>
        </p:nvSpPr>
        <p:spPr>
          <a:xfrm>
            <a:off x="8826500" y="2789347"/>
            <a:ext cx="900000" cy="9000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6D14B27-5891-E375-9DAC-C0EC4F1B92D3}"/>
              </a:ext>
            </a:extLst>
          </p:cNvPr>
          <p:cNvSpPr/>
          <p:nvPr/>
        </p:nvSpPr>
        <p:spPr>
          <a:xfrm>
            <a:off x="9051500" y="3014347"/>
            <a:ext cx="450000" cy="450000"/>
          </a:xfrm>
          <a:prstGeom prst="ellipse">
            <a:avLst/>
          </a:prstGeom>
          <a:solidFill>
            <a:srgbClr val="EB7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EDF8F6-E74E-5EA2-FC99-89D77B861D04}"/>
              </a:ext>
            </a:extLst>
          </p:cNvPr>
          <p:cNvSpPr txBox="1"/>
          <p:nvPr/>
        </p:nvSpPr>
        <p:spPr>
          <a:xfrm>
            <a:off x="8817662" y="3829407"/>
            <a:ext cx="2357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Thermal </a:t>
            </a:r>
            <a:r>
              <a:rPr lang="fr-FR" sz="2000" dirty="0" err="1"/>
              <a:t>compressor</a:t>
            </a:r>
            <a:endParaRPr lang="fr-FR" sz="2000" dirty="0"/>
          </a:p>
          <a:p>
            <a:pPr algn="ctr"/>
            <a:r>
              <a:rPr lang="fr-FR" sz="2000" dirty="0" err="1">
                <a:solidFill>
                  <a:schemeClr val="accent1"/>
                </a:solidFill>
              </a:rPr>
              <a:t>Desorption</a:t>
            </a:r>
            <a:endParaRPr lang="fr-FR" sz="2000" dirty="0">
              <a:solidFill>
                <a:schemeClr val="accent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959367-2C34-9B5A-0543-E226806C51B0}"/>
              </a:ext>
            </a:extLst>
          </p:cNvPr>
          <p:cNvSpPr txBox="1"/>
          <p:nvPr/>
        </p:nvSpPr>
        <p:spPr>
          <a:xfrm>
            <a:off x="8462324" y="2052898"/>
            <a:ext cx="1628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rgbClr val="393939"/>
                </a:solidFill>
              </a:rPr>
              <a:t>Sorber</a:t>
            </a:r>
            <a:r>
              <a:rPr lang="fr-FR" sz="1600" dirty="0">
                <a:solidFill>
                  <a:srgbClr val="393939"/>
                </a:solidFill>
              </a:rPr>
              <a:t> </a:t>
            </a:r>
            <a:r>
              <a:rPr lang="fr-FR" sz="1600" dirty="0" err="1">
                <a:solidFill>
                  <a:srgbClr val="393939"/>
                </a:solidFill>
              </a:rPr>
              <a:t>material</a:t>
            </a:r>
            <a:r>
              <a:rPr lang="fr-FR" sz="1600" dirty="0">
                <a:solidFill>
                  <a:srgbClr val="393939"/>
                </a:solidFill>
              </a:rPr>
              <a:t> </a:t>
            </a:r>
            <a:r>
              <a:rPr lang="fr-FR" sz="1600" dirty="0" err="1">
                <a:solidFill>
                  <a:srgbClr val="393939"/>
                </a:solidFill>
              </a:rPr>
              <a:t>Activated</a:t>
            </a:r>
            <a:r>
              <a:rPr lang="fr-FR" sz="1600" dirty="0">
                <a:solidFill>
                  <a:srgbClr val="393939"/>
                </a:solidFill>
              </a:rPr>
              <a:t> </a:t>
            </a:r>
            <a:r>
              <a:rPr lang="fr-FR" sz="1600" dirty="0" err="1">
                <a:solidFill>
                  <a:srgbClr val="393939"/>
                </a:solidFill>
              </a:rPr>
              <a:t>carbon</a:t>
            </a:r>
            <a:endParaRPr lang="en-GB" sz="1600" dirty="0">
              <a:solidFill>
                <a:srgbClr val="393939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0302BC-8F1A-1A46-9EB3-E85E841E7E38}"/>
              </a:ext>
            </a:extLst>
          </p:cNvPr>
          <p:cNvSpPr txBox="1"/>
          <p:nvPr/>
        </p:nvSpPr>
        <p:spPr>
          <a:xfrm>
            <a:off x="10161474" y="2052897"/>
            <a:ext cx="133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rgbClr val="EB785F"/>
                </a:solidFill>
              </a:rPr>
              <a:t>Working</a:t>
            </a:r>
            <a:r>
              <a:rPr lang="fr-FR" sz="1600" dirty="0">
                <a:solidFill>
                  <a:srgbClr val="EB785F"/>
                </a:solidFill>
              </a:rPr>
              <a:t> </a:t>
            </a:r>
            <a:r>
              <a:rPr lang="fr-FR" sz="1600" dirty="0" err="1">
                <a:solidFill>
                  <a:srgbClr val="EB785F"/>
                </a:solidFill>
              </a:rPr>
              <a:t>gas</a:t>
            </a:r>
            <a:r>
              <a:rPr lang="fr-FR" sz="1600" dirty="0">
                <a:solidFill>
                  <a:srgbClr val="EB785F"/>
                </a:solidFill>
              </a:rPr>
              <a:t> (H</a:t>
            </a:r>
            <a:r>
              <a:rPr lang="fr-FR" sz="1600" baseline="-25000" dirty="0">
                <a:solidFill>
                  <a:srgbClr val="EB785F"/>
                </a:solidFill>
              </a:rPr>
              <a:t>2</a:t>
            </a:r>
            <a:r>
              <a:rPr lang="fr-FR" sz="1600" dirty="0">
                <a:solidFill>
                  <a:srgbClr val="EB785F"/>
                </a:solidFill>
              </a:rPr>
              <a:t> &amp; He)</a:t>
            </a:r>
            <a:endParaRPr lang="en-GB" sz="1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2F385B-ED32-C388-6CBA-1538D9D64026}"/>
              </a:ext>
            </a:extLst>
          </p:cNvPr>
          <p:cNvSpPr txBox="1"/>
          <p:nvPr/>
        </p:nvSpPr>
        <p:spPr>
          <a:xfrm>
            <a:off x="9300950" y="4768636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Expansion</a:t>
            </a:r>
            <a:endParaRPr lang="en-GB" sz="2000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85BFC55-FE91-B7BA-3A6D-36B9763E82FD}"/>
              </a:ext>
            </a:extLst>
          </p:cNvPr>
          <p:cNvCxnSpPr>
            <a:cxnSpLocks/>
            <a:stCxn id="37" idx="2"/>
            <a:endCxn id="41" idx="0"/>
          </p:cNvCxnSpPr>
          <p:nvPr/>
        </p:nvCxnSpPr>
        <p:spPr>
          <a:xfrm>
            <a:off x="9996275" y="4537293"/>
            <a:ext cx="0" cy="2313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5254F0C-2521-21CF-D813-23B5B3F4FD89}"/>
              </a:ext>
            </a:extLst>
          </p:cNvPr>
          <p:cNvSpPr txBox="1"/>
          <p:nvPr/>
        </p:nvSpPr>
        <p:spPr>
          <a:xfrm>
            <a:off x="9300950" y="5516851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solidFill>
                  <a:srgbClr val="FF0000"/>
                </a:solidFill>
              </a:rPr>
              <a:t>Cooling</a:t>
            </a:r>
            <a:endParaRPr lang="en-GB" sz="2000" dirty="0">
              <a:solidFill>
                <a:srgbClr val="FF0000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04B1610-45C3-D21A-FD0D-A6C9934C94D2}"/>
              </a:ext>
            </a:extLst>
          </p:cNvPr>
          <p:cNvCxnSpPr>
            <a:cxnSpLocks/>
            <a:endCxn id="46" idx="0"/>
          </p:cNvCxnSpPr>
          <p:nvPr/>
        </p:nvCxnSpPr>
        <p:spPr>
          <a:xfrm flipH="1">
            <a:off x="9996275" y="5236570"/>
            <a:ext cx="1" cy="2802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15FF7401-5509-B91F-CF52-6C9855135866}"/>
              </a:ext>
            </a:extLst>
          </p:cNvPr>
          <p:cNvCxnSpPr>
            <a:cxnSpLocks/>
            <a:stCxn id="46" idx="1"/>
            <a:endCxn id="35" idx="2"/>
          </p:cNvCxnSpPr>
          <p:nvPr/>
        </p:nvCxnSpPr>
        <p:spPr>
          <a:xfrm rot="10800000">
            <a:off x="8826500" y="3239348"/>
            <a:ext cx="474450" cy="2477559"/>
          </a:xfrm>
          <a:prstGeom prst="bentConnector3">
            <a:avLst>
              <a:gd name="adj1" fmla="val 148182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39B30A1-0DD1-8CB4-3FC0-2D00830743FE}"/>
              </a:ext>
            </a:extLst>
          </p:cNvPr>
          <p:cNvCxnSpPr>
            <a:cxnSpLocks/>
          </p:cNvCxnSpPr>
          <p:nvPr/>
        </p:nvCxnSpPr>
        <p:spPr>
          <a:xfrm flipH="1">
            <a:off x="9786301" y="2885971"/>
            <a:ext cx="258862" cy="15190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TextBox 1026">
            <a:extLst>
              <a:ext uri="{FF2B5EF4-FFF2-40B4-BE49-F238E27FC236}">
                <a16:creationId xmlns:a16="http://schemas.microsoft.com/office/drawing/2014/main" id="{177A79E3-1A9C-0F28-BB42-7FA7E7BCD94A}"/>
              </a:ext>
            </a:extLst>
          </p:cNvPr>
          <p:cNvSpPr txBox="1"/>
          <p:nvPr/>
        </p:nvSpPr>
        <p:spPr>
          <a:xfrm>
            <a:off x="10045163" y="2561766"/>
            <a:ext cx="691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solidFill>
                  <a:schemeClr val="accent2"/>
                </a:solidFill>
              </a:rPr>
              <a:t>Heat</a:t>
            </a:r>
            <a:endParaRPr lang="en-GB" sz="2000" dirty="0">
              <a:solidFill>
                <a:schemeClr val="accent2"/>
              </a:solidFill>
            </a:endParaRP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2D6EB013-336B-D9F5-8A38-9F3E3B6C2D79}"/>
              </a:ext>
            </a:extLst>
          </p:cNvPr>
          <p:cNvSpPr txBox="1"/>
          <p:nvPr/>
        </p:nvSpPr>
        <p:spPr>
          <a:xfrm rot="16200000">
            <a:off x="7649663" y="4275833"/>
            <a:ext cx="1390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/>
                </a:solidFill>
              </a:rPr>
              <a:t>Sorption</a:t>
            </a:r>
            <a:endParaRPr lang="en-GB" sz="2000" dirty="0">
              <a:solidFill>
                <a:schemeClr val="accent1"/>
              </a:solidFill>
            </a:endParaRPr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A43D41AC-5AD9-DBFA-8668-E5A4AD924C70}"/>
              </a:ext>
            </a:extLst>
          </p:cNvPr>
          <p:cNvSpPr/>
          <p:nvPr/>
        </p:nvSpPr>
        <p:spPr>
          <a:xfrm>
            <a:off x="10309439" y="3032098"/>
            <a:ext cx="450000" cy="450000"/>
          </a:xfrm>
          <a:prstGeom prst="ellipse">
            <a:avLst/>
          </a:prstGeom>
          <a:solidFill>
            <a:srgbClr val="EB7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B785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8FBAFC-62A1-BDF2-8F28-0D7A3D4F37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127" t="23613" r="42857" b="48266"/>
          <a:stretch/>
        </p:blipFill>
        <p:spPr>
          <a:xfrm>
            <a:off x="972415" y="3988563"/>
            <a:ext cx="3219084" cy="2278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999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0833E-6 -2.22222E-6 L 0.10377 0.0018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10325 -0.0025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-13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2" grpId="0" animBg="1"/>
      <p:bldP spid="35" grpId="0" animBg="1"/>
      <p:bldP spid="36" grpId="0" animBg="1"/>
      <p:bldP spid="36" grpId="1" animBg="1"/>
      <p:bldP spid="36" grpId="2" animBg="1"/>
      <p:bldP spid="37" grpId="0"/>
      <p:bldP spid="38" grpId="0"/>
      <p:bldP spid="39" grpId="0"/>
      <p:bldP spid="41" grpId="0"/>
      <p:bldP spid="46" grpId="0"/>
      <p:bldP spid="1027" grpId="0"/>
      <p:bldP spid="1029" grpId="0"/>
      <p:bldP spid="1030" grpId="0" animBg="1"/>
      <p:bldP spid="103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C22FE59-099C-668D-582B-81CA4C4A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Advantages</a:t>
            </a:r>
            <a:r>
              <a:rPr lang="fr-FR" dirty="0"/>
              <a:t> and challenges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93511-6C60-5900-1D39-40D066624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9FB44-904A-D59F-BD62-502F99A79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AFD34-60D3-726B-2925-7693D9D0B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23</a:t>
            </a:fld>
            <a:endParaRPr lang="en-GB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C5760C97-BBC0-3E9E-1DDD-AC0E24DF2F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5511372"/>
              </p:ext>
            </p:extLst>
          </p:nvPr>
        </p:nvGraphicFramePr>
        <p:xfrm>
          <a:off x="838200" y="878649"/>
          <a:ext cx="10515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6650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DC6581-8ABD-0135-79D3-DD5980D2C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" t="953" r="10903" b="14202"/>
          <a:stretch/>
        </p:blipFill>
        <p:spPr>
          <a:xfrm>
            <a:off x="969850" y="1080326"/>
            <a:ext cx="7141401" cy="55994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D8B572-6AF1-C518-21CF-E9DF9362A1A7}"/>
              </a:ext>
            </a:extLst>
          </p:cNvPr>
          <p:cNvSpPr/>
          <p:nvPr/>
        </p:nvSpPr>
        <p:spPr>
          <a:xfrm>
            <a:off x="5775649" y="2929812"/>
            <a:ext cx="2220686" cy="1362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A65EDFF-4DFF-15FA-6D91-4408D694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111" y="1797902"/>
            <a:ext cx="4971219" cy="2852737"/>
          </a:xfrm>
        </p:spPr>
        <p:txBody>
          <a:bodyPr/>
          <a:lstStyle/>
          <a:p>
            <a:r>
              <a:rPr lang="fr-FR" dirty="0" err="1">
                <a:solidFill>
                  <a:schemeClr val="accent1"/>
                </a:solidFill>
              </a:rPr>
              <a:t>Seimometer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leveling</a:t>
            </a:r>
            <a:r>
              <a:rPr lang="fr-FR" dirty="0">
                <a:solidFill>
                  <a:schemeClr val="accent1"/>
                </a:solidFill>
              </a:rPr>
              <a:t> system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876D1E9-8AFC-40B2-0663-2137492C031A}"/>
              </a:ext>
            </a:extLst>
          </p:cNvPr>
          <p:cNvSpPr/>
          <p:nvPr/>
        </p:nvSpPr>
        <p:spPr>
          <a:xfrm>
            <a:off x="3623175" y="4774741"/>
            <a:ext cx="540000" cy="54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3</a:t>
            </a:r>
            <a:endParaRPr lang="en-GB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BF259-4F13-EA28-71D5-48E1D487A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36D5F-ED9A-E858-880D-813F2F4C4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7269F-A1D4-93BE-2B8B-A6E3E26DA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782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F07D-D5FC-8698-4516-33B0D45E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Leveling</a:t>
            </a:r>
            <a:r>
              <a:rPr lang="fr-FR" dirty="0"/>
              <a:t> system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844CA-ACFE-3B06-BBA8-7F4B5951F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 err="1"/>
              <a:t>Compensate</a:t>
            </a:r>
            <a:r>
              <a:rPr lang="fr-FR" sz="2000" dirty="0"/>
              <a:t> for </a:t>
            </a:r>
            <a:r>
              <a:rPr lang="fr-FR" sz="2000" dirty="0" err="1"/>
              <a:t>ground</a:t>
            </a:r>
            <a:r>
              <a:rPr lang="fr-FR" sz="2000" dirty="0"/>
              <a:t> </a:t>
            </a:r>
            <a:r>
              <a:rPr lang="fr-FR" sz="2000" dirty="0" err="1"/>
              <a:t>slope</a:t>
            </a:r>
            <a:r>
              <a:rPr lang="fr-FR" sz="2000" dirty="0"/>
              <a:t> and </a:t>
            </a:r>
            <a:r>
              <a:rPr lang="fr-FR" sz="2000" dirty="0" err="1"/>
              <a:t>keep</a:t>
            </a:r>
            <a:r>
              <a:rPr lang="fr-FR" sz="2000" dirty="0"/>
              <a:t> </a:t>
            </a:r>
            <a:r>
              <a:rPr lang="fr-FR" sz="2000" dirty="0" err="1"/>
              <a:t>seismometer</a:t>
            </a:r>
            <a:r>
              <a:rPr lang="fr-FR" sz="2000" dirty="0"/>
              <a:t> platform </a:t>
            </a:r>
            <a:r>
              <a:rPr lang="fr-FR" sz="2000" dirty="0" err="1"/>
              <a:t>aligned</a:t>
            </a:r>
            <a:r>
              <a:rPr lang="fr-FR" sz="2000" dirty="0"/>
              <a:t> </a:t>
            </a:r>
            <a:r>
              <a:rPr lang="fr-FR" sz="2000" dirty="0" err="1"/>
              <a:t>within</a:t>
            </a:r>
            <a:r>
              <a:rPr lang="fr-FR" sz="2000" dirty="0"/>
              <a:t> a few microradians</a:t>
            </a:r>
            <a:endParaRPr lang="en-GB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50F94-E989-0AC5-7C84-C851FC444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0B71F-B2D8-DD07-2F68-0FDA0AE2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95240-4624-1691-DB59-CADAEE659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25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B06A46-9F5A-D1D2-DFA8-3EF26BD909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03105" y="3986558"/>
            <a:ext cx="3638093" cy="205027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E96E3C-2F67-B64F-C96D-18D995AB2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105" y="1787614"/>
            <a:ext cx="3638094" cy="207731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948718DC-2D3D-A710-01B3-F1F368B4BE70}"/>
              </a:ext>
            </a:extLst>
          </p:cNvPr>
          <p:cNvSpPr/>
          <p:nvPr/>
        </p:nvSpPr>
        <p:spPr>
          <a:xfrm>
            <a:off x="7603105" y="2171700"/>
            <a:ext cx="804295" cy="7366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266498984">
                  <a:custGeom>
                    <a:avLst/>
                    <a:gdLst>
                      <a:gd name="connsiteX0" fmla="*/ 0 w 804295"/>
                      <a:gd name="connsiteY0" fmla="*/ 368300 h 736600"/>
                      <a:gd name="connsiteX1" fmla="*/ 402148 w 804295"/>
                      <a:gd name="connsiteY1" fmla="*/ 0 h 736600"/>
                      <a:gd name="connsiteX2" fmla="*/ 804296 w 804295"/>
                      <a:gd name="connsiteY2" fmla="*/ 368300 h 736600"/>
                      <a:gd name="connsiteX3" fmla="*/ 402148 w 804295"/>
                      <a:gd name="connsiteY3" fmla="*/ 736600 h 736600"/>
                      <a:gd name="connsiteX4" fmla="*/ 0 w 804295"/>
                      <a:gd name="connsiteY4" fmla="*/ 368300 h 736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4295" h="736600" extrusionOk="0">
                        <a:moveTo>
                          <a:pt x="0" y="368300"/>
                        </a:moveTo>
                        <a:cubicBezTo>
                          <a:pt x="6537" y="115724"/>
                          <a:pt x="212375" y="26041"/>
                          <a:pt x="402148" y="0"/>
                        </a:cubicBezTo>
                        <a:cubicBezTo>
                          <a:pt x="589165" y="-13265"/>
                          <a:pt x="811619" y="139218"/>
                          <a:pt x="804296" y="368300"/>
                        </a:cubicBezTo>
                        <a:cubicBezTo>
                          <a:pt x="848453" y="542519"/>
                          <a:pt x="620669" y="745720"/>
                          <a:pt x="402148" y="736600"/>
                        </a:cubicBezTo>
                        <a:cubicBezTo>
                          <a:pt x="169507" y="771219"/>
                          <a:pt x="18458" y="555471"/>
                          <a:pt x="0" y="3683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EDBD453-6EB0-EAFB-5DA8-BC53167738E5}"/>
              </a:ext>
            </a:extLst>
          </p:cNvPr>
          <p:cNvSpPr/>
          <p:nvPr/>
        </p:nvSpPr>
        <p:spPr>
          <a:xfrm>
            <a:off x="7895205" y="4249015"/>
            <a:ext cx="321695" cy="3650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266498984">
                  <a:custGeom>
                    <a:avLst/>
                    <a:gdLst>
                      <a:gd name="connsiteX0" fmla="*/ 0 w 804295"/>
                      <a:gd name="connsiteY0" fmla="*/ 368300 h 736600"/>
                      <a:gd name="connsiteX1" fmla="*/ 402148 w 804295"/>
                      <a:gd name="connsiteY1" fmla="*/ 0 h 736600"/>
                      <a:gd name="connsiteX2" fmla="*/ 804296 w 804295"/>
                      <a:gd name="connsiteY2" fmla="*/ 368300 h 736600"/>
                      <a:gd name="connsiteX3" fmla="*/ 402148 w 804295"/>
                      <a:gd name="connsiteY3" fmla="*/ 736600 h 736600"/>
                      <a:gd name="connsiteX4" fmla="*/ 0 w 804295"/>
                      <a:gd name="connsiteY4" fmla="*/ 368300 h 736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4295" h="736600" extrusionOk="0">
                        <a:moveTo>
                          <a:pt x="0" y="368300"/>
                        </a:moveTo>
                        <a:cubicBezTo>
                          <a:pt x="6537" y="115724"/>
                          <a:pt x="212375" y="26041"/>
                          <a:pt x="402148" y="0"/>
                        </a:cubicBezTo>
                        <a:cubicBezTo>
                          <a:pt x="589165" y="-13265"/>
                          <a:pt x="811619" y="139218"/>
                          <a:pt x="804296" y="368300"/>
                        </a:cubicBezTo>
                        <a:cubicBezTo>
                          <a:pt x="848453" y="542519"/>
                          <a:pt x="620669" y="745720"/>
                          <a:pt x="402148" y="736600"/>
                        </a:cubicBezTo>
                        <a:cubicBezTo>
                          <a:pt x="169507" y="771219"/>
                          <a:pt x="18458" y="555471"/>
                          <a:pt x="0" y="3683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05C5AE1-0E61-066C-B979-7939FB36A3AE}"/>
              </a:ext>
            </a:extLst>
          </p:cNvPr>
          <p:cNvSpPr/>
          <p:nvPr/>
        </p:nvSpPr>
        <p:spPr>
          <a:xfrm>
            <a:off x="6140450" y="1778967"/>
            <a:ext cx="1073150" cy="59055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No contact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This cut-through view of the SEIS seismometer shows the dome-shaped wind and thermal shield (WTS), plus the inside of the evacuated sphere protecting the pendulums (©IPGP/David Ducros)">
            <a:extLst>
              <a:ext uri="{FF2B5EF4-FFF2-40B4-BE49-F238E27FC236}">
                <a16:creationId xmlns:a16="http://schemas.microsoft.com/office/drawing/2014/main" id="{0BA28669-7F79-6BAA-A3D4-96E8919A6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02" y="4005883"/>
            <a:ext cx="38100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83AE4C2-D264-0328-5EBF-F2A641DB6B0C}"/>
              </a:ext>
            </a:extLst>
          </p:cNvPr>
          <p:cNvSpPr txBox="1">
            <a:spLocks/>
          </p:cNvSpPr>
          <p:nvPr/>
        </p:nvSpPr>
        <p:spPr>
          <a:xfrm>
            <a:off x="838200" y="2347683"/>
            <a:ext cx="4356100" cy="400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 err="1"/>
              <a:t>Requirement</a:t>
            </a:r>
            <a:r>
              <a:rPr lang="fr-FR" sz="2000" dirty="0"/>
              <a:t> &lt; 30µrad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314FF02-F244-B922-E18A-4CA55327E1E7}"/>
              </a:ext>
            </a:extLst>
          </p:cNvPr>
          <p:cNvSpPr txBox="1">
            <a:spLocks/>
          </p:cNvSpPr>
          <p:nvPr/>
        </p:nvSpPr>
        <p:spPr>
          <a:xfrm>
            <a:off x="838200" y="3257550"/>
            <a:ext cx="5010150" cy="810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Platform </a:t>
            </a:r>
            <a:r>
              <a:rPr lang="fr-FR" sz="2000" dirty="0" err="1"/>
              <a:t>similar</a:t>
            </a:r>
            <a:r>
              <a:rPr lang="fr-FR" sz="2000" dirty="0"/>
              <a:t> to the one </a:t>
            </a:r>
            <a:r>
              <a:rPr lang="fr-FR" sz="2000" dirty="0" err="1"/>
              <a:t>developed</a:t>
            </a:r>
            <a:r>
              <a:rPr lang="fr-FR" sz="2000" dirty="0"/>
              <a:t> for the SEIS </a:t>
            </a:r>
            <a:r>
              <a:rPr lang="fr-FR" sz="2000" dirty="0" err="1"/>
              <a:t>experiment</a:t>
            </a:r>
            <a:r>
              <a:rPr lang="fr-FR" sz="2000" dirty="0"/>
              <a:t> of the Mars </a:t>
            </a:r>
            <a:r>
              <a:rPr lang="fr-FR" sz="2000" dirty="0" err="1"/>
              <a:t>InSight</a:t>
            </a:r>
            <a:r>
              <a:rPr lang="fr-FR" sz="2000" dirty="0"/>
              <a:t> mission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E03BC9-5964-A7B0-5D7B-538B315303E5}"/>
              </a:ext>
            </a:extLst>
          </p:cNvPr>
          <p:cNvSpPr txBox="1"/>
          <p:nvPr/>
        </p:nvSpPr>
        <p:spPr>
          <a:xfrm>
            <a:off x="838200" y="6118942"/>
            <a:ext cx="44069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https://www.seis-insight.eu/en/public-2/seis-instrument/summary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3D0EFFC-83DC-1959-2EBD-4B0BF387AB84}"/>
              </a:ext>
            </a:extLst>
          </p:cNvPr>
          <p:cNvCxnSpPr>
            <a:cxnSpLocks/>
          </p:cNvCxnSpPr>
          <p:nvPr/>
        </p:nvCxnSpPr>
        <p:spPr>
          <a:xfrm flipH="1" flipV="1">
            <a:off x="4139381" y="1921928"/>
            <a:ext cx="1888468" cy="1345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799695D-4A69-6D07-0A77-D3B0C2573F22}"/>
              </a:ext>
            </a:extLst>
          </p:cNvPr>
          <p:cNvCxnSpPr>
            <a:cxnSpLocks/>
          </p:cNvCxnSpPr>
          <p:nvPr/>
        </p:nvCxnSpPr>
        <p:spPr>
          <a:xfrm flipH="1" flipV="1">
            <a:off x="7277100" y="2434503"/>
            <a:ext cx="241300" cy="1054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ADF560-6D9A-751A-CC26-62F590302122}"/>
              </a:ext>
            </a:extLst>
          </p:cNvPr>
          <p:cNvCxnSpPr>
            <a:cxnSpLocks/>
          </p:cNvCxnSpPr>
          <p:nvPr/>
        </p:nvCxnSpPr>
        <p:spPr>
          <a:xfrm flipH="1" flipV="1">
            <a:off x="7213600" y="2540000"/>
            <a:ext cx="681605" cy="170901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400C720-2577-CA4F-8703-E8BCD60D1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537" y="1721886"/>
            <a:ext cx="1779426" cy="4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33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03D7ECB-F8AC-CF44-CC0F-CA2583774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9956" y="1291329"/>
            <a:ext cx="5473148" cy="2387600"/>
          </a:xfrm>
        </p:spPr>
        <p:txBody>
          <a:bodyPr/>
          <a:lstStyle/>
          <a:p>
            <a:pPr algn="l"/>
            <a:r>
              <a:rPr lang="fr-FR" dirty="0" err="1">
                <a:solidFill>
                  <a:schemeClr val="bg1"/>
                </a:solidFill>
              </a:rPr>
              <a:t>Thank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you</a:t>
            </a:r>
            <a:r>
              <a:rPr lang="fr-FR" dirty="0">
                <a:solidFill>
                  <a:schemeClr val="bg1"/>
                </a:solidFill>
              </a:rPr>
              <a:t> for </a:t>
            </a:r>
            <a:r>
              <a:rPr lang="fr-FR" dirty="0" err="1">
                <a:solidFill>
                  <a:schemeClr val="bg1"/>
                </a:solidFill>
              </a:rPr>
              <a:t>your</a:t>
            </a:r>
            <a:r>
              <a:rPr lang="fr-FR" dirty="0">
                <a:solidFill>
                  <a:schemeClr val="bg1"/>
                </a:solidFill>
              </a:rPr>
              <a:t> attention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371659A-C145-917A-D3B5-F3161897E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9956" y="3776559"/>
            <a:ext cx="5254487" cy="1079292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accent1"/>
                </a:solidFill>
              </a:rPr>
              <a:t>Contact: morgane.zeoli@uclouvain.be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F2ADA-C283-D4C8-2132-E6226606C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45920-FC86-2354-A79E-CC330540E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C73F0-8192-C395-5200-7AFAC6EB6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26</a:t>
            </a:fld>
            <a:endParaRPr lang="en-GB"/>
          </a:p>
        </p:txBody>
      </p:sp>
      <p:pic>
        <p:nvPicPr>
          <p:cNvPr id="9" name="Graphic 8" descr="Rocket outline">
            <a:extLst>
              <a:ext uri="{FF2B5EF4-FFF2-40B4-BE49-F238E27FC236}">
                <a16:creationId xmlns:a16="http://schemas.microsoft.com/office/drawing/2014/main" id="{7F240A1E-F8C8-E7B8-BE9B-AD26082F4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260449">
            <a:off x="10672126" y="704131"/>
            <a:ext cx="674108" cy="674108"/>
          </a:xfrm>
          <a:prstGeom prst="rect">
            <a:avLst/>
          </a:prstGeom>
        </p:spPr>
      </p:pic>
      <p:pic>
        <p:nvPicPr>
          <p:cNvPr id="12" name="Graphic 11" descr="Fireworks with solid fill">
            <a:extLst>
              <a:ext uri="{FF2B5EF4-FFF2-40B4-BE49-F238E27FC236}">
                <a16:creationId xmlns:a16="http://schemas.microsoft.com/office/drawing/2014/main" id="{EA288CBE-ABD1-54D2-C716-8DCBDA7AD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23554">
            <a:off x="10859471" y="242379"/>
            <a:ext cx="423914" cy="423914"/>
          </a:xfrm>
          <a:prstGeom prst="rect">
            <a:avLst/>
          </a:prstGeom>
        </p:spPr>
      </p:pic>
      <p:pic>
        <p:nvPicPr>
          <p:cNvPr id="15" name="Graphic 14" descr="Fireworks with solid fill">
            <a:extLst>
              <a:ext uri="{FF2B5EF4-FFF2-40B4-BE49-F238E27FC236}">
                <a16:creationId xmlns:a16="http://schemas.microsoft.com/office/drawing/2014/main" id="{DD58A23C-33C8-3C8B-7C64-64E7178A41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297016">
            <a:off x="11311202" y="968186"/>
            <a:ext cx="423914" cy="42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77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75F4966-2D72-3784-8591-82CE1BB5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430" y="3684059"/>
            <a:ext cx="4269815" cy="24380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5C024-2040-E915-EBEE-9557FDB6C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Silicon </a:t>
            </a:r>
            <a:r>
              <a:rPr lang="fr-FR" dirty="0" err="1"/>
              <a:t>Watt’s</a:t>
            </a:r>
            <a:r>
              <a:rPr lang="fr-FR" dirty="0"/>
              <a:t> linkage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DF639-6C8E-6398-9839-F02CDE1CF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E6AD7-0AF5-3FEB-7850-0E2FE493B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DE365-766F-ACDD-9D7C-69A25AC6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27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414E3F-37EF-83B7-69CC-0310E0821050}"/>
              </a:ext>
            </a:extLst>
          </p:cNvPr>
          <p:cNvGrpSpPr/>
          <p:nvPr/>
        </p:nvGrpSpPr>
        <p:grpSpPr>
          <a:xfrm>
            <a:off x="841472" y="1299104"/>
            <a:ext cx="1650118" cy="905734"/>
            <a:chOff x="7304591" y="1458494"/>
            <a:chExt cx="1650118" cy="90573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652AE6E-9DDF-75B8-FBD9-6F81AF71C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4591" y="1625177"/>
              <a:ext cx="1617700" cy="73905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DD75C2-33C9-3D3B-FD57-E23F75842C19}"/>
                </a:ext>
              </a:extLst>
            </p:cNvPr>
            <p:cNvSpPr/>
            <p:nvPr/>
          </p:nvSpPr>
          <p:spPr>
            <a:xfrm>
              <a:off x="8685908" y="1458494"/>
              <a:ext cx="268801" cy="7390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B9CF82-7858-149B-CD05-8E8294DA6F2A}"/>
              </a:ext>
            </a:extLst>
          </p:cNvPr>
          <p:cNvGrpSpPr/>
          <p:nvPr/>
        </p:nvGrpSpPr>
        <p:grpSpPr>
          <a:xfrm>
            <a:off x="2578129" y="1299104"/>
            <a:ext cx="2308199" cy="2263513"/>
            <a:chOff x="9148278" y="1334070"/>
            <a:chExt cx="2308199" cy="22635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55D33A-BACA-99DC-C02E-EB8367BD0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974"/>
            <a:stretch/>
          </p:blipFill>
          <p:spPr>
            <a:xfrm>
              <a:off x="9148278" y="1334070"/>
              <a:ext cx="2308199" cy="2263513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7FE66A-A316-A0B9-A775-F2FCACB1927A}"/>
                </a:ext>
              </a:extLst>
            </p:cNvPr>
            <p:cNvSpPr/>
            <p:nvPr/>
          </p:nvSpPr>
          <p:spPr>
            <a:xfrm>
              <a:off x="9232490" y="1387273"/>
              <a:ext cx="1998000" cy="1998000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D1E12890-52A3-5BD5-83C3-896E3EE3D6DE}"/>
              </a:ext>
            </a:extLst>
          </p:cNvPr>
          <p:cNvSpPr/>
          <p:nvPr/>
        </p:nvSpPr>
        <p:spPr>
          <a:xfrm>
            <a:off x="10114627" y="4042394"/>
            <a:ext cx="360000" cy="360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E7E11F-80CB-B168-52A0-F79D83969EEA}"/>
              </a:ext>
            </a:extLst>
          </p:cNvPr>
          <p:cNvSpPr txBox="1"/>
          <p:nvPr/>
        </p:nvSpPr>
        <p:spPr>
          <a:xfrm>
            <a:off x="6475692" y="1543118"/>
            <a:ext cx="42698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fr-FR" sz="2000" dirty="0"/>
              <a:t>Si has </a:t>
            </a:r>
            <a:r>
              <a:rPr lang="fr-FR" sz="2000" dirty="0" err="1"/>
              <a:t>low</a:t>
            </a:r>
            <a:r>
              <a:rPr lang="fr-FR" sz="2000" dirty="0"/>
              <a:t> </a:t>
            </a:r>
            <a:r>
              <a:rPr lang="fr-FR" sz="2000" dirty="0" err="1"/>
              <a:t>mechanical</a:t>
            </a:r>
            <a:r>
              <a:rPr lang="fr-FR" sz="2000" dirty="0"/>
              <a:t> </a:t>
            </a:r>
            <a:r>
              <a:rPr lang="fr-FR" sz="2000" dirty="0" err="1"/>
              <a:t>loss</a:t>
            </a:r>
            <a:r>
              <a:rPr lang="fr-FR" sz="2000" dirty="0"/>
              <a:t> at </a:t>
            </a:r>
            <a:r>
              <a:rPr lang="fr-FR" sz="2000" dirty="0" err="1"/>
              <a:t>cryo</a:t>
            </a:r>
            <a:r>
              <a:rPr lang="fr-FR" sz="2000" dirty="0"/>
              <a:t> </a:t>
            </a:r>
            <a:r>
              <a:rPr lang="fr-FR" sz="2000" dirty="0" err="1"/>
              <a:t>temperatures</a:t>
            </a:r>
            <a:endParaRPr lang="fr-FR" sz="2000" dirty="0"/>
          </a:p>
          <a:p>
            <a:pPr marL="342900" indent="-342900"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fr-FR" sz="2000" dirty="0"/>
              <a:t>Q ~ 106 (bulk 108)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FB5AEB-A479-150E-CA89-CE3CD95F0123}"/>
              </a:ext>
            </a:extLst>
          </p:cNvPr>
          <p:cNvSpPr txBox="1"/>
          <p:nvPr/>
        </p:nvSpPr>
        <p:spPr>
          <a:xfrm>
            <a:off x="1273201" y="3599903"/>
            <a:ext cx="2308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EDM (</a:t>
            </a:r>
            <a:r>
              <a:rPr lang="fr-FR" sz="2000" dirty="0" err="1"/>
              <a:t>electro-discharge</a:t>
            </a:r>
            <a:r>
              <a:rPr lang="fr-FR" sz="2000" dirty="0"/>
              <a:t> </a:t>
            </a:r>
            <a:r>
              <a:rPr lang="fr-FR" sz="2000" dirty="0" err="1"/>
              <a:t>machining</a:t>
            </a:r>
            <a:r>
              <a:rPr lang="fr-FR" sz="2000" dirty="0"/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307291-403E-17D2-CC89-A2BF02C2F51C}"/>
              </a:ext>
            </a:extLst>
          </p:cNvPr>
          <p:cNvSpPr txBox="1"/>
          <p:nvPr/>
        </p:nvSpPr>
        <p:spPr>
          <a:xfrm>
            <a:off x="4606571" y="3599903"/>
            <a:ext cx="274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 err="1"/>
              <a:t>Etched</a:t>
            </a:r>
            <a:r>
              <a:rPr lang="fr-FR" sz="2000" dirty="0"/>
              <a:t> out of a 500µm </a:t>
            </a:r>
            <a:r>
              <a:rPr lang="fr-FR" sz="2000" dirty="0" err="1"/>
              <a:t>thick</a:t>
            </a:r>
            <a:r>
              <a:rPr lang="fr-FR" sz="2000" dirty="0"/>
              <a:t> wafer</a:t>
            </a:r>
            <a:endParaRPr lang="en-GB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784BAB-DA65-4745-3ACC-0AFEA59EADAA}"/>
              </a:ext>
            </a:extLst>
          </p:cNvPr>
          <p:cNvSpPr txBox="1"/>
          <p:nvPr/>
        </p:nvSpPr>
        <p:spPr>
          <a:xfrm>
            <a:off x="2478880" y="5115974"/>
            <a:ext cx="2743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hydro </a:t>
            </a:r>
            <a:r>
              <a:rPr lang="fr-FR" sz="2000" dirty="0" err="1"/>
              <a:t>catalysis</a:t>
            </a:r>
            <a:r>
              <a:rPr lang="fr-FR" sz="2000" dirty="0"/>
              <a:t> </a:t>
            </a:r>
            <a:r>
              <a:rPr lang="fr-FR" sz="2000" dirty="0" err="1"/>
              <a:t>bounded</a:t>
            </a:r>
            <a:endParaRPr lang="en-GB" sz="20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B1B40D0-6E7C-413A-1E7E-F75D9ED565CF}"/>
              </a:ext>
            </a:extLst>
          </p:cNvPr>
          <p:cNvCxnSpPr>
            <a:endCxn id="21" idx="0"/>
          </p:cNvCxnSpPr>
          <p:nvPr/>
        </p:nvCxnSpPr>
        <p:spPr>
          <a:xfrm flipH="1">
            <a:off x="2427301" y="2866557"/>
            <a:ext cx="679693" cy="733346"/>
          </a:xfrm>
          <a:prstGeom prst="straightConnector1">
            <a:avLst/>
          </a:prstGeom>
          <a:ln w="28575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3210CF0-9FDC-4EFE-9D34-FB0775991EFB}"/>
              </a:ext>
            </a:extLst>
          </p:cNvPr>
          <p:cNvCxnSpPr>
            <a:cxnSpLocks/>
          </p:cNvCxnSpPr>
          <p:nvPr/>
        </p:nvCxnSpPr>
        <p:spPr>
          <a:xfrm>
            <a:off x="3665612" y="2866557"/>
            <a:ext cx="940959" cy="817502"/>
          </a:xfrm>
          <a:prstGeom prst="straightConnector1">
            <a:avLst/>
          </a:prstGeom>
          <a:ln w="28575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07C2CF3-E6FF-C0E1-FE14-68389C9D2D02}"/>
              </a:ext>
            </a:extLst>
          </p:cNvPr>
          <p:cNvCxnSpPr>
            <a:cxnSpLocks/>
          </p:cNvCxnSpPr>
          <p:nvPr/>
        </p:nvCxnSpPr>
        <p:spPr>
          <a:xfrm>
            <a:off x="2442522" y="4682340"/>
            <a:ext cx="664472" cy="470920"/>
          </a:xfrm>
          <a:prstGeom prst="straightConnector1">
            <a:avLst/>
          </a:prstGeom>
          <a:ln w="28575"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4EC6D07-FACB-0191-4F0B-DA666A5D5E60}"/>
              </a:ext>
            </a:extLst>
          </p:cNvPr>
          <p:cNvCxnSpPr/>
          <p:nvPr/>
        </p:nvCxnSpPr>
        <p:spPr>
          <a:xfrm flipH="1">
            <a:off x="4145213" y="4390069"/>
            <a:ext cx="679693" cy="7333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32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8D0F5-3409-471E-04A5-CF5ED06D5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Assembly</a:t>
            </a:r>
            <a:r>
              <a:rPr lang="fr-FR" dirty="0"/>
              <a:t> </a:t>
            </a:r>
            <a:r>
              <a:rPr lang="fr-FR" dirty="0" err="1"/>
              <a:t>procedure</a:t>
            </a:r>
            <a:r>
              <a:rPr lang="fr-FR" dirty="0"/>
              <a:t> for </a:t>
            </a:r>
            <a:r>
              <a:rPr lang="fr-FR" dirty="0" err="1"/>
              <a:t>silicon</a:t>
            </a:r>
            <a:r>
              <a:rPr lang="fr-FR" dirty="0"/>
              <a:t> </a:t>
            </a:r>
            <a:r>
              <a:rPr lang="fr-FR" dirty="0" err="1"/>
              <a:t>Watt’s</a:t>
            </a:r>
            <a:r>
              <a:rPr lang="fr-FR" dirty="0"/>
              <a:t> linkage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D2FF7-5799-5911-9F41-3C3B88BF6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B51BC-956A-E074-4563-76098E9F1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1F186-9086-3A4E-D582-7F85C1E9D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28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7FE460-1B3E-7543-A03E-AC133605CF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7" y="1916949"/>
            <a:ext cx="12010846" cy="326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98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E2CDF-8F0D-BA04-B449-BA8ED602E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Mission </a:t>
            </a:r>
            <a:r>
              <a:rPr lang="fr-FR" dirty="0" err="1"/>
              <a:t>outline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E7305B-BB22-1341-540E-82F88EA31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40006D-C1B1-F187-B5B5-37B2DF9AB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772190-DF6C-C350-615F-5FBB05A77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3</a:t>
            </a:fld>
            <a:endParaRPr lang="en-GB"/>
          </a:p>
        </p:txBody>
      </p:sp>
      <p:pic>
        <p:nvPicPr>
          <p:cNvPr id="9" name="Picture 8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3C342707-C851-B688-39B3-E1E496A96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349" y="1425077"/>
            <a:ext cx="5351227" cy="4007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71424B-F8CA-9818-606F-79542E6FD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932" y="4852407"/>
            <a:ext cx="578339" cy="580516"/>
          </a:xfrm>
          <a:prstGeom prst="rect">
            <a:avLst/>
          </a:prstGeom>
          <a:ln w="57150">
            <a:noFill/>
            <a:prstDash val="sysDot"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EDFB94-9EB4-77F2-0879-0220458ECB7E}"/>
              </a:ext>
            </a:extLst>
          </p:cNvPr>
          <p:cNvSpPr/>
          <p:nvPr/>
        </p:nvSpPr>
        <p:spPr>
          <a:xfrm>
            <a:off x="4713932" y="4852407"/>
            <a:ext cx="578339" cy="5805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7F47F1-4C8F-5F3F-F261-8A12728173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811" y="3251717"/>
            <a:ext cx="3040644" cy="3052089"/>
          </a:xfrm>
          <a:prstGeom prst="rect">
            <a:avLst/>
          </a:prstGeom>
          <a:ln w="57150">
            <a:noFill/>
            <a:prstDash val="sysDot"/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724B06-6873-136B-1412-412EA007213B}"/>
              </a:ext>
            </a:extLst>
          </p:cNvPr>
          <p:cNvCxnSpPr>
            <a:cxnSpLocks/>
          </p:cNvCxnSpPr>
          <p:nvPr/>
        </p:nvCxnSpPr>
        <p:spPr>
          <a:xfrm flipV="1">
            <a:off x="5292271" y="3429000"/>
            <a:ext cx="2050921" cy="14234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C87892-5244-CEEE-EEAC-C6113F78C3D8}"/>
              </a:ext>
            </a:extLst>
          </p:cNvPr>
          <p:cNvCxnSpPr>
            <a:cxnSpLocks/>
          </p:cNvCxnSpPr>
          <p:nvPr/>
        </p:nvCxnSpPr>
        <p:spPr>
          <a:xfrm>
            <a:off x="5292271" y="5432923"/>
            <a:ext cx="2050921" cy="7194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67E1B4F-79F7-ABBB-04AB-B58E3A5033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/>
        </p:blipFill>
        <p:spPr>
          <a:xfrm>
            <a:off x="7498058" y="821791"/>
            <a:ext cx="2490149" cy="18915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7F09DD0-7A6A-8E63-25CD-A1813D5402C2}"/>
              </a:ext>
            </a:extLst>
          </p:cNvPr>
          <p:cNvSpPr/>
          <p:nvPr/>
        </p:nvSpPr>
        <p:spPr>
          <a:xfrm>
            <a:off x="8593921" y="4021493"/>
            <a:ext cx="223507" cy="19594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5541E5F-F6D2-2C74-31CB-91E36E6201F0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7498058" y="2720405"/>
            <a:ext cx="1095863" cy="1399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335BD00-9989-B370-1E8B-62322893D48E}"/>
              </a:ext>
            </a:extLst>
          </p:cNvPr>
          <p:cNvCxnSpPr>
            <a:cxnSpLocks/>
            <a:endCxn id="28" idx="3"/>
          </p:cNvCxnSpPr>
          <p:nvPr/>
        </p:nvCxnSpPr>
        <p:spPr>
          <a:xfrm flipH="1">
            <a:off x="8817428" y="2720405"/>
            <a:ext cx="1170779" cy="1399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942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30677 -0.053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9" y="-26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20000" y="5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C9CAC0-59DA-2778-E1F4-F2FD3445B5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/>
        </p:blipFill>
        <p:spPr>
          <a:xfrm>
            <a:off x="-164685" y="0"/>
            <a:ext cx="12434300" cy="94452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F4367B-B154-FF12-EFA5-B06CC693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/>
                </a:solidFill>
              </a:rPr>
              <a:t>Mission </a:t>
            </a:r>
            <a:r>
              <a:rPr lang="fr-FR" dirty="0" err="1">
                <a:solidFill>
                  <a:schemeClr val="bg1"/>
                </a:solidFill>
              </a:rPr>
              <a:t>outline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D90409EA-030D-4711-FBFC-0AD5D0A59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E6EC1-5262-02E0-3F79-B792B677E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84FAC0-C1E3-719D-67B5-E31C8AA0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D7CDA9-5C04-ED2E-039D-3E952E9A2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AFD517-4724-E7E1-F8A1-DC4FC263C075}"/>
              </a:ext>
            </a:extLst>
          </p:cNvPr>
          <p:cNvSpPr txBox="1"/>
          <p:nvPr/>
        </p:nvSpPr>
        <p:spPr>
          <a:xfrm>
            <a:off x="10565872" y="2478578"/>
            <a:ext cx="10583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dirty="0">
                <a:solidFill>
                  <a:schemeClr val="bg1"/>
                </a:solidFill>
                <a:latin typeface="DIN Condensed" pitchFamily="2" charset="0"/>
              </a:rPr>
              <a:t>1 of 4</a:t>
            </a:r>
            <a:br>
              <a:rPr lang="en-BE" sz="2800" dirty="0">
                <a:solidFill>
                  <a:schemeClr val="bg1"/>
                </a:solidFill>
                <a:latin typeface="DIN Condensed" pitchFamily="2" charset="0"/>
              </a:rPr>
            </a:br>
            <a:r>
              <a:rPr lang="en-BE" sz="2800" dirty="0">
                <a:solidFill>
                  <a:schemeClr val="bg1"/>
                </a:solidFill>
                <a:latin typeface="DIN Condensed" pitchFamily="2" charset="0"/>
              </a:rPr>
              <a:t>seismic</a:t>
            </a:r>
            <a:br>
              <a:rPr lang="en-BE" sz="2800" dirty="0">
                <a:solidFill>
                  <a:schemeClr val="bg1"/>
                </a:solidFill>
                <a:latin typeface="DIN Condensed" pitchFamily="2" charset="0"/>
              </a:rPr>
            </a:br>
            <a:r>
              <a:rPr lang="en-BE" sz="2800" dirty="0">
                <a:solidFill>
                  <a:schemeClr val="bg1"/>
                </a:solidFill>
                <a:latin typeface="DIN Condensed" pitchFamily="2" charset="0"/>
              </a:rPr>
              <a:t>stations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45B08A-42BD-E462-4519-49C5146135EE}"/>
              </a:ext>
            </a:extLst>
          </p:cNvPr>
          <p:cNvSpPr txBox="1"/>
          <p:nvPr/>
        </p:nvSpPr>
        <p:spPr>
          <a:xfrm>
            <a:off x="7202851" y="3656761"/>
            <a:ext cx="9765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dirty="0">
                <a:solidFill>
                  <a:schemeClr val="bg1"/>
                </a:solidFill>
                <a:latin typeface="DIN Condensed" pitchFamily="2" charset="0"/>
              </a:rPr>
              <a:t>lander/</a:t>
            </a:r>
            <a:br>
              <a:rPr lang="en-BE" sz="2800" dirty="0">
                <a:solidFill>
                  <a:schemeClr val="bg1"/>
                </a:solidFill>
                <a:latin typeface="DIN Condensed" pitchFamily="2" charset="0"/>
              </a:rPr>
            </a:br>
            <a:r>
              <a:rPr lang="en-BE" sz="2800" dirty="0">
                <a:solidFill>
                  <a:schemeClr val="bg1"/>
                </a:solidFill>
                <a:latin typeface="DIN Condensed" pitchFamily="2" charset="0"/>
              </a:rPr>
              <a:t>central</a:t>
            </a:r>
            <a:br>
              <a:rPr lang="en-BE" sz="2800" dirty="0">
                <a:solidFill>
                  <a:schemeClr val="bg1"/>
                </a:solidFill>
                <a:latin typeface="DIN Condensed" pitchFamily="2" charset="0"/>
              </a:rPr>
            </a:br>
            <a:r>
              <a:rPr lang="en-BE" sz="2800" dirty="0">
                <a:solidFill>
                  <a:schemeClr val="bg1"/>
                </a:solidFill>
                <a:latin typeface="DIN Condensed" pitchFamily="2" charset="0"/>
              </a:rPr>
              <a:t>station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1CD978-F868-9B6A-07A6-F8244F43823A}"/>
              </a:ext>
            </a:extLst>
          </p:cNvPr>
          <p:cNvSpPr txBox="1"/>
          <p:nvPr/>
        </p:nvSpPr>
        <p:spPr>
          <a:xfrm>
            <a:off x="1264531" y="3017141"/>
            <a:ext cx="16283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dirty="0">
                <a:solidFill>
                  <a:schemeClr val="bg1"/>
                </a:solidFill>
                <a:latin typeface="DIN Condensed" pitchFamily="2" charset="0"/>
              </a:rPr>
              <a:t>solar power</a:t>
            </a:r>
            <a:br>
              <a:rPr lang="en-BE" sz="2800" dirty="0">
                <a:solidFill>
                  <a:schemeClr val="bg1"/>
                </a:solidFill>
                <a:latin typeface="DIN Condensed" pitchFamily="2" charset="0"/>
              </a:rPr>
            </a:br>
            <a:r>
              <a:rPr lang="en-BE" sz="2800" dirty="0">
                <a:solidFill>
                  <a:schemeClr val="bg1"/>
                </a:solidFill>
                <a:latin typeface="DIN Condensed" pitchFamily="2" charset="0"/>
              </a:rPr>
              <a:t>and laser </a:t>
            </a:r>
            <a:br>
              <a:rPr lang="en-BE" sz="2800" dirty="0">
                <a:solidFill>
                  <a:schemeClr val="bg1"/>
                </a:solidFill>
                <a:latin typeface="DIN Condensed" pitchFamily="2" charset="0"/>
              </a:rPr>
            </a:br>
            <a:r>
              <a:rPr lang="en-BE" sz="2800" dirty="0">
                <a:solidFill>
                  <a:schemeClr val="bg1"/>
                </a:solidFill>
                <a:latin typeface="DIN Condensed" pitchFamily="2" charset="0"/>
              </a:rPr>
              <a:t>transmission</a:t>
            </a:r>
          </a:p>
        </p:txBody>
      </p:sp>
      <p:pic>
        <p:nvPicPr>
          <p:cNvPr id="13" name="Graphic 12" descr="Full Moon with solid fill">
            <a:extLst>
              <a:ext uri="{FF2B5EF4-FFF2-40B4-BE49-F238E27FC236}">
                <a16:creationId xmlns:a16="http://schemas.microsoft.com/office/drawing/2014/main" id="{17AEACB7-05E8-42E7-260A-1D2BF5456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55519" y="667326"/>
            <a:ext cx="457200" cy="4572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2CCF3E-D7A0-A7DB-8152-A72381EB312C}"/>
              </a:ext>
            </a:extLst>
          </p:cNvPr>
          <p:cNvCxnSpPr>
            <a:cxnSpLocks/>
          </p:cNvCxnSpPr>
          <p:nvPr/>
        </p:nvCxnSpPr>
        <p:spPr>
          <a:xfrm flipV="1">
            <a:off x="11353800" y="886692"/>
            <a:ext cx="601719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 descr="Rocket outline">
            <a:extLst>
              <a:ext uri="{FF2B5EF4-FFF2-40B4-BE49-F238E27FC236}">
                <a16:creationId xmlns:a16="http://schemas.microsoft.com/office/drawing/2014/main" id="{D3B309BD-D47D-DD5B-1862-1795D1327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449638">
            <a:off x="171078" y="685203"/>
            <a:ext cx="458391" cy="458391"/>
          </a:xfrm>
          <a:prstGeom prst="rect">
            <a:avLst/>
          </a:prstGeom>
        </p:spPr>
      </p:pic>
      <p:pic>
        <p:nvPicPr>
          <p:cNvPr id="19" name="Graphic 18" descr="Earth globe: Africa and Europe with solid fill">
            <a:extLst>
              <a:ext uri="{FF2B5EF4-FFF2-40B4-BE49-F238E27FC236}">
                <a16:creationId xmlns:a16="http://schemas.microsoft.com/office/drawing/2014/main" id="{0178CF4B-CF49-5338-C039-8BB434F7B8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422127" y="526692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24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3166B9-4618-B445-2CC9-995CCECA14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5" t="34293" r="33490" b="40270"/>
          <a:stretch/>
        </p:blipFill>
        <p:spPr>
          <a:xfrm>
            <a:off x="-135950" y="-170381"/>
            <a:ext cx="13086803" cy="73141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7A4A99-B499-3F19-02D6-4651E08A8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What would we deploy in the &lt; 40 K environment?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FC63A1-34B9-0160-61C4-581D616501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" t="953" r="10903" b="14202"/>
          <a:stretch/>
        </p:blipFill>
        <p:spPr>
          <a:xfrm>
            <a:off x="969850" y="1080326"/>
            <a:ext cx="7141401" cy="55994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F7C50E5-304F-4D4B-D890-1C1E393D9993}"/>
              </a:ext>
            </a:extLst>
          </p:cNvPr>
          <p:cNvSpPr/>
          <p:nvPr/>
        </p:nvSpPr>
        <p:spPr>
          <a:xfrm>
            <a:off x="3133725" y="3224271"/>
            <a:ext cx="540000" cy="54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1</a:t>
            </a:r>
            <a:endParaRPr lang="en-GB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E280F8-0F2F-F0EE-B946-05F22870B5E8}"/>
              </a:ext>
            </a:extLst>
          </p:cNvPr>
          <p:cNvSpPr/>
          <p:nvPr/>
        </p:nvSpPr>
        <p:spPr>
          <a:xfrm>
            <a:off x="4016675" y="2090796"/>
            <a:ext cx="540000" cy="54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2</a:t>
            </a:r>
            <a:endParaRPr lang="en-GB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02C064-A9CE-823B-92AF-2FB463E87AEF}"/>
              </a:ext>
            </a:extLst>
          </p:cNvPr>
          <p:cNvSpPr/>
          <p:nvPr/>
        </p:nvSpPr>
        <p:spPr>
          <a:xfrm>
            <a:off x="3623175" y="4774741"/>
            <a:ext cx="540000" cy="54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3</a:t>
            </a:r>
            <a:endParaRPr lang="en-GB" sz="24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B361FAB-D63B-3AB5-64AE-D58848D5D714}"/>
              </a:ext>
            </a:extLst>
          </p:cNvPr>
          <p:cNvSpPr/>
          <p:nvPr/>
        </p:nvSpPr>
        <p:spPr>
          <a:xfrm>
            <a:off x="8526038" y="1750241"/>
            <a:ext cx="3000375" cy="93897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1. </a:t>
            </a:r>
            <a:r>
              <a:rPr lang="fr-FR" sz="2400" dirty="0" err="1"/>
              <a:t>Inertial</a:t>
            </a:r>
            <a:r>
              <a:rPr lang="fr-FR" sz="2400" dirty="0"/>
              <a:t> </a:t>
            </a:r>
            <a:r>
              <a:rPr lang="fr-FR" sz="2400" dirty="0" err="1"/>
              <a:t>sensor</a:t>
            </a:r>
            <a:r>
              <a:rPr lang="fr-FR" sz="2400" dirty="0"/>
              <a:t> </a:t>
            </a:r>
            <a:r>
              <a:rPr lang="fr-FR" sz="2400" dirty="0" err="1"/>
              <a:t>development</a:t>
            </a:r>
            <a:endParaRPr lang="en-GB" sz="24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716CDD-C93E-E0BA-6B3A-1E3E092D27E8}"/>
              </a:ext>
            </a:extLst>
          </p:cNvPr>
          <p:cNvSpPr/>
          <p:nvPr/>
        </p:nvSpPr>
        <p:spPr>
          <a:xfrm>
            <a:off x="8526038" y="3109763"/>
            <a:ext cx="3000375" cy="13090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2. Sorption cooling and thermal management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F8BF213-497E-3067-B6F5-334F6D171F7B}"/>
              </a:ext>
            </a:extLst>
          </p:cNvPr>
          <p:cNvSpPr/>
          <p:nvPr/>
        </p:nvSpPr>
        <p:spPr>
          <a:xfrm>
            <a:off x="8526038" y="4845253"/>
            <a:ext cx="3000375" cy="9389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3. </a:t>
            </a:r>
            <a:r>
              <a:rPr lang="fr-FR" sz="2400" dirty="0" err="1"/>
              <a:t>Seismometer</a:t>
            </a:r>
            <a:r>
              <a:rPr lang="fr-FR" sz="2400" dirty="0"/>
              <a:t> </a:t>
            </a:r>
            <a:r>
              <a:rPr lang="fr-FR" sz="2400" dirty="0" err="1"/>
              <a:t>leveling</a:t>
            </a:r>
            <a:r>
              <a:rPr lang="fr-FR" sz="2400" dirty="0"/>
              <a:t> system</a:t>
            </a:r>
            <a:endParaRPr lang="en-GB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7F97A4-8AA3-A9E8-8510-131781F8B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65BB3-BFCC-5D4A-7C39-FCAE1F550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B3381-3001-0425-1A12-F94B9BA06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5</a:t>
            </a:fld>
            <a:endParaRPr lang="en-GB"/>
          </a:p>
        </p:txBody>
      </p:sp>
      <p:pic>
        <p:nvPicPr>
          <p:cNvPr id="17" name="Graphic 16" descr="Full Moon with solid fill">
            <a:extLst>
              <a:ext uri="{FF2B5EF4-FFF2-40B4-BE49-F238E27FC236}">
                <a16:creationId xmlns:a16="http://schemas.microsoft.com/office/drawing/2014/main" id="{9B0604F4-2A4A-8A8B-6664-C610BCCBF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55519" y="667326"/>
            <a:ext cx="457200" cy="4572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85DBD4-E389-4B0A-18E6-CAF2960A4FB1}"/>
              </a:ext>
            </a:extLst>
          </p:cNvPr>
          <p:cNvCxnSpPr>
            <a:cxnSpLocks/>
          </p:cNvCxnSpPr>
          <p:nvPr/>
        </p:nvCxnSpPr>
        <p:spPr>
          <a:xfrm flipV="1">
            <a:off x="11353800" y="886692"/>
            <a:ext cx="601719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 descr="Rocket outline">
            <a:extLst>
              <a:ext uri="{FF2B5EF4-FFF2-40B4-BE49-F238E27FC236}">
                <a16:creationId xmlns:a16="http://schemas.microsoft.com/office/drawing/2014/main" id="{ECA078C9-91BF-377C-FACE-B74778672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449638">
            <a:off x="171078" y="685203"/>
            <a:ext cx="458391" cy="458391"/>
          </a:xfrm>
          <a:prstGeom prst="rect">
            <a:avLst/>
          </a:prstGeom>
        </p:spPr>
      </p:pic>
      <p:pic>
        <p:nvPicPr>
          <p:cNvPr id="23" name="Graphic 22" descr="Earth globe: Africa and Europe with solid fill">
            <a:extLst>
              <a:ext uri="{FF2B5EF4-FFF2-40B4-BE49-F238E27FC236}">
                <a16:creationId xmlns:a16="http://schemas.microsoft.com/office/drawing/2014/main" id="{D0B53196-ABEA-4B72-1E58-F9CEA4BAA6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22127" y="526692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70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DC6581-8ABD-0135-79D3-DD5980D2C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" t="953" r="10903" b="14202"/>
          <a:stretch/>
        </p:blipFill>
        <p:spPr>
          <a:xfrm>
            <a:off x="969850" y="1080326"/>
            <a:ext cx="7141401" cy="55994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4A73D5F-B9BB-3B54-90FF-BEF80896617A}"/>
              </a:ext>
            </a:extLst>
          </p:cNvPr>
          <p:cNvSpPr/>
          <p:nvPr/>
        </p:nvSpPr>
        <p:spPr>
          <a:xfrm>
            <a:off x="3133725" y="3224271"/>
            <a:ext cx="540000" cy="54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1</a:t>
            </a:r>
            <a:endParaRPr lang="en-GB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D8B572-6AF1-C518-21CF-E9DF9362A1A7}"/>
              </a:ext>
            </a:extLst>
          </p:cNvPr>
          <p:cNvSpPr/>
          <p:nvPr/>
        </p:nvSpPr>
        <p:spPr>
          <a:xfrm>
            <a:off x="5775649" y="2929812"/>
            <a:ext cx="2220686" cy="1362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A65EDFF-4DFF-15FA-6D91-4408D694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111" y="1797902"/>
            <a:ext cx="4971219" cy="2852737"/>
          </a:xfrm>
        </p:spPr>
        <p:txBody>
          <a:bodyPr/>
          <a:lstStyle/>
          <a:p>
            <a:r>
              <a:rPr lang="fr-FR" dirty="0" err="1">
                <a:solidFill>
                  <a:schemeClr val="accent1"/>
                </a:solidFill>
              </a:rPr>
              <a:t>Inertial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sensor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development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8BC17C-DBAC-1403-0F76-56339F1DC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D8629-00A4-3773-7951-02D67FD2F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685C9-837D-34D7-4B17-A00094ED4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14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8ECE69-287D-E244-A19A-6B91F1949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Inertial</a:t>
            </a:r>
            <a:r>
              <a:rPr lang="fr-FR" dirty="0"/>
              <a:t> </a:t>
            </a:r>
            <a:r>
              <a:rPr lang="fr-FR" dirty="0" err="1"/>
              <a:t>sensor</a:t>
            </a:r>
            <a:r>
              <a:rPr lang="fr-FR" dirty="0"/>
              <a:t> design </a:t>
            </a:r>
            <a:r>
              <a:rPr lang="fr-FR" dirty="0" err="1"/>
              <a:t>baseline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082EBC-744B-6D10-C4F6-6B063B0E9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59" r="8029" b="8616"/>
          <a:stretch/>
        </p:blipFill>
        <p:spPr>
          <a:xfrm flipH="1">
            <a:off x="838200" y="1323271"/>
            <a:ext cx="7315469" cy="4574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6D8CE1-A241-30A1-F310-52112CA56B2C}"/>
              </a:ext>
            </a:extLst>
          </p:cNvPr>
          <p:cNvSpPr txBox="1"/>
          <p:nvPr/>
        </p:nvSpPr>
        <p:spPr>
          <a:xfrm>
            <a:off x="6281464" y="1367109"/>
            <a:ext cx="1736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suspension</a:t>
            </a:r>
            <a:br>
              <a:rPr lang="en-BE" dirty="0">
                <a:solidFill>
                  <a:schemeClr val="bg1"/>
                </a:solidFill>
              </a:rPr>
            </a:br>
            <a:r>
              <a:rPr lang="en-BE" dirty="0">
                <a:solidFill>
                  <a:schemeClr val="bg1"/>
                </a:solidFill>
              </a:rPr>
              <a:t>wire of MultiSAS</a:t>
            </a:r>
          </a:p>
        </p:txBody>
      </p:sp>
      <p:cxnSp>
        <p:nvCxnSpPr>
          <p:cNvPr id="8" name="Curved Connector 8">
            <a:extLst>
              <a:ext uri="{FF2B5EF4-FFF2-40B4-BE49-F238E27FC236}">
                <a16:creationId xmlns:a16="http://schemas.microsoft.com/office/drawing/2014/main" id="{3C06A711-3FAC-D725-8686-878D1FD41EE9}"/>
              </a:ext>
            </a:extLst>
          </p:cNvPr>
          <p:cNvCxnSpPr>
            <a:cxnSpLocks/>
          </p:cNvCxnSpPr>
          <p:nvPr/>
        </p:nvCxnSpPr>
        <p:spPr>
          <a:xfrm rot="5400000">
            <a:off x="6187086" y="1980756"/>
            <a:ext cx="440837" cy="410956"/>
          </a:xfrm>
          <a:prstGeom prst="curved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6C18381-3565-A67C-8B0D-6C60CF17D403}"/>
              </a:ext>
            </a:extLst>
          </p:cNvPr>
          <p:cNvSpPr txBox="1"/>
          <p:nvPr/>
        </p:nvSpPr>
        <p:spPr>
          <a:xfrm>
            <a:off x="3883426" y="2564991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proof mass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95A7BD-7BE7-D851-7F48-43AF6EEFD56A}"/>
              </a:ext>
            </a:extLst>
          </p:cNvPr>
          <p:cNvSpPr txBox="1"/>
          <p:nvPr/>
        </p:nvSpPr>
        <p:spPr>
          <a:xfrm rot="1152000">
            <a:off x="4672240" y="2380323"/>
            <a:ext cx="74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frame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EB5414-B533-557F-FD83-17D87579C4B4}"/>
              </a:ext>
            </a:extLst>
          </p:cNvPr>
          <p:cNvSpPr txBox="1"/>
          <p:nvPr/>
        </p:nvSpPr>
        <p:spPr>
          <a:xfrm rot="16200000">
            <a:off x="4798193" y="2972794"/>
            <a:ext cx="93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bg1"/>
                </a:solidFill>
              </a:rPr>
              <a:t>readout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BED570-CA24-5847-E7DD-60D705AC1D12}"/>
              </a:ext>
            </a:extLst>
          </p:cNvPr>
          <p:cNvSpPr txBox="1"/>
          <p:nvPr/>
        </p:nvSpPr>
        <p:spPr>
          <a:xfrm rot="21599677">
            <a:off x="3107241" y="2861259"/>
            <a:ext cx="740020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fr-FR" dirty="0">
                <a:solidFill>
                  <a:schemeClr val="bg1"/>
                </a:solidFill>
              </a:rPr>
              <a:t>Actu-</a:t>
            </a:r>
            <a:r>
              <a:rPr lang="en-BE" dirty="0">
                <a:solidFill>
                  <a:schemeClr val="bg1"/>
                </a:solidFill>
              </a:rPr>
              <a:t>ator</a:t>
            </a:r>
            <a:endParaRPr lang="en-B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855F83-80A9-CDFF-47A3-301014A047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643" y="3764987"/>
            <a:ext cx="4930457" cy="2643442"/>
          </a:xfrm>
          <a:prstGeom prst="rect">
            <a:avLst/>
          </a:prstGeom>
          <a:ln w="28575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888FEB-6D15-0E15-F6DF-A9B463131298}"/>
              </a:ext>
            </a:extLst>
          </p:cNvPr>
          <p:cNvSpPr txBox="1"/>
          <p:nvPr/>
        </p:nvSpPr>
        <p:spPr>
          <a:xfrm>
            <a:off x="8413488" y="1202455"/>
            <a:ext cx="31816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accent1"/>
                </a:solidFill>
              </a:rPr>
              <a:t>Requirements</a:t>
            </a:r>
            <a:r>
              <a:rPr lang="fr-FR" sz="2000" b="1" dirty="0">
                <a:solidFill>
                  <a:schemeClr val="accent1"/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 err="1"/>
              <a:t>fm</a:t>
            </a:r>
            <a:r>
              <a:rPr lang="fr-FR" sz="2000" dirty="0"/>
              <a:t>/√Hz </a:t>
            </a:r>
            <a:r>
              <a:rPr lang="fr-FR" sz="2000" dirty="0" err="1"/>
              <a:t>sensitivity</a:t>
            </a:r>
            <a:r>
              <a:rPr lang="fr-FR" sz="2000" dirty="0"/>
              <a:t> down to about 1Hz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 err="1"/>
              <a:t>Deployability</a:t>
            </a:r>
            <a:endParaRPr lang="fr-FR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/>
              <a:t>Low </a:t>
            </a:r>
            <a:r>
              <a:rPr lang="fr-FR" sz="2000" dirty="0" err="1"/>
              <a:t>heat</a:t>
            </a:r>
            <a:r>
              <a:rPr lang="fr-FR" sz="2000" dirty="0"/>
              <a:t> dissipation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 err="1"/>
              <a:t>Favourable</a:t>
            </a:r>
            <a:r>
              <a:rPr lang="fr-FR" sz="2000" dirty="0"/>
              <a:t> </a:t>
            </a:r>
            <a:r>
              <a:rPr lang="fr-FR" sz="2000" dirty="0" err="1"/>
              <a:t>electronic</a:t>
            </a:r>
            <a:r>
              <a:rPr lang="fr-FR" sz="2000" dirty="0"/>
              <a:t> </a:t>
            </a:r>
            <a:r>
              <a:rPr lang="fr-FR" sz="2000" dirty="0" err="1"/>
              <a:t>characteristics</a:t>
            </a:r>
            <a:endParaRPr lang="en-GB" sz="20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21957-1ADB-4A09-134E-09A59F812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D0710E-88F5-2E98-F1CF-303DD8083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44554-1116-B207-79FA-7C23C34F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7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F6F655-6915-35C1-16D1-0398F05A814A}"/>
              </a:ext>
            </a:extLst>
          </p:cNvPr>
          <p:cNvSpPr txBox="1"/>
          <p:nvPr/>
        </p:nvSpPr>
        <p:spPr>
          <a:xfrm>
            <a:off x="877258" y="6050018"/>
            <a:ext cx="4033476" cy="30777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J.V. van Heijningen +, 2018</a:t>
            </a:r>
            <a:r>
              <a:rPr lang="en-GB" sz="1400" dirty="0">
                <a:solidFill>
                  <a:srgbClr val="0070C0"/>
                </a:solidFill>
              </a:rPr>
              <a:t>, </a:t>
            </a:r>
            <a:r>
              <a:rPr lang="en-GB" sz="1400" u="sng" dirty="0">
                <a:solidFill>
                  <a:srgbClr val="0070C0"/>
                </a:solidFill>
                <a:uFill>
                  <a:solidFill>
                    <a:srgbClr val="0563C1"/>
                  </a:solidFill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IEEE SAS proc., pp 76-80 </a:t>
            </a:r>
          </a:p>
        </p:txBody>
      </p:sp>
    </p:spTree>
    <p:extLst>
      <p:ext uri="{BB962C8B-B14F-4D97-AF65-F5344CB8AC3E}">
        <p14:creationId xmlns:p14="http://schemas.microsoft.com/office/powerpoint/2010/main" val="2974307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565B9-35F5-02D4-AE46-6D264EBE8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Final </a:t>
            </a:r>
            <a:r>
              <a:rPr lang="fr-FR" dirty="0" err="1"/>
              <a:t>result</a:t>
            </a:r>
            <a:r>
              <a:rPr lang="fr-FR" dirty="0"/>
              <a:t> of the room </a:t>
            </a:r>
            <a:r>
              <a:rPr lang="fr-FR" dirty="0" err="1"/>
              <a:t>temperature</a:t>
            </a:r>
            <a:r>
              <a:rPr lang="fr-FR" dirty="0"/>
              <a:t> </a:t>
            </a:r>
            <a:r>
              <a:rPr lang="fr-FR" dirty="0" err="1"/>
              <a:t>inertial</a:t>
            </a:r>
            <a:r>
              <a:rPr lang="fr-FR" dirty="0"/>
              <a:t> </a:t>
            </a:r>
            <a:r>
              <a:rPr lang="fr-FR" dirty="0" err="1"/>
              <a:t>sensor</a:t>
            </a:r>
            <a:endParaRPr lang="en-GB" dirty="0"/>
          </a:p>
        </p:txBody>
      </p:sp>
      <p:pic>
        <p:nvPicPr>
          <p:cNvPr id="4" name="Picture 6" descr="Picture 6">
            <a:extLst>
              <a:ext uri="{FF2B5EF4-FFF2-40B4-BE49-F238E27FC236}">
                <a16:creationId xmlns:a16="http://schemas.microsoft.com/office/drawing/2014/main" id="{A945CF1E-E74B-E0E2-E604-48894F36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87" y="1502532"/>
            <a:ext cx="6667563" cy="4589011"/>
          </a:xfrm>
          <a:prstGeom prst="rect">
            <a:avLst/>
          </a:prstGeom>
          <a:ln w="28575">
            <a:noFill/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BDF2CD-271C-8CC6-4E91-3A035547B2D7}"/>
              </a:ext>
            </a:extLst>
          </p:cNvPr>
          <p:cNvSpPr txBox="1"/>
          <p:nvPr/>
        </p:nvSpPr>
        <p:spPr>
          <a:xfrm>
            <a:off x="877258" y="6158173"/>
            <a:ext cx="4033476" cy="30777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J.V. van Heijningen +, 2018</a:t>
            </a:r>
            <a:r>
              <a:rPr lang="en-GB" sz="1400" dirty="0">
                <a:solidFill>
                  <a:srgbClr val="0070C0"/>
                </a:solidFill>
              </a:rPr>
              <a:t>, </a:t>
            </a:r>
            <a:r>
              <a:rPr lang="en-GB" sz="1400" u="sng" dirty="0">
                <a:solidFill>
                  <a:srgbClr val="0070C0"/>
                </a:solidFill>
                <a:uFill>
                  <a:solidFill>
                    <a:srgbClr val="0563C1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IEEE SAS proc., pp 76-80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914A8-ADF7-38D1-30E9-4B75A0A355AE}"/>
              </a:ext>
            </a:extLst>
          </p:cNvPr>
          <p:cNvSpPr/>
          <p:nvPr/>
        </p:nvSpPr>
        <p:spPr>
          <a:xfrm>
            <a:off x="1724416" y="1527267"/>
            <a:ext cx="5441039" cy="216086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721D1B-ED42-7F79-4C54-CB3C61709254}"/>
              </a:ext>
            </a:extLst>
          </p:cNvPr>
          <p:cNvSpPr/>
          <p:nvPr/>
        </p:nvSpPr>
        <p:spPr>
          <a:xfrm>
            <a:off x="1718066" y="4747084"/>
            <a:ext cx="4355417" cy="659915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3B93688-439E-B5F2-31D1-29448A6C426A}"/>
              </a:ext>
            </a:extLst>
          </p:cNvPr>
          <p:cNvSpPr/>
          <p:nvPr/>
        </p:nvSpPr>
        <p:spPr>
          <a:xfrm rot="10800000">
            <a:off x="1654565" y="3687107"/>
            <a:ext cx="2742374" cy="1128801"/>
          </a:xfrm>
          <a:prstGeom prst="rtTriangle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57EAD7-1120-7999-1BB5-667FD5829C81}"/>
              </a:ext>
            </a:extLst>
          </p:cNvPr>
          <p:cNvSpPr/>
          <p:nvPr/>
        </p:nvSpPr>
        <p:spPr>
          <a:xfrm>
            <a:off x="4396939" y="3688133"/>
            <a:ext cx="2768516" cy="1058952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0426FA-C463-29CD-8C79-83074EE12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542" y="1598713"/>
            <a:ext cx="3104758" cy="13583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DC31F2-249F-9AB1-1570-430617A66596}"/>
              </a:ext>
            </a:extLst>
          </p:cNvPr>
          <p:cNvSpPr txBox="1"/>
          <p:nvPr/>
        </p:nvSpPr>
        <p:spPr>
          <a:xfrm>
            <a:off x="7410450" y="1502532"/>
            <a:ext cx="3873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/>
              <a:t>Measurement</a:t>
            </a:r>
            <a:r>
              <a:rPr lang="fr-FR" sz="2000" dirty="0"/>
              <a:t> </a:t>
            </a:r>
            <a:r>
              <a:rPr lang="fr-FR" sz="2000" dirty="0" err="1"/>
              <a:t>done</a:t>
            </a:r>
            <a:r>
              <a:rPr lang="fr-FR" sz="2000" dirty="0"/>
              <a:t> on a </a:t>
            </a:r>
            <a:r>
              <a:rPr lang="fr-FR" sz="2000" dirty="0" err="1"/>
              <a:t>seismically</a:t>
            </a:r>
            <a:r>
              <a:rPr lang="fr-FR" sz="2000" dirty="0"/>
              <a:t> </a:t>
            </a:r>
            <a:r>
              <a:rPr lang="fr-FR" sz="2000" dirty="0" err="1"/>
              <a:t>isolated</a:t>
            </a:r>
            <a:r>
              <a:rPr lang="fr-FR" sz="2000" dirty="0"/>
              <a:t> </a:t>
            </a:r>
            <a:r>
              <a:rPr lang="fr-FR" sz="2000" dirty="0" err="1"/>
              <a:t>optical</a:t>
            </a:r>
            <a:r>
              <a:rPr lang="fr-FR" sz="2000" dirty="0"/>
              <a:t> table</a:t>
            </a:r>
            <a:endParaRPr lang="en-GB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DAA099-688E-DD07-E3D2-0338E8B9EF7F}"/>
              </a:ext>
            </a:extLst>
          </p:cNvPr>
          <p:cNvSpPr txBox="1"/>
          <p:nvPr/>
        </p:nvSpPr>
        <p:spPr>
          <a:xfrm>
            <a:off x="7410451" y="2277879"/>
            <a:ext cx="3873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Thermal noise not </a:t>
            </a:r>
            <a:r>
              <a:rPr lang="fr-FR" sz="2000" dirty="0" err="1"/>
              <a:t>reached</a:t>
            </a:r>
            <a:r>
              <a:rPr lang="fr-FR" sz="2000" dirty="0"/>
              <a:t>, but </a:t>
            </a:r>
            <a:r>
              <a:rPr lang="fr-FR" sz="2000" dirty="0" err="1"/>
              <a:t>low</a:t>
            </a:r>
            <a:r>
              <a:rPr lang="fr-FR" sz="2000" dirty="0"/>
              <a:t> Q </a:t>
            </a:r>
            <a:r>
              <a:rPr lang="fr-FR" sz="2000" dirty="0" err="1"/>
              <a:t>expected</a:t>
            </a:r>
            <a:r>
              <a:rPr lang="fr-FR" sz="2000" dirty="0"/>
              <a:t> due to (</a:t>
            </a:r>
            <a:r>
              <a:rPr lang="fr-FR" sz="2000" dirty="0" err="1"/>
              <a:t>coil</a:t>
            </a:r>
            <a:r>
              <a:rPr lang="fr-FR" sz="2000" dirty="0"/>
              <a:t>-magnet) </a:t>
            </a:r>
            <a:r>
              <a:rPr lang="fr-FR" sz="2000" dirty="0" err="1"/>
              <a:t>actuator</a:t>
            </a:r>
            <a:endParaRPr lang="en-GB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AEB609-286B-3F2D-F808-6D9C92957434}"/>
              </a:ext>
            </a:extLst>
          </p:cNvPr>
          <p:cNvSpPr txBox="1"/>
          <p:nvPr/>
        </p:nvSpPr>
        <p:spPr>
          <a:xfrm>
            <a:off x="7410450" y="3361003"/>
            <a:ext cx="3873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An 8 </a:t>
            </a:r>
            <a:r>
              <a:rPr lang="fr-FR" sz="2000" dirty="0" err="1"/>
              <a:t>fm</a:t>
            </a:r>
            <a:r>
              <a:rPr lang="fr-FR" sz="2000" dirty="0"/>
              <a:t>/√Hz </a:t>
            </a:r>
            <a:r>
              <a:rPr lang="fr-FR" sz="2000" dirty="0" err="1"/>
              <a:t>sensitivity</a:t>
            </a:r>
            <a:r>
              <a:rPr lang="fr-FR" sz="2000" dirty="0"/>
              <a:t> </a:t>
            </a:r>
            <a:r>
              <a:rPr lang="fr-FR" sz="2000" dirty="0" err="1"/>
              <a:t>above</a:t>
            </a:r>
            <a:r>
              <a:rPr lang="fr-FR" sz="2000" dirty="0"/>
              <a:t> 30Hz, </a:t>
            </a:r>
            <a:r>
              <a:rPr lang="fr-FR" sz="2000" dirty="0" err="1"/>
              <a:t>didn’t</a:t>
            </a:r>
            <a:r>
              <a:rPr lang="fr-FR" sz="2000" dirty="0"/>
              <a:t> </a:t>
            </a:r>
            <a:r>
              <a:rPr lang="fr-FR" sz="2000" dirty="0" err="1"/>
              <a:t>reach</a:t>
            </a:r>
            <a:r>
              <a:rPr lang="fr-FR" sz="2000" dirty="0"/>
              <a:t> the goal</a:t>
            </a:r>
            <a:endParaRPr lang="en-GB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C98B52-F5D4-1308-1216-616745BAEF4B}"/>
              </a:ext>
            </a:extLst>
          </p:cNvPr>
          <p:cNvSpPr txBox="1"/>
          <p:nvPr/>
        </p:nvSpPr>
        <p:spPr>
          <a:xfrm>
            <a:off x="7639049" y="4286535"/>
            <a:ext cx="3644899" cy="112371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Need </a:t>
            </a:r>
            <a:r>
              <a:rPr lang="fr-FR" sz="2000" dirty="0" err="1">
                <a:solidFill>
                  <a:schemeClr val="bg1"/>
                </a:solidFill>
              </a:rPr>
              <a:t>low-loss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actuators</a:t>
            </a:r>
            <a:r>
              <a:rPr lang="fr-FR" sz="2000" dirty="0">
                <a:solidFill>
                  <a:schemeClr val="bg1"/>
                </a:solidFill>
              </a:rPr>
              <a:t> and </a:t>
            </a:r>
            <a:r>
              <a:rPr lang="fr-FR" sz="2000" dirty="0" err="1">
                <a:solidFill>
                  <a:schemeClr val="bg1"/>
                </a:solidFill>
              </a:rPr>
              <a:t>better</a:t>
            </a:r>
            <a:r>
              <a:rPr lang="fr-FR" sz="2000" dirty="0">
                <a:solidFill>
                  <a:schemeClr val="bg1"/>
                </a:solidFill>
              </a:rPr>
              <a:t> proof-mass </a:t>
            </a:r>
            <a:r>
              <a:rPr lang="fr-FR" sz="2000" dirty="0" err="1">
                <a:solidFill>
                  <a:schemeClr val="bg1"/>
                </a:solidFill>
              </a:rPr>
              <a:t>residual</a:t>
            </a:r>
            <a:r>
              <a:rPr lang="fr-FR" sz="2000" dirty="0">
                <a:solidFill>
                  <a:schemeClr val="bg1"/>
                </a:solidFill>
              </a:rPr>
              <a:t> motion suppression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BC5912-A518-4A86-3EA5-116D2D44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09/02/2023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1897AA2-7DD9-29C2-CEC3-D6DFD2DF4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LGWA White Paper Meeting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A8C74F9-9CED-74CC-AA14-BF87643C2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8</a:t>
            </a:fld>
            <a:endParaRPr lang="en-GB"/>
          </a:p>
        </p:txBody>
      </p:sp>
      <p:pic>
        <p:nvPicPr>
          <p:cNvPr id="21" name="Graphic 20" descr="Puzzle with solid fill">
            <a:extLst>
              <a:ext uri="{FF2B5EF4-FFF2-40B4-BE49-F238E27FC236}">
                <a16:creationId xmlns:a16="http://schemas.microsoft.com/office/drawing/2014/main" id="{6C25A8EE-1EFF-BAC5-3700-889A95C0D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927897">
            <a:off x="10546742" y="5489982"/>
            <a:ext cx="720000" cy="720000"/>
          </a:xfrm>
          <a:prstGeom prst="rect">
            <a:avLst/>
          </a:prstGeom>
        </p:spPr>
      </p:pic>
      <p:pic>
        <p:nvPicPr>
          <p:cNvPr id="31" name="Graphic 30" descr="Puzzle with solid fill">
            <a:extLst>
              <a:ext uri="{FF2B5EF4-FFF2-40B4-BE49-F238E27FC236}">
                <a16:creationId xmlns:a16="http://schemas.microsoft.com/office/drawing/2014/main" id="{7FD154A4-9F22-E03A-19E0-FBFA44E10A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00504" y="5489985"/>
            <a:ext cx="720000" cy="720000"/>
          </a:xfrm>
          <a:prstGeom prst="rect">
            <a:avLst/>
          </a:prstGeom>
        </p:spPr>
      </p:pic>
      <p:pic>
        <p:nvPicPr>
          <p:cNvPr id="32" name="Graphic 31" descr="Puzzle with solid fill">
            <a:extLst>
              <a:ext uri="{FF2B5EF4-FFF2-40B4-BE49-F238E27FC236}">
                <a16:creationId xmlns:a16="http://schemas.microsoft.com/office/drawing/2014/main" id="{C93A531E-9C97-DB7E-F2A6-00EDA1B52A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8618599" y="5523301"/>
            <a:ext cx="720000" cy="720000"/>
          </a:xfrm>
          <a:prstGeom prst="rect">
            <a:avLst/>
          </a:prstGeom>
        </p:spPr>
      </p:pic>
      <p:pic>
        <p:nvPicPr>
          <p:cNvPr id="33" name="Graphic 32" descr="Puzzle with solid fill">
            <a:extLst>
              <a:ext uri="{FF2B5EF4-FFF2-40B4-BE49-F238E27FC236}">
                <a16:creationId xmlns:a16="http://schemas.microsoft.com/office/drawing/2014/main" id="{3D72CEA8-AACA-0902-ED36-7FC5CF0805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3813701">
            <a:off x="9536694" y="5523301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0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CFE4F-7AE8-1F4C-C76B-A193503CE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Cm-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interferometric</a:t>
            </a:r>
            <a:r>
              <a:rPr lang="fr-FR" dirty="0"/>
              <a:t> </a:t>
            </a:r>
            <a:r>
              <a:rPr lang="fr-FR" dirty="0" err="1"/>
              <a:t>readout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E808F-4E78-D00E-C736-5717CA67B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09/02/2023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A4022-CD36-73E8-5FAB-050261E79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LGWA White Paper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07696-6F64-A049-8EE0-4469F14FC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419E2-210D-4022-9839-24345FFDDC3E}" type="slidenum">
              <a:rPr lang="en-GB" smtClean="0"/>
              <a:t>9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BD9CA79-7734-76B9-92C3-F0425A647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04"/>
          <a:stretch/>
        </p:blipFill>
        <p:spPr>
          <a:xfrm>
            <a:off x="4095273" y="2629191"/>
            <a:ext cx="1763037" cy="3266375"/>
          </a:xfrm>
          <a:prstGeom prst="rect">
            <a:avLst/>
          </a:prstGeom>
          <a:ln w="1905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0AE51B-4C69-296F-ECB0-19E5B37CB8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803" y="1213140"/>
            <a:ext cx="1621654" cy="2483677"/>
          </a:xfrm>
          <a:prstGeom prst="rect">
            <a:avLst/>
          </a:prstGeom>
          <a:ln w="28575">
            <a:noFill/>
          </a:ln>
        </p:spPr>
      </p:pic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B3AD079A-1530-CA49-18D6-6C86BC3C7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22" y="2763691"/>
            <a:ext cx="4680000" cy="35307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646C648-47FA-B05C-FFED-189EC3C8C9B0}"/>
              </a:ext>
            </a:extLst>
          </p:cNvPr>
          <p:cNvGrpSpPr/>
          <p:nvPr/>
        </p:nvGrpSpPr>
        <p:grpSpPr>
          <a:xfrm>
            <a:off x="10000066" y="205745"/>
            <a:ext cx="1925620" cy="3415776"/>
            <a:chOff x="7990862" y="1721112"/>
            <a:chExt cx="1925620" cy="34157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E098F6-57B8-AB9D-F4B7-59A11840C4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V="1">
              <a:off x="7245784" y="2466190"/>
              <a:ext cx="3415776" cy="1925620"/>
            </a:xfrm>
            <a:prstGeom prst="rect">
              <a:avLst/>
            </a:prstGeom>
            <a:ln w="19050">
              <a:noFill/>
            </a:ln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CA3292A-DB72-AFBD-5C86-14D350B3AD59}"/>
                </a:ext>
              </a:extLst>
            </p:cNvPr>
            <p:cNvCxnSpPr/>
            <p:nvPr/>
          </p:nvCxnSpPr>
          <p:spPr>
            <a:xfrm flipV="1">
              <a:off x="8932883" y="2207802"/>
              <a:ext cx="0" cy="26625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293D61-F6FC-423D-31CA-D17CBCD78650}"/>
                </a:ext>
              </a:extLst>
            </p:cNvPr>
            <p:cNvCxnSpPr>
              <a:cxnSpLocks/>
            </p:cNvCxnSpPr>
            <p:nvPr/>
          </p:nvCxnSpPr>
          <p:spPr>
            <a:xfrm>
              <a:off x="8304487" y="4182762"/>
              <a:ext cx="1136396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8E689E-E660-0B3C-E81A-CC6C021EA510}"/>
                </a:ext>
              </a:extLst>
            </p:cNvPr>
            <p:cNvCxnSpPr>
              <a:cxnSpLocks/>
            </p:cNvCxnSpPr>
            <p:nvPr/>
          </p:nvCxnSpPr>
          <p:spPr>
            <a:xfrm>
              <a:off x="8936406" y="3173007"/>
              <a:ext cx="56654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4EBC14-1B2C-74BE-35AF-FF0798EA7E35}"/>
                </a:ext>
              </a:extLst>
            </p:cNvPr>
            <p:cNvSpPr/>
            <p:nvPr/>
          </p:nvSpPr>
          <p:spPr>
            <a:xfrm>
              <a:off x="8823735" y="4097186"/>
              <a:ext cx="197224" cy="19722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B60575D-F57B-53F9-C0E1-9C1B22DB13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23735" y="4090266"/>
              <a:ext cx="202020" cy="204144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42EAF8-EA32-C036-AEE0-27D5D14B4AD6}"/>
                </a:ext>
              </a:extLst>
            </p:cNvPr>
            <p:cNvSpPr/>
            <p:nvPr/>
          </p:nvSpPr>
          <p:spPr>
            <a:xfrm rot="5219497">
              <a:off x="8842969" y="3064994"/>
              <a:ext cx="197224" cy="19722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B8EF00-376B-89C7-BB33-5F26B72243BA}"/>
                </a:ext>
              </a:extLst>
            </p:cNvPr>
            <p:cNvCxnSpPr>
              <a:cxnSpLocks/>
            </p:cNvCxnSpPr>
            <p:nvPr/>
          </p:nvCxnSpPr>
          <p:spPr>
            <a:xfrm rot="5219497">
              <a:off x="8839509" y="3058074"/>
              <a:ext cx="208877" cy="204144"/>
            </a:xfrm>
            <a:prstGeom prst="line">
              <a:avLst/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Arrow: Bent 24">
            <a:extLst>
              <a:ext uri="{FF2B5EF4-FFF2-40B4-BE49-F238E27FC236}">
                <a16:creationId xmlns:a16="http://schemas.microsoft.com/office/drawing/2014/main" id="{73E0FC74-A623-9CDE-8673-DD5B7A5A37DA}"/>
              </a:ext>
            </a:extLst>
          </p:cNvPr>
          <p:cNvSpPr/>
          <p:nvPr/>
        </p:nvSpPr>
        <p:spPr>
          <a:xfrm flipV="1">
            <a:off x="2098845" y="3841730"/>
            <a:ext cx="1837708" cy="631742"/>
          </a:xfrm>
          <a:prstGeom prst="bentArrow">
            <a:avLst/>
          </a:prstGeom>
          <a:solidFill>
            <a:srgbClr val="FFA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CDCBD1A-20DF-4BE7-DDA7-C7E7C5281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625" y="4510193"/>
            <a:ext cx="3523075" cy="138537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FFA722"/>
                </a:solidFill>
              </a:rPr>
              <a:t>Polarizing optics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/>
              <a:t>All light end up to the PDs </a:t>
            </a:r>
            <a:r>
              <a:rPr lang="en-GB" sz="2000" dirty="0"/>
              <a:t>so 41% less shot noise at same input power and less heat load</a:t>
            </a:r>
            <a:endParaRPr lang="en-US" sz="2000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D36A0E0-F4E6-BDDC-FC0F-6DC95123E606}"/>
              </a:ext>
            </a:extLst>
          </p:cNvPr>
          <p:cNvSpPr txBox="1">
            <a:spLocks/>
          </p:cNvSpPr>
          <p:nvPr/>
        </p:nvSpPr>
        <p:spPr>
          <a:xfrm>
            <a:off x="6370934" y="1751891"/>
            <a:ext cx="3557242" cy="1136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accent1"/>
                </a:solidFill>
              </a:rPr>
              <a:t>Differential signal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000" dirty="0"/>
              <a:t>All common mode noises are decreased to shot noise level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CC869F20-23B5-A860-C2BF-805774820713}"/>
              </a:ext>
            </a:extLst>
          </p:cNvPr>
          <p:cNvSpPr/>
          <p:nvPr/>
        </p:nvSpPr>
        <p:spPr>
          <a:xfrm>
            <a:off x="5974979" y="3780902"/>
            <a:ext cx="239574" cy="1278898"/>
          </a:xfrm>
          <a:prstGeom prst="rightBrace">
            <a:avLst>
              <a:gd name="adj1" fmla="val 79898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Puzzle with solid fill">
            <a:extLst>
              <a:ext uri="{FF2B5EF4-FFF2-40B4-BE49-F238E27FC236}">
                <a16:creationId xmlns:a16="http://schemas.microsoft.com/office/drawing/2014/main" id="{7D6A4390-B5C4-84CF-B53C-B1F163734C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51805" y="1303694"/>
            <a:ext cx="720000" cy="720000"/>
          </a:xfrm>
          <a:prstGeom prst="rect">
            <a:avLst/>
          </a:prstGeom>
        </p:spPr>
      </p:pic>
      <p:pic>
        <p:nvPicPr>
          <p:cNvPr id="15" name="Graphic 14" descr="Puzzle with solid fill">
            <a:extLst>
              <a:ext uri="{FF2B5EF4-FFF2-40B4-BE49-F238E27FC236}">
                <a16:creationId xmlns:a16="http://schemas.microsoft.com/office/drawing/2014/main" id="{B8C5B64A-7A25-1709-8C01-68671EA8E7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630437" y="4169089"/>
            <a:ext cx="720000" cy="7200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72587A5D-239F-3B14-2821-7D9FA836BEBF}"/>
              </a:ext>
            </a:extLst>
          </p:cNvPr>
          <p:cNvSpPr/>
          <p:nvPr/>
        </p:nvSpPr>
        <p:spPr>
          <a:xfrm>
            <a:off x="7649498" y="4219089"/>
            <a:ext cx="186812" cy="18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DA37A2-1650-D81F-C0C1-88EEE784C357}"/>
              </a:ext>
            </a:extLst>
          </p:cNvPr>
          <p:cNvSpPr txBox="1"/>
          <p:nvPr/>
        </p:nvSpPr>
        <p:spPr>
          <a:xfrm>
            <a:off x="7742904" y="4406093"/>
            <a:ext cx="102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Working</a:t>
            </a:r>
            <a:r>
              <a:rPr lang="fr-FR" dirty="0">
                <a:solidFill>
                  <a:srgbClr val="FF0000"/>
                </a:solidFill>
              </a:rPr>
              <a:t> point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533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A58BC9"/>
      </a:accent1>
      <a:accent2>
        <a:srgbClr val="F7DA89"/>
      </a:accent2>
      <a:accent3>
        <a:srgbClr val="83ADC1"/>
      </a:accent3>
      <a:accent4>
        <a:srgbClr val="EB785F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3199</TotalTime>
  <Words>1192</Words>
  <Application>Microsoft Office PowerPoint</Application>
  <PresentationFormat>Widescreen</PresentationFormat>
  <Paragraphs>267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DIN Condensed</vt:lpstr>
      <vt:lpstr>Helvetica</vt:lpstr>
      <vt:lpstr>Lucida Grande</vt:lpstr>
      <vt:lpstr>Wingdings</vt:lpstr>
      <vt:lpstr>Office Theme</vt:lpstr>
      <vt:lpstr>LGWA payload and sensitivity</vt:lpstr>
      <vt:lpstr>Bridging the sensitivity gap between LISA and ET</vt:lpstr>
      <vt:lpstr>Mission outline</vt:lpstr>
      <vt:lpstr>Mission outline</vt:lpstr>
      <vt:lpstr>What would we deploy in the &lt; 40 K environment?</vt:lpstr>
      <vt:lpstr>Inertial sensor development</vt:lpstr>
      <vt:lpstr>Inertial sensor design baseline</vt:lpstr>
      <vt:lpstr>Final result of the room temperature inertial sensor</vt:lpstr>
      <vt:lpstr>Cm-scale interferometric readout</vt:lpstr>
      <vt:lpstr>Low-loss actuation: superconductive actuators</vt:lpstr>
      <vt:lpstr>Low-noise interferometer electronics</vt:lpstr>
      <vt:lpstr>Cryogenic Supercondutive Inertial Sensor (CSIS)</vt:lpstr>
      <vt:lpstr>Sensitivity improvement</vt:lpstr>
      <vt:lpstr>Current status: Niobium proof-mass manufacturing</vt:lpstr>
      <vt:lpstr>Alternative design: Silicon mechanics and SQUID read-out</vt:lpstr>
      <vt:lpstr>SQUID sensing and actuation</vt:lpstr>
      <vt:lpstr>The design is not fixed!</vt:lpstr>
      <vt:lpstr>Sensitivities</vt:lpstr>
      <vt:lpstr>How to test such sensor on Earth? E-TEST prototype</vt:lpstr>
      <vt:lpstr>How to test such sensor on Earth? Gemini facility</vt:lpstr>
      <vt:lpstr>Sorption cooling and thermal management</vt:lpstr>
      <vt:lpstr>Cooling strategy</vt:lpstr>
      <vt:lpstr>Advantages and challenges</vt:lpstr>
      <vt:lpstr>Seimometer leveling system</vt:lpstr>
      <vt:lpstr>Leveling system</vt:lpstr>
      <vt:lpstr>Thank you for your attention</vt:lpstr>
      <vt:lpstr>Silicon Watt’s linkage</vt:lpstr>
      <vt:lpstr>Assembly procedure for silicon Watt’s linkage</vt:lpstr>
    </vt:vector>
  </TitlesOfParts>
  <Company>UCLouvain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LGWA payload and sensitivity</dc:title>
  <dc:creator>Morgane Zeoli</dc:creator>
  <cp:lastModifiedBy>Morgane Zeoli</cp:lastModifiedBy>
  <cp:revision>1</cp:revision>
  <dcterms:created xsi:type="dcterms:W3CDTF">2023-01-25T15:49:20Z</dcterms:created>
  <dcterms:modified xsi:type="dcterms:W3CDTF">2023-02-09T08:38:12Z</dcterms:modified>
</cp:coreProperties>
</file>