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2.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4.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5.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6.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7.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0.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2.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3.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4.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5.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36.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37.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8.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39.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0.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1.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42.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43.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4.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45.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6.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47.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48.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9.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0.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1.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46.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16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929" r:id="rId3"/>
    <p:sldMasterId id="2147484040" r:id="rId4"/>
    <p:sldMasterId id="2147484795" r:id="rId5"/>
    <p:sldMasterId id="2147485271" r:id="rId6"/>
    <p:sldMasterId id="2147485295" r:id="rId7"/>
    <p:sldMasterId id="2147485470" r:id="rId8"/>
    <p:sldMasterId id="2147485485" r:id="rId9"/>
    <p:sldMasterId id="2147485515" r:id="rId10"/>
    <p:sldMasterId id="2147485703" r:id="rId11"/>
    <p:sldMasterId id="2147485786" r:id="rId12"/>
    <p:sldMasterId id="2147485847" r:id="rId13"/>
    <p:sldMasterId id="2147485859" r:id="rId14"/>
    <p:sldMasterId id="2147485883" r:id="rId15"/>
    <p:sldMasterId id="2147485952" r:id="rId16"/>
    <p:sldMasterId id="2147486006" r:id="rId17"/>
    <p:sldMasterId id="2147486042" r:id="rId18"/>
    <p:sldMasterId id="2147486068" r:id="rId19"/>
    <p:sldMasterId id="2147486161" r:id="rId20"/>
    <p:sldMasterId id="2147486173" r:id="rId21"/>
    <p:sldMasterId id="2147486185" r:id="rId22"/>
    <p:sldMasterId id="2147486210" r:id="rId23"/>
    <p:sldMasterId id="2147486228" r:id="rId24"/>
    <p:sldMasterId id="2147486241" r:id="rId25"/>
    <p:sldMasterId id="2147486253" r:id="rId26"/>
    <p:sldMasterId id="2147486265" r:id="rId27"/>
    <p:sldMasterId id="2147486290" r:id="rId28"/>
    <p:sldMasterId id="2147486302" r:id="rId29"/>
    <p:sldMasterId id="2147486338" r:id="rId30"/>
    <p:sldMasterId id="2147486350" r:id="rId31"/>
    <p:sldMasterId id="2147486362" r:id="rId32"/>
    <p:sldMasterId id="2147486416" r:id="rId33"/>
    <p:sldMasterId id="2147486470" r:id="rId34"/>
    <p:sldMasterId id="2147486488" r:id="rId35"/>
    <p:sldMasterId id="2147486506" r:id="rId36"/>
    <p:sldMasterId id="2147486538" r:id="rId37"/>
    <p:sldMasterId id="2147486550" r:id="rId38"/>
    <p:sldMasterId id="2147486574" r:id="rId39"/>
    <p:sldMasterId id="2147486611" r:id="rId40"/>
    <p:sldMasterId id="2147486623" r:id="rId41"/>
    <p:sldMasterId id="2147486648" r:id="rId42"/>
    <p:sldMasterId id="2147486660" r:id="rId43"/>
    <p:sldMasterId id="2147486673" r:id="rId44"/>
    <p:sldMasterId id="2147486679" r:id="rId45"/>
    <p:sldMasterId id="2147486697" r:id="rId46"/>
    <p:sldMasterId id="2147486703" r:id="rId47"/>
    <p:sldMasterId id="2147486709" r:id="rId48"/>
    <p:sldMasterId id="2147486715" r:id="rId49"/>
    <p:sldMasterId id="2147486727" r:id="rId50"/>
    <p:sldMasterId id="2147486733" r:id="rId51"/>
    <p:sldMasterId id="2147486745" r:id="rId52"/>
  </p:sldMasterIdLst>
  <p:notesMasterIdLst>
    <p:notesMasterId r:id="rId141"/>
  </p:notesMasterIdLst>
  <p:sldIdLst>
    <p:sldId id="257" r:id="rId53"/>
    <p:sldId id="962" r:id="rId54"/>
    <p:sldId id="961" r:id="rId55"/>
    <p:sldId id="957" r:id="rId56"/>
    <p:sldId id="958" r:id="rId57"/>
    <p:sldId id="959" r:id="rId58"/>
    <p:sldId id="927" r:id="rId59"/>
    <p:sldId id="725" r:id="rId60"/>
    <p:sldId id="855" r:id="rId61"/>
    <p:sldId id="943" r:id="rId62"/>
    <p:sldId id="944" r:id="rId63"/>
    <p:sldId id="969" r:id="rId64"/>
    <p:sldId id="942" r:id="rId65"/>
    <p:sldId id="970" r:id="rId66"/>
    <p:sldId id="972" r:id="rId67"/>
    <p:sldId id="975" r:id="rId68"/>
    <p:sldId id="976" r:id="rId69"/>
    <p:sldId id="977" r:id="rId70"/>
    <p:sldId id="841" r:id="rId71"/>
    <p:sldId id="1028" r:id="rId72"/>
    <p:sldId id="1029" r:id="rId73"/>
    <p:sldId id="1030" r:id="rId74"/>
    <p:sldId id="1025" r:id="rId75"/>
    <p:sldId id="985" r:id="rId76"/>
    <p:sldId id="904" r:id="rId77"/>
    <p:sldId id="948" r:id="rId78"/>
    <p:sldId id="843" r:id="rId79"/>
    <p:sldId id="940" r:id="rId80"/>
    <p:sldId id="1016" r:id="rId81"/>
    <p:sldId id="933" r:id="rId82"/>
    <p:sldId id="950" r:id="rId83"/>
    <p:sldId id="852" r:id="rId84"/>
    <p:sldId id="1026" r:id="rId85"/>
    <p:sldId id="837" r:id="rId86"/>
    <p:sldId id="920" r:id="rId87"/>
    <p:sldId id="872" r:id="rId88"/>
    <p:sldId id="922" r:id="rId89"/>
    <p:sldId id="1007" r:id="rId90"/>
    <p:sldId id="999" r:id="rId91"/>
    <p:sldId id="911" r:id="rId92"/>
    <p:sldId id="1010" r:id="rId93"/>
    <p:sldId id="1005" r:id="rId94"/>
    <p:sldId id="1006" r:id="rId95"/>
    <p:sldId id="1052" r:id="rId96"/>
    <p:sldId id="873" r:id="rId97"/>
    <p:sldId id="1044" r:id="rId98"/>
    <p:sldId id="847" r:id="rId99"/>
    <p:sldId id="1001" r:id="rId100"/>
    <p:sldId id="955" r:id="rId101"/>
    <p:sldId id="817" r:id="rId102"/>
    <p:sldId id="1050" r:id="rId103"/>
    <p:sldId id="1031" r:id="rId104"/>
    <p:sldId id="1000" r:id="rId105"/>
    <p:sldId id="1049" r:id="rId106"/>
    <p:sldId id="915" r:id="rId107"/>
    <p:sldId id="912" r:id="rId108"/>
    <p:sldId id="863" r:id="rId109"/>
    <p:sldId id="865" r:id="rId110"/>
    <p:sldId id="867" r:id="rId111"/>
    <p:sldId id="1053" r:id="rId112"/>
    <p:sldId id="1054" r:id="rId113"/>
    <p:sldId id="1035" r:id="rId114"/>
    <p:sldId id="848" r:id="rId115"/>
    <p:sldId id="1040" r:id="rId116"/>
    <p:sldId id="1018" r:id="rId117"/>
    <p:sldId id="939" r:id="rId118"/>
    <p:sldId id="1027" r:id="rId119"/>
    <p:sldId id="851" r:id="rId120"/>
    <p:sldId id="1036" r:id="rId121"/>
    <p:sldId id="1038" r:id="rId122"/>
    <p:sldId id="1039" r:id="rId123"/>
    <p:sldId id="1047" r:id="rId124"/>
    <p:sldId id="870" r:id="rId125"/>
    <p:sldId id="1043" r:id="rId126"/>
    <p:sldId id="871" r:id="rId127"/>
    <p:sldId id="866" r:id="rId128"/>
    <p:sldId id="1024" r:id="rId129"/>
    <p:sldId id="1012" r:id="rId130"/>
    <p:sldId id="506" r:id="rId131"/>
    <p:sldId id="891" r:id="rId132"/>
    <p:sldId id="838" r:id="rId133"/>
    <p:sldId id="1015" r:id="rId134"/>
    <p:sldId id="886" r:id="rId135"/>
    <p:sldId id="885" r:id="rId136"/>
    <p:sldId id="887" r:id="rId137"/>
    <p:sldId id="888" r:id="rId138"/>
    <p:sldId id="889" r:id="rId139"/>
    <p:sldId id="796" r:id="rId14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03" autoAdjust="0"/>
    <p:restoredTop sz="86364" autoAdjust="0"/>
  </p:normalViewPr>
  <p:slideViewPr>
    <p:cSldViewPr snapToGrid="0">
      <p:cViewPr varScale="1">
        <p:scale>
          <a:sx n="60" d="100"/>
          <a:sy n="60" d="100"/>
        </p:scale>
        <p:origin x="738" y="60"/>
      </p:cViewPr>
      <p:guideLst/>
    </p:cSldViewPr>
  </p:slideViewPr>
  <p:outlineViewPr>
    <p:cViewPr>
      <p:scale>
        <a:sx n="33" d="100"/>
        <a:sy n="33" d="100"/>
      </p:scale>
      <p:origin x="0" y="-14466"/>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1.xml"/><Relationship Id="rId84" Type="http://schemas.openxmlformats.org/officeDocument/2006/relationships/slide" Target="slides/slide32.xml"/><Relationship Id="rId138" Type="http://schemas.openxmlformats.org/officeDocument/2006/relationships/slide" Target="slides/slide86.xml"/><Relationship Id="rId107" Type="http://schemas.openxmlformats.org/officeDocument/2006/relationships/slide" Target="slides/slide5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xml"/><Relationship Id="rId74" Type="http://schemas.openxmlformats.org/officeDocument/2006/relationships/slide" Target="slides/slide22.xml"/><Relationship Id="rId128" Type="http://schemas.openxmlformats.org/officeDocument/2006/relationships/slide" Target="slides/slide76.xml"/><Relationship Id="rId5" Type="http://schemas.openxmlformats.org/officeDocument/2006/relationships/slideMaster" Target="slideMasters/slideMaster5.xml"/><Relationship Id="rId90" Type="http://schemas.openxmlformats.org/officeDocument/2006/relationships/slide" Target="slides/slide38.xml"/><Relationship Id="rId95" Type="http://schemas.openxmlformats.org/officeDocument/2006/relationships/slide" Target="slides/slide4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12.xml"/><Relationship Id="rId69" Type="http://schemas.openxmlformats.org/officeDocument/2006/relationships/slide" Target="slides/slide17.xml"/><Relationship Id="rId113" Type="http://schemas.openxmlformats.org/officeDocument/2006/relationships/slide" Target="slides/slide61.xml"/><Relationship Id="rId118" Type="http://schemas.openxmlformats.org/officeDocument/2006/relationships/slide" Target="slides/slide66.xml"/><Relationship Id="rId134" Type="http://schemas.openxmlformats.org/officeDocument/2006/relationships/slide" Target="slides/slide82.xml"/><Relationship Id="rId139" Type="http://schemas.openxmlformats.org/officeDocument/2006/relationships/slide" Target="slides/slide87.xml"/><Relationship Id="rId80" Type="http://schemas.openxmlformats.org/officeDocument/2006/relationships/slide" Target="slides/slide28.xml"/><Relationship Id="rId85" Type="http://schemas.openxmlformats.org/officeDocument/2006/relationships/slide" Target="slides/slide3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7.xml"/><Relationship Id="rId103" Type="http://schemas.openxmlformats.org/officeDocument/2006/relationships/slide" Target="slides/slide51.xml"/><Relationship Id="rId108" Type="http://schemas.openxmlformats.org/officeDocument/2006/relationships/slide" Target="slides/slide56.xml"/><Relationship Id="rId124" Type="http://schemas.openxmlformats.org/officeDocument/2006/relationships/slide" Target="slides/slide72.xml"/><Relationship Id="rId129" Type="http://schemas.openxmlformats.org/officeDocument/2006/relationships/slide" Target="slides/slide77.xml"/><Relationship Id="rId54" Type="http://schemas.openxmlformats.org/officeDocument/2006/relationships/slide" Target="slides/slide2.xml"/><Relationship Id="rId70" Type="http://schemas.openxmlformats.org/officeDocument/2006/relationships/slide" Target="slides/slide18.xml"/><Relationship Id="rId75" Type="http://schemas.openxmlformats.org/officeDocument/2006/relationships/slide" Target="slides/slide23.xml"/><Relationship Id="rId91" Type="http://schemas.openxmlformats.org/officeDocument/2006/relationships/slide" Target="slides/slide39.xml"/><Relationship Id="rId96" Type="http://schemas.openxmlformats.org/officeDocument/2006/relationships/slide" Target="slides/slide44.xml"/><Relationship Id="rId140" Type="http://schemas.openxmlformats.org/officeDocument/2006/relationships/slide" Target="slides/slide88.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2.xml"/><Relationship Id="rId119" Type="http://schemas.openxmlformats.org/officeDocument/2006/relationships/slide" Target="slides/slide67.xml"/><Relationship Id="rId44" Type="http://schemas.openxmlformats.org/officeDocument/2006/relationships/slideMaster" Target="slideMasters/slideMaster44.xml"/><Relationship Id="rId60" Type="http://schemas.openxmlformats.org/officeDocument/2006/relationships/slide" Target="slides/slide8.xml"/><Relationship Id="rId65" Type="http://schemas.openxmlformats.org/officeDocument/2006/relationships/slide" Target="slides/slide13.xml"/><Relationship Id="rId81" Type="http://schemas.openxmlformats.org/officeDocument/2006/relationships/slide" Target="slides/slide29.xml"/><Relationship Id="rId86" Type="http://schemas.openxmlformats.org/officeDocument/2006/relationships/slide" Target="slides/slide34.xml"/><Relationship Id="rId130" Type="http://schemas.openxmlformats.org/officeDocument/2006/relationships/slide" Target="slides/slide78.xml"/><Relationship Id="rId135" Type="http://schemas.openxmlformats.org/officeDocument/2006/relationships/slide" Target="slides/slide8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7.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3.xml"/><Relationship Id="rId76" Type="http://schemas.openxmlformats.org/officeDocument/2006/relationships/slide" Target="slides/slide24.xml"/><Relationship Id="rId97" Type="http://schemas.openxmlformats.org/officeDocument/2006/relationships/slide" Target="slides/slide45.xml"/><Relationship Id="rId104" Type="http://schemas.openxmlformats.org/officeDocument/2006/relationships/slide" Target="slides/slide52.xml"/><Relationship Id="rId120" Type="http://schemas.openxmlformats.org/officeDocument/2006/relationships/slide" Target="slides/slide68.xml"/><Relationship Id="rId125" Type="http://schemas.openxmlformats.org/officeDocument/2006/relationships/slide" Target="slides/slide73.xml"/><Relationship Id="rId141"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19.xml"/><Relationship Id="rId92" Type="http://schemas.openxmlformats.org/officeDocument/2006/relationships/slide" Target="slides/slide4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4.xml"/><Relationship Id="rId87" Type="http://schemas.openxmlformats.org/officeDocument/2006/relationships/slide" Target="slides/slide35.xml"/><Relationship Id="rId110" Type="http://schemas.openxmlformats.org/officeDocument/2006/relationships/slide" Target="slides/slide58.xml"/><Relationship Id="rId115" Type="http://schemas.openxmlformats.org/officeDocument/2006/relationships/slide" Target="slides/slide63.xml"/><Relationship Id="rId131" Type="http://schemas.openxmlformats.org/officeDocument/2006/relationships/slide" Target="slides/slide79.xml"/><Relationship Id="rId136" Type="http://schemas.openxmlformats.org/officeDocument/2006/relationships/slide" Target="slides/slide84.xml"/><Relationship Id="rId61" Type="http://schemas.openxmlformats.org/officeDocument/2006/relationships/slide" Target="slides/slide9.xml"/><Relationship Id="rId82" Type="http://schemas.openxmlformats.org/officeDocument/2006/relationships/slide" Target="slides/slide3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4.xml"/><Relationship Id="rId77" Type="http://schemas.openxmlformats.org/officeDocument/2006/relationships/slide" Target="slides/slide25.xml"/><Relationship Id="rId100" Type="http://schemas.openxmlformats.org/officeDocument/2006/relationships/slide" Target="slides/slide48.xml"/><Relationship Id="rId105" Type="http://schemas.openxmlformats.org/officeDocument/2006/relationships/slide" Target="slides/slide53.xml"/><Relationship Id="rId126" Type="http://schemas.openxmlformats.org/officeDocument/2006/relationships/slide" Target="slides/slide74.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0.xml"/><Relationship Id="rId93" Type="http://schemas.openxmlformats.org/officeDocument/2006/relationships/slide" Target="slides/slide41.xml"/><Relationship Id="rId98" Type="http://schemas.openxmlformats.org/officeDocument/2006/relationships/slide" Target="slides/slide46.xml"/><Relationship Id="rId121" Type="http://schemas.openxmlformats.org/officeDocument/2006/relationships/slide" Target="slides/slide69.xml"/><Relationship Id="rId142"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5.xml"/><Relationship Id="rId116" Type="http://schemas.openxmlformats.org/officeDocument/2006/relationships/slide" Target="slides/slide64.xml"/><Relationship Id="rId137" Type="http://schemas.openxmlformats.org/officeDocument/2006/relationships/slide" Target="slides/slide8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0.xml"/><Relationship Id="rId83" Type="http://schemas.openxmlformats.org/officeDocument/2006/relationships/slide" Target="slides/slide31.xml"/><Relationship Id="rId88" Type="http://schemas.openxmlformats.org/officeDocument/2006/relationships/slide" Target="slides/slide36.xml"/><Relationship Id="rId111" Type="http://schemas.openxmlformats.org/officeDocument/2006/relationships/slide" Target="slides/slide59.xml"/><Relationship Id="rId132" Type="http://schemas.openxmlformats.org/officeDocument/2006/relationships/slide" Target="slides/slide8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5.xml"/><Relationship Id="rId106" Type="http://schemas.openxmlformats.org/officeDocument/2006/relationships/slide" Target="slides/slide54.xml"/><Relationship Id="rId127" Type="http://schemas.openxmlformats.org/officeDocument/2006/relationships/slide" Target="slides/slide7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1.xml"/><Relationship Id="rId78" Type="http://schemas.openxmlformats.org/officeDocument/2006/relationships/slide" Target="slides/slide26.xml"/><Relationship Id="rId94" Type="http://schemas.openxmlformats.org/officeDocument/2006/relationships/slide" Target="slides/slide42.xml"/><Relationship Id="rId99" Type="http://schemas.openxmlformats.org/officeDocument/2006/relationships/slide" Target="slides/slide47.xml"/><Relationship Id="rId101" Type="http://schemas.openxmlformats.org/officeDocument/2006/relationships/slide" Target="slides/slide49.xml"/><Relationship Id="rId122" Type="http://schemas.openxmlformats.org/officeDocument/2006/relationships/slide" Target="slides/slide70.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6.xml"/><Relationship Id="rId89" Type="http://schemas.openxmlformats.org/officeDocument/2006/relationships/slide" Target="slides/slide37.xml"/><Relationship Id="rId112" Type="http://schemas.openxmlformats.org/officeDocument/2006/relationships/slide" Target="slides/slide60.xml"/><Relationship Id="rId133" Type="http://schemas.openxmlformats.org/officeDocument/2006/relationships/slide" Target="slides/slide8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6.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4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8EF26-78A5-4C0C-9D89-C2DB6D6EDF51}" type="datetimeFigureOut">
              <a:rPr lang="it-IT" smtClean="0"/>
              <a:t>23/03/2021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F27CCC-0482-436B-88D4-D800A0D65509}" type="slidenum">
              <a:rPr lang="it-IT" smtClean="0"/>
              <a:t>‹N›</a:t>
            </a:fld>
            <a:endParaRPr lang="it-IT"/>
          </a:p>
        </p:txBody>
      </p:sp>
    </p:spTree>
    <p:extLst>
      <p:ext uri="{BB962C8B-B14F-4D97-AF65-F5344CB8AC3E}">
        <p14:creationId xmlns:p14="http://schemas.microsoft.com/office/powerpoint/2010/main" val="2336187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A9D7EC-B726-4680-9EF1-029F1B484FAE}"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869379" name="Rectangle 2"/>
          <p:cNvSpPr>
            <a:spLocks noGrp="1" noRot="1" noChangeAspect="1" noChangeArrowheads="1" noTextEdit="1"/>
          </p:cNvSpPr>
          <p:nvPr>
            <p:ph type="sldImg"/>
          </p:nvPr>
        </p:nvSpPr>
        <p:spPr>
          <a:ln/>
        </p:spPr>
      </p:sp>
      <p:sp>
        <p:nvSpPr>
          <p:cNvPr id="869380"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3016116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84D9A79F-D3EB-41B1-A1A5-27F999036A31}" type="slidenum">
              <a:rPr kumimoji="0" lang="it-IT" altLang="it-IT"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90600" rtl="0" eaLnBrk="1" fontAlgn="base" latinLnBrk="0" hangingPunct="1">
                <a:lnSpc>
                  <a:spcPct val="100000"/>
                </a:lnSpc>
                <a:spcBef>
                  <a:spcPct val="0"/>
                </a:spcBef>
                <a:spcAft>
                  <a:spcPct val="0"/>
                </a:spcAft>
                <a:buClrTx/>
                <a:buSzTx/>
                <a:buFontTx/>
                <a:buNone/>
                <a:tabLst/>
                <a:defRPr/>
              </a:pPr>
              <a:t>25</a:t>
            </a:fld>
            <a:endParaRPr kumimoji="0" lang="it-IT" altLang="it-IT"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42" name="Text Box 2"/>
          <p:cNvSpPr txBox="1">
            <a:spLocks noChangeArrowheads="1"/>
          </p:cNvSpPr>
          <p:nvPr/>
        </p:nvSpPr>
        <p:spPr bwMode="auto">
          <a:xfrm>
            <a:off x="1182688" y="768350"/>
            <a:ext cx="4733925" cy="383698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43" name="Rectangle 3"/>
          <p:cNvSpPr txBox="1">
            <a:spLocks noGrp="1" noChangeArrowheads="1"/>
          </p:cNvSpPr>
          <p:nvPr>
            <p:ph type="body"/>
          </p:nvPr>
        </p:nvSpPr>
        <p:spPr>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ltLang="it-IT" dirty="0"/>
          </a:p>
        </p:txBody>
      </p:sp>
    </p:spTree>
    <p:extLst>
      <p:ext uri="{BB962C8B-B14F-4D97-AF65-F5344CB8AC3E}">
        <p14:creationId xmlns:p14="http://schemas.microsoft.com/office/powerpoint/2010/main" val="304252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456BB9-0C3C-47E8-B063-087AA3AA7E2D}"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258498" name="Rectangle 2"/>
          <p:cNvSpPr>
            <a:spLocks noGrp="1" noRot="1" noChangeAspect="1" noChangeArrowheads="1" noTextEdit="1"/>
          </p:cNvSpPr>
          <p:nvPr>
            <p:ph type="sldImg"/>
          </p:nvPr>
        </p:nvSpPr>
        <p:spPr>
          <a:xfrm>
            <a:off x="382588" y="685800"/>
            <a:ext cx="6096000" cy="3429000"/>
          </a:xfrm>
          <a:ln/>
        </p:spPr>
      </p:sp>
      <p:sp>
        <p:nvSpPr>
          <p:cNvPr id="1258499" name="Rectangle 3"/>
          <p:cNvSpPr>
            <a:spLocks noGrp="1" noChangeArrowheads="1"/>
          </p:cNvSpPr>
          <p:nvPr>
            <p:ph type="body" idx="1"/>
          </p:nvPr>
        </p:nvSpPr>
        <p:spPr>
          <a:xfrm>
            <a:off x="914400" y="4343400"/>
            <a:ext cx="5029200" cy="4114800"/>
          </a:xfrm>
        </p:spPr>
        <p:txBody>
          <a:bodyPr lIns="86493" tIns="43247" rIns="86493" bIns="43247"/>
          <a:lstStyle/>
          <a:p>
            <a:endParaRPr lang="it-IT" altLang="it-IT"/>
          </a:p>
        </p:txBody>
      </p:sp>
    </p:spTree>
    <p:extLst>
      <p:ext uri="{BB962C8B-B14F-4D97-AF65-F5344CB8AC3E}">
        <p14:creationId xmlns:p14="http://schemas.microsoft.com/office/powerpoint/2010/main" val="2478720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12140D-638B-344D-BDDF-A31622BAF8B4}" type="slidenum">
              <a:rPr kumimoji="0" lang="it-IT" altLang="it-IT" sz="1200" b="0" i="0" u="none" strike="noStrike" kern="1200" cap="none" spc="0" normalizeH="0" baseline="0" noProof="0">
                <a:ln>
                  <a:noFill/>
                </a:ln>
                <a:solidFill>
                  <a:srgbClr val="000000"/>
                </a:solidFill>
                <a:effectLst/>
                <a:uLnTx/>
                <a:uFillTx/>
                <a:latin typeface="Arial" charset="0"/>
                <a:ea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it-IT" altLang="it-IT" sz="1200" b="0"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1024003" name="Rectangle 2"/>
          <p:cNvSpPr>
            <a:spLocks noGrp="1" noRot="1" noChangeAspect="1" noChangeArrowheads="1" noTextEdit="1"/>
          </p:cNvSpPr>
          <p:nvPr>
            <p:ph type="sldImg"/>
          </p:nvPr>
        </p:nvSpPr>
        <p:spPr>
          <a:ln/>
        </p:spPr>
      </p:sp>
      <p:sp>
        <p:nvSpPr>
          <p:cNvPr id="1024004" name="Rectangle 3"/>
          <p:cNvSpPr>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it-IT" altLang="it-IT">
              <a:latin typeface="Times New Roman" charset="0"/>
            </a:endParaRPr>
          </a:p>
        </p:txBody>
      </p:sp>
    </p:spTree>
    <p:extLst>
      <p:ext uri="{BB962C8B-B14F-4D97-AF65-F5344CB8AC3E}">
        <p14:creationId xmlns:p14="http://schemas.microsoft.com/office/powerpoint/2010/main" val="1497289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7490" name="Rectangle 2"/>
          <p:cNvSpPr>
            <a:spLocks noGrp="1" noRot="1" noChangeAspect="1" noChangeArrowheads="1" noTextEdit="1"/>
          </p:cNvSpPr>
          <p:nvPr>
            <p:ph type="sldImg"/>
          </p:nvPr>
        </p:nvSpPr>
        <p:spPr>
          <a:xfrm>
            <a:off x="879475" y="736600"/>
            <a:ext cx="4910138" cy="3683000"/>
          </a:xfrm>
          <a:ln/>
        </p:spPr>
      </p:sp>
      <p:sp>
        <p:nvSpPr>
          <p:cNvPr id="3007491" name="Rectangle 3"/>
          <p:cNvSpPr>
            <a:spLocks noGrp="1" noChangeArrowheads="1"/>
          </p:cNvSpPr>
          <p:nvPr>
            <p:ph type="body" idx="1"/>
          </p:nvPr>
        </p:nvSpPr>
        <p:spPr>
          <a:xfrm>
            <a:off x="666750" y="4664075"/>
            <a:ext cx="5335588" cy="4419600"/>
          </a:xfrm>
        </p:spPr>
        <p:txBody>
          <a:bodyPr/>
          <a:lstStyle/>
          <a:p>
            <a:endParaRPr lang="it-IT" altLang="it-IT"/>
          </a:p>
        </p:txBody>
      </p:sp>
    </p:spTree>
    <p:extLst>
      <p:ext uri="{BB962C8B-B14F-4D97-AF65-F5344CB8AC3E}">
        <p14:creationId xmlns:p14="http://schemas.microsoft.com/office/powerpoint/2010/main" val="239288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p:nvPr>
        </p:nvSpPr>
        <p:spPr>
          <a:noFill/>
        </p:spPr>
        <p:txBody>
          <a:bodyPr/>
          <a:lstStyle>
            <a:lvl1pPr eaLnBrk="0" hangingPunct="0">
              <a:tabLst>
                <a:tab pos="723900" algn="l"/>
                <a:tab pos="1447800" algn="l"/>
                <a:tab pos="2171700" algn="l"/>
                <a:tab pos="2895600" algn="l"/>
              </a:tabLst>
              <a:defRPr b="1">
                <a:solidFill>
                  <a:schemeClr val="bg1"/>
                </a:solidFill>
                <a:latin typeface="Arial" panose="020B0604020202020204" pitchFamily="34" charset="0"/>
                <a:ea typeface="MS Gothic" panose="020B0609070205080204" pitchFamily="49" charset="-128"/>
              </a:defRPr>
            </a:lvl1pPr>
            <a:lvl2pPr marL="742950" indent="-285750" eaLnBrk="0" hangingPunct="0">
              <a:tabLst>
                <a:tab pos="723900" algn="l"/>
                <a:tab pos="1447800" algn="l"/>
                <a:tab pos="2171700" algn="l"/>
                <a:tab pos="2895600" algn="l"/>
              </a:tabLst>
              <a:defRPr b="1">
                <a:solidFill>
                  <a:schemeClr val="bg1"/>
                </a:solidFill>
                <a:latin typeface="Arial" panose="020B0604020202020204" pitchFamily="34" charset="0"/>
                <a:ea typeface="MS Gothic" panose="020B0609070205080204" pitchFamily="49" charset="-128"/>
              </a:defRPr>
            </a:lvl2pPr>
            <a:lvl3pPr marL="1143000" indent="-228600" eaLnBrk="0" hangingPunct="0">
              <a:tabLst>
                <a:tab pos="723900" algn="l"/>
                <a:tab pos="1447800" algn="l"/>
                <a:tab pos="2171700" algn="l"/>
                <a:tab pos="2895600" algn="l"/>
              </a:tabLst>
              <a:defRPr b="1">
                <a:solidFill>
                  <a:schemeClr val="bg1"/>
                </a:solidFill>
                <a:latin typeface="Arial" panose="020B0604020202020204" pitchFamily="34" charset="0"/>
                <a:ea typeface="MS Gothic" panose="020B0609070205080204" pitchFamily="49" charset="-128"/>
              </a:defRPr>
            </a:lvl3pPr>
            <a:lvl4pPr marL="1600200" indent="-228600" eaLnBrk="0" hangingPunct="0">
              <a:tabLst>
                <a:tab pos="723900" algn="l"/>
                <a:tab pos="1447800" algn="l"/>
                <a:tab pos="2171700" algn="l"/>
                <a:tab pos="2895600" algn="l"/>
              </a:tabLst>
              <a:defRPr b="1">
                <a:solidFill>
                  <a:schemeClr val="bg1"/>
                </a:solidFill>
                <a:latin typeface="Arial" panose="020B0604020202020204" pitchFamily="34" charset="0"/>
                <a:ea typeface="MS Gothic" panose="020B0609070205080204" pitchFamily="49" charset="-128"/>
              </a:defRPr>
            </a:lvl4pPr>
            <a:lvl5pPr marL="2057400" indent="-228600" eaLnBrk="0" hangingPunct="0">
              <a:tabLst>
                <a:tab pos="723900" algn="l"/>
                <a:tab pos="1447800" algn="l"/>
                <a:tab pos="2171700" algn="l"/>
                <a:tab pos="2895600" algn="l"/>
              </a:tabLst>
              <a:defRPr b="1">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b="1">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b="1">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b="1">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b="1">
                <a:solidFill>
                  <a:schemeClr val="bg1"/>
                </a:solidFill>
                <a:latin typeface="Arial" panose="020B0604020202020204" pitchFamily="34" charset="0"/>
                <a:ea typeface="MS Gothic" panose="020B0609070205080204" pitchFamily="49" charset="-128"/>
              </a:defRPr>
            </a:lvl9pPr>
          </a:lstStyle>
          <a:p>
            <a:pPr marL="0" marR="0" lvl="0" indent="0" algn="r"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fld id="{3ECDE2C4-8E30-447A-A0E9-8008B7A8DB1F}"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S Gothic" panose="020B0609070205080204" pitchFamily="49" charset="-128"/>
                <a:cs typeface="+mn-cs"/>
              </a:rPr>
              <a:pPr marL="0" marR="0" lvl="0" indent="0" algn="r"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t>33</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S Gothic" panose="020B0609070205080204" pitchFamily="49" charset="-128"/>
              <a:cs typeface="+mn-cs"/>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492295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9"/>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DF7C253-5CA8-43DD-B5E5-0581BA9570E8}"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40</a:t>
            </a:fld>
            <a:endParaRPr kumimoji="0" lang="en-GB"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99"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4000"/>
              </a:lnSpc>
              <a:spcBef>
                <a:spcPct val="0"/>
              </a:spcBef>
              <a:spcAft>
                <a:spcPct val="0"/>
              </a:spcAft>
              <a:buClr>
                <a:srgbClr val="000000"/>
              </a:buClr>
              <a:buSzPct val="100000"/>
              <a:buFont typeface="Times New Roman" panose="02020603050405020304" pitchFamily="18" charset="0"/>
              <a:buNone/>
              <a:tabLst/>
              <a:defRPr/>
            </a:pPr>
            <a:endParaRPr kumimoji="0" lang="it-IT" alt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252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381000" y="685800"/>
            <a:ext cx="6096000" cy="3429000"/>
          </a:xfrm>
          <a:ln/>
        </p:spPr>
      </p:sp>
      <p:sp>
        <p:nvSpPr>
          <p:cNvPr id="138243" name="Rectangle 3"/>
          <p:cNvSpPr>
            <a:spLocks noGrp="1" noChangeArrowheads="1"/>
          </p:cNvSpPr>
          <p:nvPr>
            <p:ph type="body" idx="1"/>
          </p:nvPr>
        </p:nvSpPr>
        <p:spPr>
          <a:xfrm>
            <a:off x="685800" y="4343400"/>
            <a:ext cx="5486400" cy="4114800"/>
          </a:xfrm>
          <a:noFill/>
          <a:ln/>
        </p:spPr>
        <p:txBody>
          <a:bodyPr/>
          <a:lstStyle/>
          <a:p>
            <a:endParaRPr lang="it-IT">
              <a:cs typeface="Arial" pitchFamily="34" charset="0"/>
            </a:endParaRPr>
          </a:p>
        </p:txBody>
      </p:sp>
    </p:spTree>
    <p:extLst>
      <p:ext uri="{BB962C8B-B14F-4D97-AF65-F5344CB8AC3E}">
        <p14:creationId xmlns:p14="http://schemas.microsoft.com/office/powerpoint/2010/main" val="1001904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52F27CCC-0482-436B-88D4-D800A0D65509}" type="slidenum">
              <a:rPr lang="it-IT" smtClean="0"/>
              <a:t>47</a:t>
            </a:fld>
            <a:endParaRPr lang="it-IT"/>
          </a:p>
        </p:txBody>
      </p:sp>
    </p:spTree>
    <p:extLst>
      <p:ext uri="{BB962C8B-B14F-4D97-AF65-F5344CB8AC3E}">
        <p14:creationId xmlns:p14="http://schemas.microsoft.com/office/powerpoint/2010/main" val="1646634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spect="1" noChangeArrowheads="1" noTextEdit="1"/>
          </p:cNvSpPr>
          <p:nvPr>
            <p:ph type="sldImg"/>
          </p:nvPr>
        </p:nvSpPr>
        <p:spPr>
          <a:xfrm>
            <a:off x="50800" y="755650"/>
            <a:ext cx="6569075" cy="3695700"/>
          </a:xfrm>
          <a:ln/>
        </p:spPr>
      </p:sp>
      <p:sp>
        <p:nvSpPr>
          <p:cNvPr id="251907" name="Rectangle 3"/>
          <p:cNvSpPr>
            <a:spLocks noGrp="1" noChangeArrowheads="1"/>
          </p:cNvSpPr>
          <p:nvPr>
            <p:ph type="body" idx="1"/>
          </p:nvPr>
        </p:nvSpPr>
        <p:spPr>
          <a:xfrm>
            <a:off x="898525" y="4678363"/>
            <a:ext cx="4872038" cy="437515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882332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C18D0-3A2D-440D-A779-6F4C2B585D92}" type="slidenum">
              <a:rPr kumimoji="0" lang="en-US" altLang="it-I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21" name="Rectangle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26153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DCC093-45B3-4034-8A85-3E61B866F5A8}"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875523" name="Rectangle 2"/>
          <p:cNvSpPr>
            <a:spLocks noGrp="1" noRot="1" noChangeAspect="1" noChangeArrowheads="1" noTextEdit="1"/>
          </p:cNvSpPr>
          <p:nvPr>
            <p:ph type="sldImg"/>
          </p:nvPr>
        </p:nvSpPr>
        <p:spPr>
          <a:ln/>
        </p:spPr>
      </p:sp>
      <p:sp>
        <p:nvSpPr>
          <p:cNvPr id="875524"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4290031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spect="1" noChangeArrowheads="1" noTextEdit="1"/>
          </p:cNvSpPr>
          <p:nvPr>
            <p:ph type="sldImg"/>
          </p:nvPr>
        </p:nvSpPr>
        <p:spPr>
          <a:xfrm>
            <a:off x="50800" y="755650"/>
            <a:ext cx="6569075" cy="3695700"/>
          </a:xfrm>
          <a:ln/>
        </p:spPr>
      </p:sp>
      <p:sp>
        <p:nvSpPr>
          <p:cNvPr id="251907" name="Rectangle 3"/>
          <p:cNvSpPr>
            <a:spLocks noGrp="1" noChangeArrowheads="1"/>
          </p:cNvSpPr>
          <p:nvPr>
            <p:ph type="body" idx="1"/>
          </p:nvPr>
        </p:nvSpPr>
        <p:spPr>
          <a:xfrm>
            <a:off x="898525" y="4678363"/>
            <a:ext cx="4872038" cy="437515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4219856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9"/>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277A5C11-D947-4D0A-B224-CF29BD5C947B}" type="slidenum">
              <a:rPr lang="en-GB" altLang="it-IT" sz="1400" smtClean="0"/>
              <a:pPr>
                <a:spcBef>
                  <a:spcPct val="0"/>
                </a:spcBef>
                <a:buClrTx/>
                <a:buFontTx/>
                <a:buNone/>
              </a:pPr>
              <a:t>79</a:t>
            </a:fld>
            <a:endParaRPr lang="en-GB" altLang="it-IT" sz="1400"/>
          </a:p>
        </p:txBody>
      </p:sp>
      <p:sp>
        <p:nvSpPr>
          <p:cNvPr id="12291"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hangingPunct="0">
              <a:lnSpc>
                <a:spcPct val="94000"/>
              </a:lnSpc>
              <a:spcBef>
                <a:spcPct val="0"/>
              </a:spcBef>
              <a:spcAft>
                <a:spcPct val="0"/>
              </a:spcAft>
              <a:buClr>
                <a:srgbClr val="000000"/>
              </a:buClr>
              <a:buSzPct val="100000"/>
              <a:buFont typeface="Times New Roman" panose="02020603050405020304" pitchFamily="18" charset="0"/>
              <a:buNone/>
            </a:pPr>
            <a:endParaRPr lang="it-IT" altLang="it-IT">
              <a:solidFill>
                <a:srgbClr val="FFFFFF"/>
              </a:solidFill>
              <a:latin typeface="Arial" panose="020B0604020202020204" pitchFamily="34" charset="0"/>
            </a:endParaRPr>
          </a:p>
        </p:txBody>
      </p:sp>
    </p:spTree>
    <p:extLst>
      <p:ext uri="{BB962C8B-B14F-4D97-AF65-F5344CB8AC3E}">
        <p14:creationId xmlns:p14="http://schemas.microsoft.com/office/powerpoint/2010/main" val="3146243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0F09E8-13CC-48FC-B91F-52EE321B41F2}"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p:spPr>
        <p:txBody>
          <a:bodyPr/>
          <a:lstStyle/>
          <a:p>
            <a:pPr eaLnBrk="1" hangingPunct="1"/>
            <a:r>
              <a:rPr lang="en-US" altLang="it-IT" smtClean="0">
                <a:latin typeface="Arial" panose="020B0604020202020204" pitchFamily="34" charset="0"/>
                <a:cs typeface="Arial" panose="020B0604020202020204" pitchFamily="34" charset="0"/>
              </a:rPr>
              <a:t>C Target X-rays for Dbar</a:t>
            </a:r>
          </a:p>
        </p:txBody>
      </p:sp>
    </p:spTree>
    <p:extLst>
      <p:ext uri="{BB962C8B-B14F-4D97-AF65-F5344CB8AC3E}">
        <p14:creationId xmlns:p14="http://schemas.microsoft.com/office/powerpoint/2010/main" val="2247914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5B31A-08E5-4E33-89F2-2373B930D979}"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34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4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it-IT" smtClean="0"/>
          </a:p>
        </p:txBody>
      </p:sp>
    </p:spTree>
    <p:extLst>
      <p:ext uri="{BB962C8B-B14F-4D97-AF65-F5344CB8AC3E}">
        <p14:creationId xmlns:p14="http://schemas.microsoft.com/office/powerpoint/2010/main" val="2478596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862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it-IT" smtClean="0"/>
          </a:p>
        </p:txBody>
      </p:sp>
    </p:spTree>
    <p:extLst>
      <p:ext uri="{BB962C8B-B14F-4D97-AF65-F5344CB8AC3E}">
        <p14:creationId xmlns:p14="http://schemas.microsoft.com/office/powerpoint/2010/main" val="2247159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p:cNvSpPr>
            <a:spLocks noGrp="1" noRot="1" noChangeAspect="1" noChangeArrowheads="1" noTextEdit="1"/>
          </p:cNvSpPr>
          <p:nvPr>
            <p:ph type="sldImg"/>
          </p:nvPr>
        </p:nvSpPr>
        <p:spPr>
          <a:ln/>
        </p:spPr>
      </p:sp>
      <p:sp>
        <p:nvSpPr>
          <p:cNvPr id="11448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it-IT" altLang="it-IT">
              <a:latin typeface="Times New Roman" charset="0"/>
            </a:endParaRPr>
          </a:p>
        </p:txBody>
      </p:sp>
    </p:spTree>
    <p:extLst>
      <p:ext uri="{BB962C8B-B14F-4D97-AF65-F5344CB8AC3E}">
        <p14:creationId xmlns:p14="http://schemas.microsoft.com/office/powerpoint/2010/main" val="1112921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p:spPr>
        <p:txBody>
          <a:bodyPr/>
          <a:lstStyle/>
          <a:p>
            <a:pPr eaLnBrk="1" hangingPunct="1"/>
            <a:endParaRPr lang="it-IT" alt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9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05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E15B5E-716C-4F07-9416-087BAFC6070F}"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60515" name="Text Box 2"/>
          <p:cNvSpPr txBox="1">
            <a:spLocks noChangeArrowheads="1"/>
          </p:cNvSpPr>
          <p:nvPr/>
        </p:nvSpPr>
        <p:spPr bwMode="auto">
          <a:xfrm>
            <a:off x="1111250" y="736600"/>
            <a:ext cx="4446588" cy="3683000"/>
          </a:xfrm>
          <a:prstGeom prst="rect">
            <a:avLst/>
          </a:prstGeom>
          <a:solidFill>
            <a:srgbClr val="FFFFFF"/>
          </a:solidFill>
          <a:ln w="9360">
            <a:solidFill>
              <a:srgbClr val="000000"/>
            </a:solidFill>
            <a:miter lim="800000"/>
            <a:headEnd/>
            <a:tailEnd/>
          </a:ln>
        </p:spPr>
        <p:txBody>
          <a:bodyPr wrap="none" anchor="ctr"/>
          <a:lstStyle>
            <a:lvl1pPr defTabSz="449263">
              <a:spcBef>
                <a:spcPct val="30000"/>
              </a:spcBef>
              <a:defRPr sz="1200">
                <a:solidFill>
                  <a:schemeClr val="tx1"/>
                </a:solidFill>
                <a:latin typeface="Times New Roman" panose="02020603050405020304" pitchFamily="18" charset="0"/>
              </a:defRPr>
            </a:lvl1pPr>
            <a:lvl2pPr marL="742950" indent="-285750" defTabSz="449263">
              <a:spcBef>
                <a:spcPct val="30000"/>
              </a:spcBef>
              <a:defRPr sz="1200">
                <a:solidFill>
                  <a:schemeClr val="tx1"/>
                </a:solidFill>
                <a:latin typeface="Times New Roman" panose="02020603050405020304" pitchFamily="18" charset="0"/>
              </a:defRPr>
            </a:lvl2pPr>
            <a:lvl3pPr marL="1143000" indent="-228600" defTabSz="449263">
              <a:spcBef>
                <a:spcPct val="30000"/>
              </a:spcBef>
              <a:defRPr sz="1200">
                <a:solidFill>
                  <a:schemeClr val="tx1"/>
                </a:solidFill>
                <a:latin typeface="Times New Roman" panose="02020603050405020304" pitchFamily="18" charset="0"/>
              </a:defRPr>
            </a:lvl3pPr>
            <a:lvl4pPr marL="1600200" indent="-228600" defTabSz="449263">
              <a:spcBef>
                <a:spcPct val="30000"/>
              </a:spcBef>
              <a:defRPr sz="1200">
                <a:solidFill>
                  <a:schemeClr val="tx1"/>
                </a:solidFill>
                <a:latin typeface="Times New Roman" panose="02020603050405020304" pitchFamily="18" charset="0"/>
              </a:defRPr>
            </a:lvl4pPr>
            <a:lvl5pPr marL="2057400" indent="-228600" defTabSz="449263">
              <a:spcBef>
                <a:spcPct val="30000"/>
              </a:spcBef>
              <a:defRPr sz="1200">
                <a:solidFill>
                  <a:schemeClr val="tx1"/>
                </a:solidFill>
                <a:latin typeface="Times New Roman" panose="02020603050405020304" pitchFamily="18" charset="0"/>
              </a:defRPr>
            </a:lvl5pPr>
            <a:lvl6pPr marL="2514600" indent="-228600" defTabSz="4492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4492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4492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4492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449263" rtl="0" eaLnBrk="0" fontAlgn="base" latinLnBrk="0" hangingPunct="0">
              <a:lnSpc>
                <a:spcPct val="87000"/>
              </a:lnSpc>
              <a:spcBef>
                <a:spcPct val="0"/>
              </a:spcBef>
              <a:spcAft>
                <a:spcPct val="0"/>
              </a:spcAft>
              <a:buClr>
                <a:srgbClr val="000000"/>
              </a:buClr>
              <a:buSzTx/>
              <a:buFontTx/>
              <a:buNone/>
              <a:tabLst/>
              <a:defRPr/>
            </a:pPr>
            <a:endParaRPr kumimoji="0" lang="it-IT" altLang="it-IT" sz="1800" b="1" i="0" u="none" strike="noStrike" kern="1200" cap="none" spc="0" normalizeH="0" baseline="0" noProof="0" smtClean="0">
              <a:ln>
                <a:noFill/>
              </a:ln>
              <a:solidFill>
                <a:srgbClr val="FFFFFF"/>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960516" name="Rectangle 3"/>
          <p:cNvSpPr>
            <a:spLocks noGrp="1" noChangeArrowheads="1"/>
          </p:cNvSpPr>
          <p:nvPr>
            <p:ph type="body"/>
          </p:nvPr>
        </p:nvSpPr>
        <p:spPr>
          <a:xfrm>
            <a:off x="666750" y="4664075"/>
            <a:ext cx="5334000" cy="4419600"/>
          </a:xfrm>
          <a:noFill/>
        </p:spPr>
        <p:txBody>
          <a:bodyPr wrap="none" lIns="90000" tIns="46800" rIns="90000" bIns="46800" anchor="ctr"/>
          <a:lstStyle/>
          <a:p>
            <a:pPr eaLnBrk="1" hangingPunct="1"/>
            <a:endParaRPr lang="it-IT" altLang="it-IT"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189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9"/>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8F170735-33CF-43B6-BBD4-ECE919163997}" type="slidenum">
              <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20</a:t>
            </a:fld>
            <a:endParaRPr kumimoji="0" lang="en-GB"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4339"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4000"/>
              </a:lnSpc>
              <a:spcBef>
                <a:spcPct val="0"/>
              </a:spcBef>
              <a:spcAft>
                <a:spcPct val="0"/>
              </a:spcAft>
              <a:buClr>
                <a:srgbClr val="000000"/>
              </a:buClr>
              <a:buSzPct val="100000"/>
              <a:buFont typeface="Times New Roman" panose="02020603050405020304" pitchFamily="18" charset="0"/>
              <a:buNone/>
              <a:tabLst/>
              <a:defRPr/>
            </a:pPr>
            <a:endParaRPr kumimoji="0" lang="it-IT" altLang="it-IT"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7044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pPr marL="0" marR="0" lvl="0" indent="0" algn="r" defTabSz="917575" rtl="0" eaLnBrk="0" fontAlgn="base" latinLnBrk="0" hangingPunct="0">
              <a:lnSpc>
                <a:spcPct val="100000"/>
              </a:lnSpc>
              <a:spcBef>
                <a:spcPct val="0"/>
              </a:spcBef>
              <a:spcAft>
                <a:spcPct val="0"/>
              </a:spcAft>
              <a:buClrTx/>
              <a:buSzTx/>
              <a:buFontTx/>
              <a:buNone/>
              <a:tabLst/>
              <a:defRPr/>
            </a:pPr>
            <a:fld id="{764B97E2-161C-4951-9175-CF2AA4780394}"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7575"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
        <p:nvSpPr>
          <p:cNvPr id="160771" name="Rectangle 2"/>
          <p:cNvSpPr>
            <a:spLocks noGrp="1" noRot="1" noChangeAspect="1" noChangeArrowheads="1" noTextEdit="1"/>
          </p:cNvSpPr>
          <p:nvPr>
            <p:ph type="sldImg"/>
          </p:nvPr>
        </p:nvSpPr>
        <p:spPr>
          <a:xfrm>
            <a:off x="371475" y="703263"/>
            <a:ext cx="6116638" cy="3441700"/>
          </a:xfrm>
          <a:ln/>
        </p:spPr>
      </p:sp>
      <p:sp>
        <p:nvSpPr>
          <p:cNvPr id="160772" name="Rectangle 3"/>
          <p:cNvSpPr>
            <a:spLocks noGrp="1" noChangeArrowheads="1"/>
          </p:cNvSpPr>
          <p:nvPr>
            <p:ph type="body" idx="1"/>
          </p:nvPr>
        </p:nvSpPr>
        <p:spPr>
          <a:xfrm>
            <a:off x="923925" y="4356100"/>
            <a:ext cx="5010150" cy="4073525"/>
          </a:xfrm>
          <a:noFill/>
          <a:ln/>
        </p:spPr>
        <p:txBody>
          <a:bodyPr lIns="90000" tIns="46800" rIns="90000" bIns="46800"/>
          <a:lstStyle/>
          <a:p>
            <a:pPr eaLnBrk="1" hangingPunct="1"/>
            <a:endParaRPr lang="it-IT" smtClean="0">
              <a:latin typeface="Arial" pitchFamily="34" charset="0"/>
            </a:endParaRPr>
          </a:p>
        </p:txBody>
      </p:sp>
    </p:spTree>
    <p:extLst>
      <p:ext uri="{BB962C8B-B14F-4D97-AF65-F5344CB8AC3E}">
        <p14:creationId xmlns:p14="http://schemas.microsoft.com/office/powerpoint/2010/main" val="2360409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4.xml"/><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5.xml"/><Relationship Id="rId4" Type="http://schemas.openxmlformats.org/officeDocument/2006/relationships/image" Target="../media/image12.png"/></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6.xml"/><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7.xml"/><Relationship Id="rId4" Type="http://schemas.openxmlformats.org/officeDocument/2006/relationships/image" Target="../media/image12.png"/></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8.xml"/><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9.xml"/><Relationship Id="rId4" Type="http://schemas.openxmlformats.org/officeDocument/2006/relationships/image" Target="../media/image12.png"/></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2198351"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2" name="Freeform 23"/>
            <p:cNvSpPr>
              <a:spLocks/>
            </p:cNvSpPr>
            <p:nvPr/>
          </p:nvSpPr>
          <p:spPr bwMode="hidden">
            <a:xfrm>
              <a:off x="5041" y="0"/>
              <a:ext cx="719" cy="845"/>
            </a:xfrm>
            <a:custGeom>
              <a:avLst/>
              <a:gdLst>
                <a:gd name="T0" fmla="*/ 751 w 717"/>
                <a:gd name="T1" fmla="*/ 845 h 845"/>
                <a:gd name="T2" fmla="*/ 751 w 717"/>
                <a:gd name="T3" fmla="*/ 821 h 845"/>
                <a:gd name="T4" fmla="*/ 608 w 717"/>
                <a:gd name="T5" fmla="*/ 605 h 845"/>
                <a:gd name="T6" fmla="*/ 423 w 717"/>
                <a:gd name="T7" fmla="*/ 396 h 845"/>
                <a:gd name="T8" fmla="*/ 238 w 717"/>
                <a:gd name="T9" fmla="*/ 192 h 845"/>
                <a:gd name="T10" fmla="*/ 17 w 717"/>
                <a:gd name="T11" fmla="*/ 0 h 845"/>
                <a:gd name="T12" fmla="*/ 0 w 717"/>
                <a:gd name="T13" fmla="*/ 0 h 845"/>
                <a:gd name="T14" fmla="*/ 226 w 717"/>
                <a:gd name="T15" fmla="*/ 198 h 845"/>
                <a:gd name="T16" fmla="*/ 417 w 717"/>
                <a:gd name="T17" fmla="*/ 408 h 845"/>
                <a:gd name="T18" fmla="*/ 602 w 717"/>
                <a:gd name="T19" fmla="*/ 623 h 845"/>
                <a:gd name="T20" fmla="*/ 751 w 717"/>
                <a:gd name="T21" fmla="*/ 845 h 845"/>
                <a:gd name="T22" fmla="*/ 75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3" name="Freeform 24"/>
            <p:cNvSpPr>
              <a:spLocks/>
            </p:cNvSpPr>
            <p:nvPr/>
          </p:nvSpPr>
          <p:spPr bwMode="hidden">
            <a:xfrm>
              <a:off x="5352" y="0"/>
              <a:ext cx="408" cy="414"/>
            </a:xfrm>
            <a:custGeom>
              <a:avLst/>
              <a:gdLst>
                <a:gd name="T0" fmla="*/ 424 w 407"/>
                <a:gd name="T1" fmla="*/ 414 h 414"/>
                <a:gd name="T2" fmla="*/ 424 w 407"/>
                <a:gd name="T3" fmla="*/ 396 h 414"/>
                <a:gd name="T4" fmla="*/ 239 w 407"/>
                <a:gd name="T5" fmla="*/ 192 h 414"/>
                <a:gd name="T6" fmla="*/ 12 w 407"/>
                <a:gd name="T7" fmla="*/ 0 h 414"/>
                <a:gd name="T8" fmla="*/ 0 w 407"/>
                <a:gd name="T9" fmla="*/ 0 h 414"/>
                <a:gd name="T10" fmla="*/ 108 w 407"/>
                <a:gd name="T11" fmla="*/ 102 h 414"/>
                <a:gd name="T12" fmla="*/ 233 w 407"/>
                <a:gd name="T13" fmla="*/ 204 h 414"/>
                <a:gd name="T14" fmla="*/ 424 w 407"/>
                <a:gd name="T15" fmla="*/ 414 h 414"/>
                <a:gd name="T16" fmla="*/ 42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5" name="Freeform 26"/>
            <p:cNvSpPr>
              <a:spLocks/>
            </p:cNvSpPr>
            <p:nvPr/>
          </p:nvSpPr>
          <p:spPr bwMode="hidden">
            <a:xfrm>
              <a:off x="6" y="0"/>
              <a:ext cx="588" cy="599"/>
            </a:xfrm>
            <a:custGeom>
              <a:avLst/>
              <a:gdLst>
                <a:gd name="T0" fmla="*/ 620 w 586"/>
                <a:gd name="T1" fmla="*/ 0 h 599"/>
                <a:gd name="T2" fmla="*/ 602 w 586"/>
                <a:gd name="T3" fmla="*/ 0 h 599"/>
                <a:gd name="T4" fmla="*/ 424 w 586"/>
                <a:gd name="T5" fmla="*/ 132 h 599"/>
                <a:gd name="T6" fmla="*/ 274 w 586"/>
                <a:gd name="T7" fmla="*/ 270 h 599"/>
                <a:gd name="T8" fmla="*/ 120 w 586"/>
                <a:gd name="T9" fmla="*/ 420 h 599"/>
                <a:gd name="T10" fmla="*/ 0 w 586"/>
                <a:gd name="T11" fmla="*/ 575 h 599"/>
                <a:gd name="T12" fmla="*/ 0 w 586"/>
                <a:gd name="T13" fmla="*/ 599 h 599"/>
                <a:gd name="T14" fmla="*/ 120 w 586"/>
                <a:gd name="T15" fmla="*/ 432 h 599"/>
                <a:gd name="T16" fmla="*/ 274 w 586"/>
                <a:gd name="T17" fmla="*/ 282 h 599"/>
                <a:gd name="T18" fmla="*/ 430 w 586"/>
                <a:gd name="T19" fmla="*/ 138 h 599"/>
                <a:gd name="T20" fmla="*/ 620 w 586"/>
                <a:gd name="T21" fmla="*/ 0 h 599"/>
                <a:gd name="T22" fmla="*/ 62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6" name="Freeform 27"/>
            <p:cNvSpPr>
              <a:spLocks/>
            </p:cNvSpPr>
            <p:nvPr/>
          </p:nvSpPr>
          <p:spPr bwMode="hidden">
            <a:xfrm>
              <a:off x="6" y="0"/>
              <a:ext cx="270" cy="252"/>
            </a:xfrm>
            <a:custGeom>
              <a:avLst/>
              <a:gdLst>
                <a:gd name="T0" fmla="*/ 286 w 269"/>
                <a:gd name="T1" fmla="*/ 0 h 252"/>
                <a:gd name="T2" fmla="*/ 26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6 w 269"/>
                <a:gd name="T15" fmla="*/ 0 h 252"/>
                <a:gd name="T16" fmla="*/ 28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grpSp>
      <p:sp>
        <p:nvSpPr>
          <p:cNvPr id="1219623" name="Rectangle 39"/>
          <p:cNvSpPr>
            <a:spLocks noGrp="1" noChangeArrowheads="1"/>
          </p:cNvSpPr>
          <p:nvPr>
            <p:ph type="ctrTitle" sz="quarter"/>
          </p:nvPr>
        </p:nvSpPr>
        <p:spPr>
          <a:xfrm>
            <a:off x="914400" y="1692310"/>
            <a:ext cx="10363200" cy="1736725"/>
          </a:xfrm>
        </p:spPr>
        <p:txBody>
          <a:bodyPr anchor="b"/>
          <a:lstStyle>
            <a:lvl1pPr>
              <a:defRPr sz="5400"/>
            </a:lvl1pPr>
          </a:lstStyle>
          <a:p>
            <a:pPr lvl="0"/>
            <a:r>
              <a:rPr lang="it-IT" noProof="0"/>
              <a:t>Fare clic per modificare lo stile del titolo</a:t>
            </a:r>
          </a:p>
        </p:txBody>
      </p:sp>
      <p:sp>
        <p:nvSpPr>
          <p:cNvPr id="1219624"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it-IT" noProof="0"/>
              <a:t>Fare clic per modificare lo stile del sottotitolo dello schema</a:t>
            </a:r>
          </a:p>
        </p:txBody>
      </p:sp>
      <p:sp>
        <p:nvSpPr>
          <p:cNvPr id="41" name="Rectangle 41"/>
          <p:cNvSpPr>
            <a:spLocks noGrp="1" noChangeArrowheads="1"/>
          </p:cNvSpPr>
          <p:nvPr>
            <p:ph type="dt" sz="quarter" idx="10"/>
          </p:nvPr>
        </p:nvSpPr>
        <p:spPr/>
        <p:txBody>
          <a:bodyPr/>
          <a:lstStyle>
            <a:lvl1pPr>
              <a:defRPr>
                <a:latin typeface="Times New Roman" pitchFamily="18" charset="0"/>
                <a:cs typeface="Times New Roman" pitchFamily="18" charset="0"/>
              </a:defRPr>
            </a:lvl1pPr>
          </a:lstStyle>
          <a:p>
            <a:pPr>
              <a:defRPr/>
            </a:pPr>
            <a:endParaRPr lang="it-IT"/>
          </a:p>
        </p:txBody>
      </p:sp>
      <p:sp>
        <p:nvSpPr>
          <p:cNvPr id="42" name="Rectangle 42"/>
          <p:cNvSpPr>
            <a:spLocks noGrp="1" noChangeArrowheads="1"/>
          </p:cNvSpPr>
          <p:nvPr>
            <p:ph type="ftr" sz="quarter" idx="11"/>
          </p:nvPr>
        </p:nvSpPr>
        <p:spPr/>
        <p:txBody>
          <a:bodyPr/>
          <a:lstStyle>
            <a:lvl1pPr>
              <a:defRPr>
                <a:latin typeface="Times New Roman" pitchFamily="18" charset="0"/>
                <a:cs typeface="Times New Roman" pitchFamily="18" charset="0"/>
              </a:defRPr>
            </a:lvl1pPr>
          </a:lstStyle>
          <a:p>
            <a:pPr>
              <a:defRPr/>
            </a:pPr>
            <a:endParaRPr lang="it-IT"/>
          </a:p>
        </p:txBody>
      </p:sp>
      <p:sp>
        <p:nvSpPr>
          <p:cNvPr id="43" name="Rectangle 43"/>
          <p:cNvSpPr>
            <a:spLocks noGrp="1" noChangeArrowheads="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5310E735-4A00-498F-9281-6CEE5F1BB8F4}" type="slidenum">
              <a:rPr lang="it-IT" altLang="it-IT"/>
              <a:pPr/>
              <a:t>‹N›</a:t>
            </a:fld>
            <a:endParaRPr lang="it-IT" altLang="it-IT"/>
          </a:p>
        </p:txBody>
      </p:sp>
    </p:spTree>
    <p:extLst>
      <p:ext uri="{BB962C8B-B14F-4D97-AF65-F5344CB8AC3E}">
        <p14:creationId xmlns:p14="http://schemas.microsoft.com/office/powerpoint/2010/main" val="3702622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E7CAEDED-4808-4EB5-B65F-2ADF43185B67}" type="slidenum">
              <a:rPr lang="it-IT" altLang="it-IT"/>
              <a:pPr/>
              <a:t>‹N›</a:t>
            </a:fld>
            <a:endParaRPr lang="it-IT" altLang="it-IT"/>
          </a:p>
        </p:txBody>
      </p:sp>
    </p:spTree>
    <p:extLst>
      <p:ext uri="{BB962C8B-B14F-4D97-AF65-F5344CB8AC3E}">
        <p14:creationId xmlns:p14="http://schemas.microsoft.com/office/powerpoint/2010/main" val="9784592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49263" eaLnBrk="0" fontAlgn="base" hangingPunct="0">
              <a:lnSpc>
                <a:spcPct val="87000"/>
              </a:lnSpc>
              <a:spcBef>
                <a:spcPct val="0"/>
              </a:spcBef>
              <a:spcAft>
                <a:spcPct val="0"/>
              </a:spcAft>
              <a:buClr>
                <a:srgbClr val="000000"/>
              </a:buClr>
              <a:buSzPct val="100000"/>
              <a:defRPr/>
            </a:pPr>
            <a:endParaRPr lang="en-US" b="1">
              <a:solidFill>
                <a:prstClr val="black">
                  <a:tint val="75000"/>
                </a:prstClr>
              </a:solidFill>
              <a:latin typeface="Arial" charset="0"/>
              <a:ea typeface="MS Gothic" pitchFamily="49" charset="-128"/>
            </a:endParaRPr>
          </a:p>
        </p:txBody>
      </p:sp>
      <p:sp>
        <p:nvSpPr>
          <p:cNvPr id="3" name="Footer Placeholder 2"/>
          <p:cNvSpPr>
            <a:spLocks noGrp="1"/>
          </p:cNvSpPr>
          <p:nvPr>
            <p:ph type="ftr" sz="quarter" idx="11"/>
          </p:nvPr>
        </p:nvSpPr>
        <p:spPr>
          <a:xfrm>
            <a:off x="3503712" y="6356351"/>
            <a:ext cx="5280587" cy="365125"/>
          </a:xfrm>
        </p:spPr>
        <p:txBody>
          <a:bodyPr/>
          <a:lstStyle>
            <a:lvl1pPr>
              <a:defRPr b="0">
                <a:solidFill>
                  <a:schemeClr val="tx1"/>
                </a:solidFill>
                <a:latin typeface="Arial" pitchFamily="34" charset="0"/>
                <a:cs typeface="Arial" pitchFamily="34" charset="0"/>
              </a:defRPr>
            </a:lvl1pPr>
          </a:lstStyle>
          <a:p>
            <a:pPr defTabSz="449263" eaLnBrk="0" fontAlgn="base" hangingPunct="0">
              <a:lnSpc>
                <a:spcPct val="87000"/>
              </a:lnSpc>
              <a:spcBef>
                <a:spcPct val="0"/>
              </a:spcBef>
              <a:spcAft>
                <a:spcPct val="0"/>
              </a:spcAft>
              <a:buClr>
                <a:srgbClr val="000000"/>
              </a:buClr>
              <a:buSzPct val="100000"/>
              <a:defRPr/>
            </a:pPr>
            <a:endParaRPr lang="en-US" dirty="0">
              <a:solidFill>
                <a:prstClr val="black"/>
              </a:solidFill>
              <a:ea typeface="MS Gothic" pitchFamily="49" charset="-128"/>
            </a:endParaRPr>
          </a:p>
        </p:txBody>
      </p:sp>
      <p:sp>
        <p:nvSpPr>
          <p:cNvPr id="4" name="Slide Number Placeholder 3"/>
          <p:cNvSpPr>
            <a:spLocks noGrp="1"/>
          </p:cNvSpPr>
          <p:nvPr>
            <p:ph type="sldNum" sz="quarter" idx="12"/>
          </p:nvPr>
        </p:nvSpPr>
        <p:spPr/>
        <p:txBody>
          <a:bodyPr/>
          <a:lstStyle/>
          <a:p>
            <a:pPr defTabSz="449263" eaLnBrk="0" fontAlgn="base" hangingPunct="0">
              <a:lnSpc>
                <a:spcPct val="87000"/>
              </a:lnSpc>
              <a:spcBef>
                <a:spcPct val="0"/>
              </a:spcBef>
              <a:spcAft>
                <a:spcPct val="0"/>
              </a:spcAft>
              <a:buClr>
                <a:srgbClr val="000000"/>
              </a:buClr>
              <a:buSzPct val="100000"/>
              <a:defRPr/>
            </a:pPr>
            <a:fld id="{F63C830C-C44F-4D65-9886-27618C8BA927}" type="slidenum">
              <a:rPr lang="en-US" b="1" smtClean="0">
                <a:solidFill>
                  <a:prstClr val="black">
                    <a:tint val="75000"/>
                  </a:prstClr>
                </a:solidFill>
                <a:latin typeface="Arial" charset="0"/>
                <a:ea typeface="MS Gothic" pitchFamily="49" charset="-128"/>
              </a:rPr>
              <a:pPr defTabSz="449263" eaLnBrk="0" fontAlgn="base" hangingPunct="0">
                <a:lnSpc>
                  <a:spcPct val="87000"/>
                </a:lnSpc>
                <a:spcBef>
                  <a:spcPct val="0"/>
                </a:spcBef>
                <a:spcAft>
                  <a:spcPct val="0"/>
                </a:spcAft>
                <a:buClr>
                  <a:srgbClr val="000000"/>
                </a:buClr>
                <a:buSzPct val="100000"/>
                <a:defRPr/>
              </a:pPr>
              <a:t>‹N›</a:t>
            </a:fld>
            <a:endParaRPr lang="en-US" b="1">
              <a:solidFill>
                <a:prstClr val="black">
                  <a:tint val="75000"/>
                </a:prstClr>
              </a:solidFill>
              <a:latin typeface="Arial" charset="0"/>
              <a:ea typeface="MS Gothic" pitchFamily="49" charset="-128"/>
            </a:endParaRPr>
          </a:p>
        </p:txBody>
      </p:sp>
    </p:spTree>
    <p:extLst>
      <p:ext uri="{BB962C8B-B14F-4D97-AF65-F5344CB8AC3E}">
        <p14:creationId xmlns:p14="http://schemas.microsoft.com/office/powerpoint/2010/main" val="15771871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49263" eaLnBrk="0" fontAlgn="base" hangingPunct="0">
              <a:lnSpc>
                <a:spcPct val="87000"/>
              </a:lnSpc>
              <a:spcBef>
                <a:spcPct val="0"/>
              </a:spcBef>
              <a:spcAft>
                <a:spcPct val="0"/>
              </a:spcAft>
              <a:buClr>
                <a:srgbClr val="000000"/>
              </a:buClr>
              <a:buSzPct val="100000"/>
              <a:defRPr/>
            </a:pPr>
            <a:endParaRPr lang="en-US" b="1">
              <a:solidFill>
                <a:prstClr val="black">
                  <a:tint val="75000"/>
                </a:prstClr>
              </a:solidFill>
              <a:latin typeface="Arial" charset="0"/>
              <a:ea typeface="MS Gothic" pitchFamily="49" charset="-128"/>
            </a:endParaRPr>
          </a:p>
        </p:txBody>
      </p:sp>
      <p:sp>
        <p:nvSpPr>
          <p:cNvPr id="6" name="Footer Placeholder 5"/>
          <p:cNvSpPr>
            <a:spLocks noGrp="1"/>
          </p:cNvSpPr>
          <p:nvPr>
            <p:ph type="ftr" sz="quarter" idx="11"/>
          </p:nvPr>
        </p:nvSpPr>
        <p:spPr/>
        <p:txBody>
          <a:bodyPr/>
          <a:lstStyle/>
          <a:p>
            <a:pPr defTabSz="449263" eaLnBrk="0" fontAlgn="base" hangingPunct="0">
              <a:lnSpc>
                <a:spcPct val="87000"/>
              </a:lnSpc>
              <a:spcBef>
                <a:spcPct val="0"/>
              </a:spcBef>
              <a:spcAft>
                <a:spcPct val="0"/>
              </a:spcAft>
              <a:buClr>
                <a:srgbClr val="000000"/>
              </a:buClr>
              <a:buSzPct val="100000"/>
              <a:defRPr/>
            </a:pPr>
            <a:endParaRPr lang="en-US" b="1">
              <a:solidFill>
                <a:prstClr val="black">
                  <a:tint val="75000"/>
                </a:prstClr>
              </a:solidFill>
              <a:latin typeface="Arial" charset="0"/>
              <a:ea typeface="MS Gothic" pitchFamily="49" charset="-128"/>
            </a:endParaRPr>
          </a:p>
        </p:txBody>
      </p:sp>
      <p:sp>
        <p:nvSpPr>
          <p:cNvPr id="7" name="Slide Number Placeholder 6"/>
          <p:cNvSpPr>
            <a:spLocks noGrp="1"/>
          </p:cNvSpPr>
          <p:nvPr>
            <p:ph type="sldNum" sz="quarter" idx="12"/>
          </p:nvPr>
        </p:nvSpPr>
        <p:spPr/>
        <p:txBody>
          <a:bodyPr/>
          <a:lstStyle/>
          <a:p>
            <a:pPr defTabSz="449263" eaLnBrk="0" fontAlgn="base" hangingPunct="0">
              <a:lnSpc>
                <a:spcPct val="87000"/>
              </a:lnSpc>
              <a:spcBef>
                <a:spcPct val="0"/>
              </a:spcBef>
              <a:spcAft>
                <a:spcPct val="0"/>
              </a:spcAft>
              <a:buClr>
                <a:srgbClr val="000000"/>
              </a:buClr>
              <a:buSzPct val="100000"/>
              <a:defRPr/>
            </a:pPr>
            <a:fld id="{3B22005C-CC53-4F0A-8297-56A273D44978}" type="slidenum">
              <a:rPr lang="en-US" b="1" smtClean="0">
                <a:solidFill>
                  <a:prstClr val="black">
                    <a:tint val="75000"/>
                  </a:prstClr>
                </a:solidFill>
                <a:latin typeface="Arial" charset="0"/>
                <a:ea typeface="MS Gothic" pitchFamily="49" charset="-128"/>
              </a:rPr>
              <a:pPr defTabSz="449263" eaLnBrk="0" fontAlgn="base" hangingPunct="0">
                <a:lnSpc>
                  <a:spcPct val="87000"/>
                </a:lnSpc>
                <a:spcBef>
                  <a:spcPct val="0"/>
                </a:spcBef>
                <a:spcAft>
                  <a:spcPct val="0"/>
                </a:spcAft>
                <a:buClr>
                  <a:srgbClr val="000000"/>
                </a:buClr>
                <a:buSzPct val="100000"/>
                <a:defRPr/>
              </a:pPr>
              <a:t>‹N›</a:t>
            </a:fld>
            <a:endParaRPr lang="en-US" b="1">
              <a:solidFill>
                <a:prstClr val="black">
                  <a:tint val="75000"/>
                </a:prstClr>
              </a:solidFill>
              <a:latin typeface="Arial" charset="0"/>
              <a:ea typeface="MS Gothic" pitchFamily="49" charset="-128"/>
            </a:endParaRPr>
          </a:p>
        </p:txBody>
      </p:sp>
    </p:spTree>
    <p:extLst>
      <p:ext uri="{BB962C8B-B14F-4D97-AF65-F5344CB8AC3E}">
        <p14:creationId xmlns:p14="http://schemas.microsoft.com/office/powerpoint/2010/main" val="5632272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49263" eaLnBrk="0" fontAlgn="base" hangingPunct="0">
              <a:lnSpc>
                <a:spcPct val="87000"/>
              </a:lnSpc>
              <a:spcBef>
                <a:spcPct val="0"/>
              </a:spcBef>
              <a:spcAft>
                <a:spcPct val="0"/>
              </a:spcAft>
              <a:buClr>
                <a:srgbClr val="000000"/>
              </a:buClr>
              <a:buSzPct val="100000"/>
              <a:defRPr/>
            </a:pPr>
            <a:endParaRPr lang="en-US" b="1">
              <a:solidFill>
                <a:prstClr val="black">
                  <a:tint val="75000"/>
                </a:prstClr>
              </a:solidFill>
              <a:latin typeface="Arial" charset="0"/>
              <a:ea typeface="MS Gothic" pitchFamily="49" charset="-128"/>
            </a:endParaRPr>
          </a:p>
        </p:txBody>
      </p:sp>
      <p:sp>
        <p:nvSpPr>
          <p:cNvPr id="6" name="Footer Placeholder 5"/>
          <p:cNvSpPr>
            <a:spLocks noGrp="1"/>
          </p:cNvSpPr>
          <p:nvPr>
            <p:ph type="ftr" sz="quarter" idx="11"/>
          </p:nvPr>
        </p:nvSpPr>
        <p:spPr>
          <a:xfrm>
            <a:off x="3791744" y="6356351"/>
            <a:ext cx="4608512" cy="365125"/>
          </a:xfrm>
        </p:spPr>
        <p:txBody>
          <a:bodyPr/>
          <a:lstStyle>
            <a:lvl1pPr>
              <a:defRPr b="0">
                <a:solidFill>
                  <a:schemeClr val="tx1"/>
                </a:solidFill>
              </a:defRPr>
            </a:lvl1pPr>
          </a:lstStyle>
          <a:p>
            <a:pPr defTabSz="449263" eaLnBrk="0" fontAlgn="base" hangingPunct="0">
              <a:lnSpc>
                <a:spcPct val="87000"/>
              </a:lnSpc>
              <a:spcBef>
                <a:spcPct val="0"/>
              </a:spcBef>
              <a:spcAft>
                <a:spcPct val="0"/>
              </a:spcAft>
              <a:buClr>
                <a:srgbClr val="000000"/>
              </a:buClr>
              <a:buSzPct val="100000"/>
              <a:defRPr/>
            </a:pPr>
            <a:endParaRPr lang="en-US" dirty="0">
              <a:solidFill>
                <a:prstClr val="black"/>
              </a:solidFill>
              <a:latin typeface="Arial" charset="0"/>
              <a:ea typeface="MS Gothic" pitchFamily="49" charset="-128"/>
            </a:endParaRPr>
          </a:p>
        </p:txBody>
      </p:sp>
      <p:sp>
        <p:nvSpPr>
          <p:cNvPr id="7" name="Slide Number Placeholder 6"/>
          <p:cNvSpPr>
            <a:spLocks noGrp="1"/>
          </p:cNvSpPr>
          <p:nvPr>
            <p:ph type="sldNum" sz="quarter" idx="12"/>
          </p:nvPr>
        </p:nvSpPr>
        <p:spPr/>
        <p:txBody>
          <a:bodyPr/>
          <a:lstStyle/>
          <a:p>
            <a:pPr defTabSz="449263" eaLnBrk="0" fontAlgn="base" hangingPunct="0">
              <a:lnSpc>
                <a:spcPct val="87000"/>
              </a:lnSpc>
              <a:spcBef>
                <a:spcPct val="0"/>
              </a:spcBef>
              <a:spcAft>
                <a:spcPct val="0"/>
              </a:spcAft>
              <a:buClr>
                <a:srgbClr val="000000"/>
              </a:buClr>
              <a:buSzPct val="100000"/>
              <a:defRPr/>
            </a:pPr>
            <a:fld id="{DE6AC1CF-5F06-4ECB-85A4-0734D2C85D55}" type="slidenum">
              <a:rPr lang="en-US" b="1" smtClean="0">
                <a:solidFill>
                  <a:prstClr val="black">
                    <a:tint val="75000"/>
                  </a:prstClr>
                </a:solidFill>
                <a:latin typeface="Arial" charset="0"/>
                <a:ea typeface="MS Gothic" pitchFamily="49" charset="-128"/>
              </a:rPr>
              <a:pPr defTabSz="449263" eaLnBrk="0" fontAlgn="base" hangingPunct="0">
                <a:lnSpc>
                  <a:spcPct val="87000"/>
                </a:lnSpc>
                <a:spcBef>
                  <a:spcPct val="0"/>
                </a:spcBef>
                <a:spcAft>
                  <a:spcPct val="0"/>
                </a:spcAft>
                <a:buClr>
                  <a:srgbClr val="000000"/>
                </a:buClr>
                <a:buSzPct val="100000"/>
                <a:defRPr/>
              </a:pPr>
              <a:t>‹N›</a:t>
            </a:fld>
            <a:endParaRPr lang="en-US" b="1">
              <a:solidFill>
                <a:prstClr val="black">
                  <a:tint val="75000"/>
                </a:prstClr>
              </a:solidFill>
              <a:latin typeface="Arial" charset="0"/>
              <a:ea typeface="MS Gothic" pitchFamily="49" charset="-128"/>
            </a:endParaRPr>
          </a:p>
        </p:txBody>
      </p:sp>
    </p:spTree>
    <p:extLst>
      <p:ext uri="{BB962C8B-B14F-4D97-AF65-F5344CB8AC3E}">
        <p14:creationId xmlns:p14="http://schemas.microsoft.com/office/powerpoint/2010/main" val="10766841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p:cNvSpPr/>
          <p:nvPr/>
        </p:nvSpPr>
        <p:spPr>
          <a:xfrm>
            <a:off x="378885" y="4801576"/>
            <a:ext cx="11432116"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marL="0" marR="0" lvl="0" indent="0" algn="l" defTabSz="914400" rtl="0" eaLnBrk="1" fontAlgn="base" latinLnBrk="0" hangingPunct="1">
              <a:lnSpc>
                <a:spcPct val="87000"/>
              </a:lnSpc>
              <a:spcBef>
                <a:spcPct val="0"/>
              </a:spcBef>
              <a:spcAft>
                <a:spcPct val="0"/>
              </a:spcAft>
              <a:buClr>
                <a:srgbClr val="000000"/>
              </a:buClr>
              <a:buSzPct val="100000"/>
              <a:buFont typeface="Arial" charset="0"/>
              <a:buNone/>
              <a:tabLst/>
              <a:defRPr/>
            </a:pPr>
            <a:endParaRPr kumimoji="0" sz="4200" b="1" i="0" u="none" strike="noStrike" kern="1200" cap="none" spc="0" normalizeH="0" baseline="0" noProof="0">
              <a:ln>
                <a:noFill/>
              </a:ln>
              <a:solidFill>
                <a:prstClr val="white"/>
              </a:solidFill>
              <a:effectLst/>
              <a:uLnTx/>
              <a:uFillTx/>
              <a:latin typeface="Calibri"/>
              <a:ea typeface="MS Gothic" pitchFamily="49" charset="-128"/>
              <a:cs typeface="+mn-cs"/>
            </a:endParaRPr>
          </a:p>
        </p:txBody>
      </p:sp>
      <p:grpSp>
        <p:nvGrpSpPr>
          <p:cNvPr id="9" name="Group 8"/>
          <p:cNvGrpSpPr/>
          <p:nvPr/>
        </p:nvGrpSpPr>
        <p:grpSpPr>
          <a:xfrm>
            <a:off x="378885" y="6263390"/>
            <a:ext cx="11435164"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87000"/>
                </a:lnSpc>
                <a:spcBef>
                  <a:spcPct val="0"/>
                </a:spcBef>
                <a:spcAft>
                  <a:spcPct val="0"/>
                </a:spcAft>
                <a:buClr>
                  <a:srgbClr val="000000"/>
                </a:buClr>
                <a:buSzPct val="100000"/>
                <a:buFont typeface="Arial" charset="0"/>
                <a:buNone/>
                <a:tabLst/>
                <a:defRPr/>
              </a:pPr>
              <a:endParaRPr kumimoji="0" sz="1800" b="1"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87000"/>
                </a:lnSpc>
                <a:spcBef>
                  <a:spcPct val="0"/>
                </a:spcBef>
                <a:spcAft>
                  <a:spcPct val="0"/>
                </a:spcAft>
                <a:buClr>
                  <a:srgbClr val="000000"/>
                </a:buClr>
                <a:buSzPct val="100000"/>
                <a:buFont typeface="Arial" charset="0"/>
                <a:buNone/>
                <a:tabLst/>
                <a:defRPr/>
              </a:pPr>
              <a:endParaRPr kumimoji="0" sz="1800" b="1"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87000"/>
                </a:lnSpc>
                <a:spcBef>
                  <a:spcPct val="0"/>
                </a:spcBef>
                <a:spcAft>
                  <a:spcPct val="0"/>
                </a:spcAft>
                <a:buClr>
                  <a:srgbClr val="000000"/>
                </a:buClr>
                <a:buSzPct val="100000"/>
                <a:buFont typeface="Arial" charset="0"/>
                <a:buNone/>
                <a:tabLst/>
                <a:defRPr/>
              </a:pPr>
              <a:endParaRPr kumimoji="0" sz="1800" b="1"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484095" y="4800600"/>
            <a:ext cx="11146989"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it-IT"/>
              <a:t>Click to edit Master title style</a:t>
            </a:r>
            <a:endParaRPr/>
          </a:p>
        </p:txBody>
      </p:sp>
      <p:sp>
        <p:nvSpPr>
          <p:cNvPr id="3" name="Picture Placeholder 2"/>
          <p:cNvSpPr>
            <a:spLocks noGrp="1"/>
          </p:cNvSpPr>
          <p:nvPr>
            <p:ph type="pic" idx="1"/>
          </p:nvPr>
        </p:nvSpPr>
        <p:spPr>
          <a:xfrm>
            <a:off x="378884" y="457199"/>
            <a:ext cx="11436096"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Drag picture to placeholder or click icon to add</a:t>
            </a:r>
            <a:endParaRPr/>
          </a:p>
        </p:txBody>
      </p:sp>
      <p:sp>
        <p:nvSpPr>
          <p:cNvPr id="4" name="Text Placeholder 3"/>
          <p:cNvSpPr>
            <a:spLocks noGrp="1"/>
          </p:cNvSpPr>
          <p:nvPr>
            <p:ph type="body" sz="half" idx="2"/>
          </p:nvPr>
        </p:nvSpPr>
        <p:spPr>
          <a:xfrm>
            <a:off x="558799" y="5367338"/>
            <a:ext cx="11072284"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Date Placeholder 4"/>
          <p:cNvSpPr>
            <a:spLocks noGrp="1"/>
          </p:cNvSpPr>
          <p:nvPr>
            <p:ph type="dt" sz="half" idx="10"/>
          </p:nvPr>
        </p:nvSpPr>
        <p:spPr/>
        <p:txBody>
          <a:bodyPr/>
          <a:lstStyle/>
          <a:p>
            <a:pPr defTabSz="449263" eaLnBrk="0" fontAlgn="base" hangingPunct="0">
              <a:lnSpc>
                <a:spcPct val="87000"/>
              </a:lnSpc>
              <a:spcBef>
                <a:spcPct val="0"/>
              </a:spcBef>
              <a:spcAft>
                <a:spcPct val="0"/>
              </a:spcAft>
              <a:buClr>
                <a:srgbClr val="000000"/>
              </a:buClr>
              <a:buSzPct val="100000"/>
            </a:pPr>
            <a:endParaRPr lang="en-US" b="1">
              <a:solidFill>
                <a:prstClr val="black">
                  <a:tint val="75000"/>
                </a:prstClr>
              </a:solidFill>
              <a:latin typeface="Arial" charset="0"/>
              <a:ea typeface="MS Gothic" pitchFamily="49" charset="-128"/>
            </a:endParaRPr>
          </a:p>
        </p:txBody>
      </p:sp>
      <p:sp>
        <p:nvSpPr>
          <p:cNvPr id="7" name="Slide Number Placeholder 6"/>
          <p:cNvSpPr>
            <a:spLocks noGrp="1"/>
          </p:cNvSpPr>
          <p:nvPr>
            <p:ph type="sldNum" sz="quarter" idx="12"/>
          </p:nvPr>
        </p:nvSpPr>
        <p:spPr/>
        <p:txBody>
          <a:bodyPr/>
          <a:lstStyle/>
          <a:p>
            <a:pPr defTabSz="449263" eaLnBrk="0" fontAlgn="base" hangingPunct="0">
              <a:lnSpc>
                <a:spcPct val="87000"/>
              </a:lnSpc>
              <a:spcBef>
                <a:spcPct val="0"/>
              </a:spcBef>
              <a:spcAft>
                <a:spcPct val="0"/>
              </a:spcAft>
              <a:buClr>
                <a:srgbClr val="000000"/>
              </a:buClr>
              <a:buSzPct val="100000"/>
            </a:pPr>
            <a:fld id="{63A1319A-BA3A-DD43-A5A8-D7DEB31BA08A}" type="slidenum">
              <a:rPr lang="en-US" b="1" smtClean="0">
                <a:solidFill>
                  <a:prstClr val="black">
                    <a:tint val="75000"/>
                  </a:prstClr>
                </a:solidFill>
                <a:latin typeface="Arial" charset="0"/>
                <a:ea typeface="MS Gothic" pitchFamily="49" charset="-128"/>
              </a:rPr>
              <a:pPr defTabSz="449263" eaLnBrk="0" fontAlgn="base" hangingPunct="0">
                <a:lnSpc>
                  <a:spcPct val="87000"/>
                </a:lnSpc>
                <a:spcBef>
                  <a:spcPct val="0"/>
                </a:spcBef>
                <a:spcAft>
                  <a:spcPct val="0"/>
                </a:spcAft>
                <a:buClr>
                  <a:srgbClr val="000000"/>
                </a:buClr>
                <a:buSzPct val="100000"/>
              </a:pPr>
              <a:t>‹N›</a:t>
            </a:fld>
            <a:endParaRPr lang="en-US" b="1">
              <a:solidFill>
                <a:prstClr val="black">
                  <a:tint val="75000"/>
                </a:prstClr>
              </a:solidFill>
              <a:latin typeface="Arial" charset="0"/>
              <a:ea typeface="MS Gothic" pitchFamily="49" charset="-128"/>
            </a:endParaRPr>
          </a:p>
        </p:txBody>
      </p:sp>
    </p:spTree>
    <p:extLst>
      <p:ext uri="{BB962C8B-B14F-4D97-AF65-F5344CB8AC3E}">
        <p14:creationId xmlns:p14="http://schemas.microsoft.com/office/powerpoint/2010/main" val="30446382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49263" eaLnBrk="0" fontAlgn="base" hangingPunct="0">
              <a:lnSpc>
                <a:spcPct val="87000"/>
              </a:lnSpc>
              <a:spcBef>
                <a:spcPct val="0"/>
              </a:spcBef>
              <a:spcAft>
                <a:spcPct val="0"/>
              </a:spcAft>
              <a:buClr>
                <a:srgbClr val="000000"/>
              </a:buClr>
              <a:buSzPct val="100000"/>
              <a:defRPr/>
            </a:pPr>
            <a:endParaRPr lang="en-US" b="1">
              <a:solidFill>
                <a:prstClr val="black">
                  <a:tint val="75000"/>
                </a:prstClr>
              </a:solidFill>
              <a:latin typeface="Arial" charset="0"/>
              <a:ea typeface="MS Gothic" pitchFamily="49" charset="-128"/>
            </a:endParaRPr>
          </a:p>
        </p:txBody>
      </p:sp>
      <p:sp>
        <p:nvSpPr>
          <p:cNvPr id="5" name="Footer Placeholder 4"/>
          <p:cNvSpPr>
            <a:spLocks noGrp="1"/>
          </p:cNvSpPr>
          <p:nvPr>
            <p:ph type="ftr" sz="quarter" idx="11"/>
          </p:nvPr>
        </p:nvSpPr>
        <p:spPr/>
        <p:txBody>
          <a:bodyPr/>
          <a:lstStyle/>
          <a:p>
            <a:pPr defTabSz="449263" eaLnBrk="0" fontAlgn="base" hangingPunct="0">
              <a:lnSpc>
                <a:spcPct val="87000"/>
              </a:lnSpc>
              <a:spcBef>
                <a:spcPct val="0"/>
              </a:spcBef>
              <a:spcAft>
                <a:spcPct val="0"/>
              </a:spcAft>
              <a:buClr>
                <a:srgbClr val="000000"/>
              </a:buClr>
              <a:buSzPct val="100000"/>
              <a:defRPr/>
            </a:pPr>
            <a:endParaRPr lang="en-US" b="1">
              <a:solidFill>
                <a:prstClr val="black">
                  <a:tint val="75000"/>
                </a:prstClr>
              </a:solidFill>
              <a:latin typeface="Arial" charset="0"/>
              <a:ea typeface="MS Gothic" pitchFamily="49" charset="-128"/>
            </a:endParaRPr>
          </a:p>
        </p:txBody>
      </p:sp>
      <p:sp>
        <p:nvSpPr>
          <p:cNvPr id="6" name="Slide Number Placeholder 5"/>
          <p:cNvSpPr>
            <a:spLocks noGrp="1"/>
          </p:cNvSpPr>
          <p:nvPr>
            <p:ph type="sldNum" sz="quarter" idx="12"/>
          </p:nvPr>
        </p:nvSpPr>
        <p:spPr/>
        <p:txBody>
          <a:bodyPr/>
          <a:lstStyle/>
          <a:p>
            <a:pPr defTabSz="449263" eaLnBrk="0" fontAlgn="base" hangingPunct="0">
              <a:lnSpc>
                <a:spcPct val="87000"/>
              </a:lnSpc>
              <a:spcBef>
                <a:spcPct val="0"/>
              </a:spcBef>
              <a:spcAft>
                <a:spcPct val="0"/>
              </a:spcAft>
              <a:buClr>
                <a:srgbClr val="000000"/>
              </a:buClr>
              <a:buSzPct val="100000"/>
              <a:defRPr/>
            </a:pPr>
            <a:fld id="{F13EBD01-EBA0-448A-8606-443180B421EC}" type="slidenum">
              <a:rPr lang="en-US" b="1" smtClean="0">
                <a:solidFill>
                  <a:prstClr val="black">
                    <a:tint val="75000"/>
                  </a:prstClr>
                </a:solidFill>
                <a:latin typeface="Arial" charset="0"/>
                <a:ea typeface="MS Gothic" pitchFamily="49" charset="-128"/>
              </a:rPr>
              <a:pPr defTabSz="449263" eaLnBrk="0" fontAlgn="base" hangingPunct="0">
                <a:lnSpc>
                  <a:spcPct val="87000"/>
                </a:lnSpc>
                <a:spcBef>
                  <a:spcPct val="0"/>
                </a:spcBef>
                <a:spcAft>
                  <a:spcPct val="0"/>
                </a:spcAft>
                <a:buClr>
                  <a:srgbClr val="000000"/>
                </a:buClr>
                <a:buSzPct val="100000"/>
                <a:defRPr/>
              </a:pPr>
              <a:t>‹N›</a:t>
            </a:fld>
            <a:endParaRPr lang="en-US" b="1">
              <a:solidFill>
                <a:prstClr val="black">
                  <a:tint val="75000"/>
                </a:prstClr>
              </a:solidFill>
              <a:latin typeface="Arial" charset="0"/>
              <a:ea typeface="MS Gothic" pitchFamily="49" charset="-128"/>
            </a:endParaRPr>
          </a:p>
        </p:txBody>
      </p:sp>
    </p:spTree>
    <p:extLst>
      <p:ext uri="{BB962C8B-B14F-4D97-AF65-F5344CB8AC3E}">
        <p14:creationId xmlns:p14="http://schemas.microsoft.com/office/powerpoint/2010/main" val="10943039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49263" eaLnBrk="0" fontAlgn="base" hangingPunct="0">
              <a:lnSpc>
                <a:spcPct val="87000"/>
              </a:lnSpc>
              <a:spcBef>
                <a:spcPct val="0"/>
              </a:spcBef>
              <a:spcAft>
                <a:spcPct val="0"/>
              </a:spcAft>
              <a:buClr>
                <a:srgbClr val="000000"/>
              </a:buClr>
              <a:buSzPct val="100000"/>
              <a:defRPr/>
            </a:pPr>
            <a:endParaRPr lang="en-US" b="1">
              <a:solidFill>
                <a:prstClr val="black">
                  <a:tint val="75000"/>
                </a:prstClr>
              </a:solidFill>
              <a:latin typeface="Arial" charset="0"/>
              <a:ea typeface="MS Gothic" pitchFamily="49" charset="-128"/>
            </a:endParaRPr>
          </a:p>
        </p:txBody>
      </p:sp>
      <p:sp>
        <p:nvSpPr>
          <p:cNvPr id="5" name="Footer Placeholder 4"/>
          <p:cNvSpPr>
            <a:spLocks noGrp="1"/>
          </p:cNvSpPr>
          <p:nvPr>
            <p:ph type="ftr" sz="quarter" idx="11"/>
          </p:nvPr>
        </p:nvSpPr>
        <p:spPr/>
        <p:txBody>
          <a:bodyPr/>
          <a:lstStyle/>
          <a:p>
            <a:pPr defTabSz="449263" eaLnBrk="0" fontAlgn="base" hangingPunct="0">
              <a:lnSpc>
                <a:spcPct val="87000"/>
              </a:lnSpc>
              <a:spcBef>
                <a:spcPct val="0"/>
              </a:spcBef>
              <a:spcAft>
                <a:spcPct val="0"/>
              </a:spcAft>
              <a:buClr>
                <a:srgbClr val="000000"/>
              </a:buClr>
              <a:buSzPct val="100000"/>
              <a:defRPr/>
            </a:pPr>
            <a:endParaRPr lang="en-US" b="1">
              <a:solidFill>
                <a:prstClr val="black">
                  <a:tint val="75000"/>
                </a:prstClr>
              </a:solidFill>
              <a:latin typeface="Arial" charset="0"/>
              <a:ea typeface="MS Gothic" pitchFamily="49" charset="-128"/>
            </a:endParaRPr>
          </a:p>
        </p:txBody>
      </p:sp>
      <p:sp>
        <p:nvSpPr>
          <p:cNvPr id="6" name="Slide Number Placeholder 5"/>
          <p:cNvSpPr>
            <a:spLocks noGrp="1"/>
          </p:cNvSpPr>
          <p:nvPr>
            <p:ph type="sldNum" sz="quarter" idx="12"/>
          </p:nvPr>
        </p:nvSpPr>
        <p:spPr/>
        <p:txBody>
          <a:bodyPr/>
          <a:lstStyle/>
          <a:p>
            <a:pPr defTabSz="449263" eaLnBrk="0" fontAlgn="base" hangingPunct="0">
              <a:lnSpc>
                <a:spcPct val="87000"/>
              </a:lnSpc>
              <a:spcBef>
                <a:spcPct val="0"/>
              </a:spcBef>
              <a:spcAft>
                <a:spcPct val="0"/>
              </a:spcAft>
              <a:buClr>
                <a:srgbClr val="000000"/>
              </a:buClr>
              <a:buSzPct val="100000"/>
              <a:defRPr/>
            </a:pPr>
            <a:fld id="{CFDA6AD5-07C9-4734-B752-F4218966B09D}" type="slidenum">
              <a:rPr lang="en-US" b="1" smtClean="0">
                <a:solidFill>
                  <a:prstClr val="black">
                    <a:tint val="75000"/>
                  </a:prstClr>
                </a:solidFill>
                <a:latin typeface="Arial" charset="0"/>
                <a:ea typeface="MS Gothic" pitchFamily="49" charset="-128"/>
              </a:rPr>
              <a:pPr defTabSz="449263" eaLnBrk="0" fontAlgn="base" hangingPunct="0">
                <a:lnSpc>
                  <a:spcPct val="87000"/>
                </a:lnSpc>
                <a:spcBef>
                  <a:spcPct val="0"/>
                </a:spcBef>
                <a:spcAft>
                  <a:spcPct val="0"/>
                </a:spcAft>
                <a:buClr>
                  <a:srgbClr val="000000"/>
                </a:buClr>
                <a:buSzPct val="100000"/>
                <a:defRPr/>
              </a:pPr>
              <a:t>‹N›</a:t>
            </a:fld>
            <a:endParaRPr lang="en-US" b="1">
              <a:solidFill>
                <a:prstClr val="black">
                  <a:tint val="75000"/>
                </a:prstClr>
              </a:solidFill>
              <a:latin typeface="Arial" charset="0"/>
              <a:ea typeface="MS Gothic" pitchFamily="49" charset="-128"/>
            </a:endParaRPr>
          </a:p>
        </p:txBody>
      </p:sp>
    </p:spTree>
    <p:extLst>
      <p:ext uri="{BB962C8B-B14F-4D97-AF65-F5344CB8AC3E}">
        <p14:creationId xmlns:p14="http://schemas.microsoft.com/office/powerpoint/2010/main" val="33748817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7"/>
          <p:cNvSpPr>
            <a:spLocks noGrp="1" noChangeArrowheads="1"/>
          </p:cNvSpPr>
          <p:nvPr>
            <p:ph type="dt" sz="half" idx="10"/>
          </p:nvPr>
        </p:nvSpPr>
        <p:spPr/>
        <p:txBody>
          <a:bodyPr/>
          <a:lstStyle>
            <a:lvl1pPr>
              <a:defRPr/>
            </a:lvl1pPr>
          </a:lstStyle>
          <a:p>
            <a:pPr defTabSz="449263" eaLnBrk="0" fontAlgn="base" hangingPunct="0">
              <a:lnSpc>
                <a:spcPct val="87000"/>
              </a:lnSpc>
              <a:spcBef>
                <a:spcPct val="0"/>
              </a:spcBef>
              <a:spcAft>
                <a:spcPct val="0"/>
              </a:spcAft>
              <a:buClr>
                <a:srgbClr val="000000"/>
              </a:buClr>
              <a:buSzPct val="100000"/>
            </a:pPr>
            <a:endParaRPr lang="en-US" altLang="zh-CN" b="1">
              <a:solidFill>
                <a:prstClr val="black">
                  <a:tint val="75000"/>
                </a:prstClr>
              </a:solidFill>
              <a:latin typeface="Arial" charset="0"/>
              <a:ea typeface="MS Gothic" pitchFamily="49" charset="-128"/>
            </a:endParaRPr>
          </a:p>
        </p:txBody>
      </p:sp>
      <p:sp>
        <p:nvSpPr>
          <p:cNvPr id="5" name="Rectangle 48"/>
          <p:cNvSpPr>
            <a:spLocks noGrp="1" noChangeArrowheads="1"/>
          </p:cNvSpPr>
          <p:nvPr>
            <p:ph type="ftr" sz="quarter" idx="11"/>
          </p:nvPr>
        </p:nvSpPr>
        <p:spPr/>
        <p:txBody>
          <a:bodyPr/>
          <a:lstStyle>
            <a:lvl1pPr>
              <a:defRPr/>
            </a:lvl1pPr>
          </a:lstStyle>
          <a:p>
            <a:pPr defTabSz="449263" eaLnBrk="0" fontAlgn="base" hangingPunct="0">
              <a:lnSpc>
                <a:spcPct val="87000"/>
              </a:lnSpc>
              <a:spcBef>
                <a:spcPct val="0"/>
              </a:spcBef>
              <a:spcAft>
                <a:spcPct val="0"/>
              </a:spcAft>
              <a:buClr>
                <a:srgbClr val="000000"/>
              </a:buClr>
              <a:buSzPct val="100000"/>
            </a:pPr>
            <a:endParaRPr lang="en-US" altLang="zh-CN" b="1">
              <a:solidFill>
                <a:prstClr val="black">
                  <a:tint val="75000"/>
                </a:prstClr>
              </a:solidFill>
              <a:latin typeface="Arial" charset="0"/>
              <a:ea typeface="MS Gothic" pitchFamily="49" charset="-128"/>
            </a:endParaRPr>
          </a:p>
        </p:txBody>
      </p:sp>
      <p:sp>
        <p:nvSpPr>
          <p:cNvPr id="6" name="Rectangle 49"/>
          <p:cNvSpPr>
            <a:spLocks noGrp="1" noChangeArrowheads="1"/>
          </p:cNvSpPr>
          <p:nvPr>
            <p:ph type="sldNum" sz="quarter" idx="12"/>
          </p:nvPr>
        </p:nvSpPr>
        <p:spPr/>
        <p:txBody>
          <a:bodyPr/>
          <a:lstStyle>
            <a:lvl1pPr>
              <a:defRPr/>
            </a:lvl1pPr>
          </a:lstStyle>
          <a:p>
            <a:pPr defTabSz="449263" eaLnBrk="0" fontAlgn="base" hangingPunct="0">
              <a:lnSpc>
                <a:spcPct val="87000"/>
              </a:lnSpc>
              <a:spcBef>
                <a:spcPct val="0"/>
              </a:spcBef>
              <a:spcAft>
                <a:spcPct val="0"/>
              </a:spcAft>
              <a:buClr>
                <a:srgbClr val="000000"/>
              </a:buClr>
              <a:buSzPct val="100000"/>
            </a:pPr>
            <a:fld id="{17A571BA-172C-7247-8278-EF33005828B1}" type="slidenum">
              <a:rPr lang="en-US" altLang="zh-CN" b="1" smtClean="0">
                <a:solidFill>
                  <a:prstClr val="black">
                    <a:tint val="75000"/>
                  </a:prstClr>
                </a:solidFill>
                <a:latin typeface="Arial" charset="0"/>
                <a:ea typeface="MS Gothic" pitchFamily="49" charset="-128"/>
              </a:rPr>
              <a:pPr defTabSz="449263" eaLnBrk="0" fontAlgn="base" hangingPunct="0">
                <a:lnSpc>
                  <a:spcPct val="87000"/>
                </a:lnSpc>
                <a:spcBef>
                  <a:spcPct val="0"/>
                </a:spcBef>
                <a:spcAft>
                  <a:spcPct val="0"/>
                </a:spcAft>
                <a:buClr>
                  <a:srgbClr val="000000"/>
                </a:buClr>
                <a:buSzPct val="100000"/>
              </a:pPr>
              <a:t>‹N›</a:t>
            </a:fld>
            <a:endParaRPr lang="en-US" altLang="zh-CN" b="1">
              <a:solidFill>
                <a:prstClr val="black">
                  <a:tint val="75000"/>
                </a:prstClr>
              </a:solidFill>
              <a:latin typeface="Arial" charset="0"/>
              <a:ea typeface="MS Gothic" pitchFamily="49" charset="-128"/>
            </a:endParaRPr>
          </a:p>
        </p:txBody>
      </p:sp>
    </p:spTree>
    <p:extLst>
      <p:ext uri="{BB962C8B-B14F-4D97-AF65-F5344CB8AC3E}">
        <p14:creationId xmlns:p14="http://schemas.microsoft.com/office/powerpoint/2010/main" val="2896596483"/>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defTabSz="449263" eaLnBrk="0" fontAlgn="base" hangingPunct="0">
              <a:lnSpc>
                <a:spcPct val="87000"/>
              </a:lnSpc>
              <a:spcBef>
                <a:spcPct val="0"/>
              </a:spcBef>
              <a:spcAft>
                <a:spcPct val="0"/>
              </a:spcAft>
              <a:buClr>
                <a:srgbClr val="000000"/>
              </a:buClr>
              <a:buSzPct val="100000"/>
              <a:defRPr/>
            </a:pPr>
            <a:endParaRPr lang="en-US" b="1">
              <a:solidFill>
                <a:prstClr val="black">
                  <a:tint val="75000"/>
                </a:prstClr>
              </a:solidFill>
              <a:latin typeface="Arial" charset="0"/>
              <a:ea typeface="MS Gothic" pitchFamily="49" charset="-128"/>
            </a:endParaRPr>
          </a:p>
        </p:txBody>
      </p:sp>
      <p:sp>
        <p:nvSpPr>
          <p:cNvPr id="6" name="Rectangle 5"/>
          <p:cNvSpPr>
            <a:spLocks noGrp="1" noChangeArrowheads="1"/>
          </p:cNvSpPr>
          <p:nvPr>
            <p:ph type="ftr" sz="quarter" idx="11"/>
          </p:nvPr>
        </p:nvSpPr>
        <p:spPr>
          <a:ln/>
        </p:spPr>
        <p:txBody>
          <a:bodyPr/>
          <a:lstStyle>
            <a:lvl1pPr>
              <a:defRPr/>
            </a:lvl1pPr>
          </a:lstStyle>
          <a:p>
            <a:pPr defTabSz="449263" eaLnBrk="0" fontAlgn="base" hangingPunct="0">
              <a:lnSpc>
                <a:spcPct val="87000"/>
              </a:lnSpc>
              <a:spcBef>
                <a:spcPct val="0"/>
              </a:spcBef>
              <a:spcAft>
                <a:spcPct val="0"/>
              </a:spcAft>
              <a:buClr>
                <a:srgbClr val="000000"/>
              </a:buClr>
              <a:buSzPct val="100000"/>
              <a:defRPr/>
            </a:pPr>
            <a:endParaRPr lang="en-US" b="1">
              <a:solidFill>
                <a:prstClr val="black">
                  <a:tint val="75000"/>
                </a:prstClr>
              </a:solidFill>
              <a:latin typeface="Arial" charset="0"/>
              <a:ea typeface="MS Gothic" pitchFamily="49" charset="-128"/>
            </a:endParaRPr>
          </a:p>
        </p:txBody>
      </p:sp>
      <p:sp>
        <p:nvSpPr>
          <p:cNvPr id="7" name="Rectangle 6"/>
          <p:cNvSpPr>
            <a:spLocks noGrp="1" noChangeArrowheads="1"/>
          </p:cNvSpPr>
          <p:nvPr>
            <p:ph type="sldNum" sz="quarter" idx="12"/>
          </p:nvPr>
        </p:nvSpPr>
        <p:spPr>
          <a:ln/>
        </p:spPr>
        <p:txBody>
          <a:bodyPr/>
          <a:lstStyle>
            <a:lvl1pPr>
              <a:defRPr/>
            </a:lvl1pPr>
          </a:lstStyle>
          <a:p>
            <a:pPr defTabSz="449263" eaLnBrk="0" fontAlgn="base" hangingPunct="0">
              <a:lnSpc>
                <a:spcPct val="87000"/>
              </a:lnSpc>
              <a:spcBef>
                <a:spcPct val="0"/>
              </a:spcBef>
              <a:spcAft>
                <a:spcPct val="0"/>
              </a:spcAft>
              <a:buClr>
                <a:srgbClr val="000000"/>
              </a:buClr>
              <a:buSzPct val="100000"/>
            </a:pPr>
            <a:fld id="{2EED1816-54B1-0D40-A127-98195C9D092A}" type="slidenum">
              <a:rPr lang="en-US" b="1" smtClean="0">
                <a:solidFill>
                  <a:prstClr val="black">
                    <a:tint val="75000"/>
                  </a:prstClr>
                </a:solidFill>
                <a:latin typeface="Arial" charset="0"/>
                <a:ea typeface="MS Gothic" pitchFamily="49" charset="-128"/>
              </a:rPr>
              <a:pPr defTabSz="449263" eaLnBrk="0" fontAlgn="base" hangingPunct="0">
                <a:lnSpc>
                  <a:spcPct val="87000"/>
                </a:lnSpc>
                <a:spcBef>
                  <a:spcPct val="0"/>
                </a:spcBef>
                <a:spcAft>
                  <a:spcPct val="0"/>
                </a:spcAft>
                <a:buClr>
                  <a:srgbClr val="000000"/>
                </a:buClr>
                <a:buSzPct val="100000"/>
              </a:pPr>
              <a:t>‹N›</a:t>
            </a:fld>
            <a:endParaRPr lang="en-US" b="1">
              <a:solidFill>
                <a:prstClr val="black">
                  <a:tint val="75000"/>
                </a:prstClr>
              </a:solidFill>
              <a:latin typeface="Arial" charset="0"/>
              <a:ea typeface="MS Gothic" pitchFamily="49" charset="-128"/>
            </a:endParaRPr>
          </a:p>
        </p:txBody>
      </p:sp>
    </p:spTree>
    <p:extLst>
      <p:ext uri="{BB962C8B-B14F-4D97-AF65-F5344CB8AC3E}">
        <p14:creationId xmlns:p14="http://schemas.microsoft.com/office/powerpoint/2010/main" val="13352248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fld id="{1EDFC894-930E-4F80-BDB9-27E53F787AC6}"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378156258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fld id="{ED0D4A09-C7F7-4BEB-AE5B-8571FD50F23C}"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310706908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7813"/>
            <a:ext cx="2743200" cy="5853112"/>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7813"/>
            <a:ext cx="8026400" cy="5853112"/>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4EBBC199-1E00-4A90-B5EF-5F67BD07AEF9}" type="slidenum">
              <a:rPr lang="it-IT" altLang="it-IT"/>
              <a:pPr/>
              <a:t>‹N›</a:t>
            </a:fld>
            <a:endParaRPr lang="it-IT" altLang="it-IT"/>
          </a:p>
        </p:txBody>
      </p:sp>
    </p:spTree>
    <p:extLst>
      <p:ext uri="{BB962C8B-B14F-4D97-AF65-F5344CB8AC3E}">
        <p14:creationId xmlns:p14="http://schemas.microsoft.com/office/powerpoint/2010/main" val="30204263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fld id="{AE436C91-45C8-45B9-9CBD-2B0AEC1487E7}"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65141742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6" name="Segnaposto piè di pagina 5"/>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7" name="Segnaposto numero diapositiva 6"/>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fld id="{B50814DE-4BC7-421A-AD47-486C4549E7FD}"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381172386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8" name="Segnaposto piè di pagina 7"/>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9" name="Segnaposto numero diapositiva 8"/>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fld id="{0B56D96B-8449-49B4-B544-6467146EC889}"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2798801274"/>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4" name="Segnaposto piè di pagina 3"/>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5" name="Segnaposto numero diapositiva 4"/>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fld id="{415B6836-C5D7-4A92-9EA2-715D169CE7CB}"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24184802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3" name="Segnaposto piè di pagina 2"/>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4" name="Segnaposto numero diapositiva 3"/>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fld id="{7EB71190-2BE0-41E2-8AF7-2E2C4E24F5ED}"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6526574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6" name="Segnaposto piè di pagina 5"/>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7" name="Segnaposto numero diapositiva 6"/>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fld id="{C80D624F-A37A-4C98-B8DC-2B93AA8FEA6A}"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1765885059"/>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6" name="Segnaposto piè di pagina 5"/>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7" name="Segnaposto numero diapositiva 6"/>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fld id="{6AAFC0A4-C0B4-48A7-9A78-5F7CB09E3EC6}"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2983520089"/>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fld id="{9D2F06BE-D970-40F1-A456-25D12771AD4B}"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148669216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fontAlgn="base">
              <a:spcBef>
                <a:spcPct val="0"/>
              </a:spcBef>
              <a:spcAft>
                <a:spcPct val="0"/>
              </a:spcAft>
              <a:defRPr/>
            </a:pPr>
            <a:fld id="{4692DB8E-B42F-4921-8863-9A16E128969B}"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207394971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2198351"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12" name="Freeform 23"/>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3" name="Freeform 24"/>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15" name="Freeform 26"/>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6" name="Freeform 27"/>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grpSp>
      <p:sp>
        <p:nvSpPr>
          <p:cNvPr id="221223"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it-IT" noProof="0"/>
              <a:t>Fare clic per modificare lo stile del titolo</a:t>
            </a:r>
          </a:p>
        </p:txBody>
      </p:sp>
      <p:sp>
        <p:nvSpPr>
          <p:cNvPr id="221224"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it-IT" noProof="0"/>
              <a:t>Fare clic per modificare lo stile del sottotitolo dello schema</a:t>
            </a:r>
          </a:p>
        </p:txBody>
      </p:sp>
      <p:sp>
        <p:nvSpPr>
          <p:cNvPr id="41" name="Rectangle 41"/>
          <p:cNvSpPr>
            <a:spLocks noGrp="1" noChangeArrowheads="1"/>
          </p:cNvSpPr>
          <p:nvPr>
            <p:ph type="dt" sz="quarter"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42" name="Rectangle 42"/>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43" name="Rectangle 43"/>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1CED39-8DCA-4231-8361-5F40117A2227}"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endParaRPr>
          </a:p>
        </p:txBody>
      </p:sp>
    </p:spTree>
    <p:extLst>
      <p:ext uri="{BB962C8B-B14F-4D97-AF65-F5344CB8AC3E}">
        <p14:creationId xmlns:p14="http://schemas.microsoft.com/office/powerpoint/2010/main" val="281129217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7848"/>
            <a:ext cx="10972800"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09600" y="1600206"/>
            <a:ext cx="5384800" cy="45307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6"/>
            <a:ext cx="5384800" cy="45307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36159FC5-913A-4192-BAC1-8702A2D1697F}" type="slidenum">
              <a:rPr lang="it-IT" altLang="it-IT"/>
              <a:pPr/>
              <a:t>‹N›</a:t>
            </a:fld>
            <a:endParaRPr lang="it-IT" altLang="it-IT"/>
          </a:p>
        </p:txBody>
      </p:sp>
    </p:spTree>
    <p:extLst>
      <p:ext uri="{BB962C8B-B14F-4D97-AF65-F5344CB8AC3E}">
        <p14:creationId xmlns:p14="http://schemas.microsoft.com/office/powerpoint/2010/main" val="5710948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5"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6"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21CE58-0B80-410D-8498-6E8BBE9316CE}"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endParaRPr>
          </a:p>
        </p:txBody>
      </p:sp>
    </p:spTree>
    <p:extLst>
      <p:ext uri="{BB962C8B-B14F-4D97-AF65-F5344CB8AC3E}">
        <p14:creationId xmlns:p14="http://schemas.microsoft.com/office/powerpoint/2010/main" val="31080932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5"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6"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3C124E-05C6-402F-9F81-47D9AC00185E}"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endParaRPr>
          </a:p>
        </p:txBody>
      </p:sp>
    </p:spTree>
    <p:extLst>
      <p:ext uri="{BB962C8B-B14F-4D97-AF65-F5344CB8AC3E}">
        <p14:creationId xmlns:p14="http://schemas.microsoft.com/office/powerpoint/2010/main" val="613748151"/>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6"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7"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E1788C6-BA02-40CD-8C89-CD8F603728E9}"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endParaRPr>
          </a:p>
        </p:txBody>
      </p:sp>
    </p:spTree>
    <p:extLst>
      <p:ext uri="{BB962C8B-B14F-4D97-AF65-F5344CB8AC3E}">
        <p14:creationId xmlns:p14="http://schemas.microsoft.com/office/powerpoint/2010/main" val="2502873405"/>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8"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9"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B48F1A9-B7D1-4BC4-BF69-C74F1D1937E1}"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endParaRPr>
          </a:p>
        </p:txBody>
      </p:sp>
    </p:spTree>
    <p:extLst>
      <p:ext uri="{BB962C8B-B14F-4D97-AF65-F5344CB8AC3E}">
        <p14:creationId xmlns:p14="http://schemas.microsoft.com/office/powerpoint/2010/main" val="317227062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4"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5"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A36727F-B280-42AB-A8E3-0E7148DA5BB6}"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endParaRPr>
          </a:p>
        </p:txBody>
      </p:sp>
    </p:spTree>
    <p:extLst>
      <p:ext uri="{BB962C8B-B14F-4D97-AF65-F5344CB8AC3E}">
        <p14:creationId xmlns:p14="http://schemas.microsoft.com/office/powerpoint/2010/main" val="301036379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3"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4"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B6964D-8C19-4FDD-B418-9B262110F060}"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endParaRPr>
          </a:p>
        </p:txBody>
      </p:sp>
    </p:spTree>
    <p:extLst>
      <p:ext uri="{BB962C8B-B14F-4D97-AF65-F5344CB8AC3E}">
        <p14:creationId xmlns:p14="http://schemas.microsoft.com/office/powerpoint/2010/main" val="302448437"/>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6"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7"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C68CB3-B3BE-4523-9F1E-5A02488AB854}"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endParaRPr>
          </a:p>
        </p:txBody>
      </p:sp>
    </p:spTree>
    <p:extLst>
      <p:ext uri="{BB962C8B-B14F-4D97-AF65-F5344CB8AC3E}">
        <p14:creationId xmlns:p14="http://schemas.microsoft.com/office/powerpoint/2010/main" val="334498033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6"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7"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252C1C-7265-44A5-8BC1-443783E59A37}"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endParaRPr>
          </a:p>
        </p:txBody>
      </p:sp>
    </p:spTree>
    <p:extLst>
      <p:ext uri="{BB962C8B-B14F-4D97-AF65-F5344CB8AC3E}">
        <p14:creationId xmlns:p14="http://schemas.microsoft.com/office/powerpoint/2010/main" val="3292056361"/>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5"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6"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D3ED2C-3D29-4EF8-94F8-254A90C44C23}"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endParaRPr>
          </a:p>
        </p:txBody>
      </p:sp>
    </p:spTree>
    <p:extLst>
      <p:ext uri="{BB962C8B-B14F-4D97-AF65-F5344CB8AC3E}">
        <p14:creationId xmlns:p14="http://schemas.microsoft.com/office/powerpoint/2010/main" val="338171835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7813"/>
            <a:ext cx="2743200" cy="5853112"/>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7813"/>
            <a:ext cx="8026400" cy="5853112"/>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5"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6"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C6223E-BE0E-4C00-807B-65BE62CC8AC5}"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endParaRPr>
          </a:p>
        </p:txBody>
      </p:sp>
    </p:spTree>
    <p:extLst>
      <p:ext uri="{BB962C8B-B14F-4D97-AF65-F5344CB8AC3E}">
        <p14:creationId xmlns:p14="http://schemas.microsoft.com/office/powerpoint/2010/main" val="398710510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anose="02020404030301010803" pitchFamily="18" charset="0"/>
              </a:defRPr>
            </a:lvl1pPr>
          </a:lstStyle>
          <a:p>
            <a:fld id="{6B8F741C-89C4-4CF4-9907-A295F6373AB2}" type="slidenum">
              <a:rPr lang="en-US" altLang="it-IT"/>
              <a:pPr/>
              <a:t>‹N›</a:t>
            </a:fld>
            <a:endParaRPr lang="en-US" altLang="it-IT"/>
          </a:p>
        </p:txBody>
      </p:sp>
    </p:spTree>
    <p:extLst>
      <p:ext uri="{BB962C8B-B14F-4D97-AF65-F5344CB8AC3E}">
        <p14:creationId xmlns:p14="http://schemas.microsoft.com/office/powerpoint/2010/main" val="17472708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AA71FE-2B34-4D01-A26F-29AAE367DA6C}"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38776214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D2D5067-1DBE-4A92-B4EF-7E409A332118}"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33586263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EDBDD3-0713-436A-84C3-2E85A61095DC}"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10159857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2BB2BD-1D50-4531-84F5-EF68F22B8445}"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12179506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D4ACB51-8F99-4E64-92ED-2C4478E60849}"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14234323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B4AB9AE-FD3F-4D40-AEEC-2E17AF40D86A}"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20770353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BBAEEC-D227-49AB-AE1F-BF36D16160B5}"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10247191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D562546-CE55-4BC4-BA9B-FB09C9F413DC}"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12020624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707E1F-CD28-464B-A56B-ED72925DA03B}"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11742044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BD41FC-B010-47F3-9959-4C9149BAF61C}"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1625779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anose="02020404030301010803" pitchFamily="18" charset="0"/>
              </a:defRPr>
            </a:lvl1pPr>
          </a:lstStyle>
          <a:p>
            <a:fld id="{9EEE6BFD-C44F-4E1C-A592-E024DDF2C8A0}" type="slidenum">
              <a:rPr lang="en-US" altLang="it-IT"/>
              <a:pPr/>
              <a:t>‹N›</a:t>
            </a:fld>
            <a:endParaRPr lang="en-US" altLang="it-IT"/>
          </a:p>
        </p:txBody>
      </p:sp>
    </p:spTree>
    <p:extLst>
      <p:ext uri="{BB962C8B-B14F-4D97-AF65-F5344CB8AC3E}">
        <p14:creationId xmlns:p14="http://schemas.microsoft.com/office/powerpoint/2010/main" val="253909739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8B1F784-0969-4899-B3E5-615BA993A083}"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2733277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9"/>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342297" indent="0" algn="ctr">
              <a:buNone/>
              <a:defRPr/>
            </a:lvl2pPr>
            <a:lvl3pPr marL="684605" indent="0" algn="ctr">
              <a:buNone/>
              <a:defRPr/>
            </a:lvl3pPr>
            <a:lvl4pPr marL="1026915" indent="0" algn="ctr">
              <a:buNone/>
              <a:defRPr/>
            </a:lvl4pPr>
            <a:lvl5pPr marL="1369217" indent="0" algn="ctr">
              <a:buNone/>
              <a:defRPr/>
            </a:lvl5pPr>
            <a:lvl6pPr marL="1711517" indent="0" algn="ctr">
              <a:buNone/>
              <a:defRPr/>
            </a:lvl6pPr>
            <a:lvl7pPr marL="2053826" indent="0" algn="ctr">
              <a:buNone/>
              <a:defRPr/>
            </a:lvl7pPr>
            <a:lvl8pPr marL="2396127" indent="0" algn="ctr">
              <a:buNone/>
              <a:defRPr/>
            </a:lvl8pPr>
            <a:lvl9pPr marL="2738432"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AEC661DE-20B0-4891-A366-46778A79FE74}"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2565010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27943A3D-73ED-469C-BE4C-F0AB452C87A7}"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4634502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37"/>
            <a:ext cx="10363200" cy="1362075"/>
          </a:xfrm>
        </p:spPr>
        <p:txBody>
          <a:bodyPr anchor="t"/>
          <a:lstStyle>
            <a:lvl1pPr algn="l">
              <a:defRPr sz="3000" b="1" cap="all"/>
            </a:lvl1pPr>
          </a:lstStyle>
          <a:p>
            <a:r>
              <a:rPr lang="it-IT"/>
              <a:t>Fare clic per modificare lo stile del titolo</a:t>
            </a:r>
          </a:p>
        </p:txBody>
      </p:sp>
      <p:sp>
        <p:nvSpPr>
          <p:cNvPr id="3" name="Segnaposto testo 2"/>
          <p:cNvSpPr>
            <a:spLocks noGrp="1"/>
          </p:cNvSpPr>
          <p:nvPr>
            <p:ph type="body" idx="1"/>
          </p:nvPr>
        </p:nvSpPr>
        <p:spPr>
          <a:xfrm>
            <a:off x="963084" y="2906750"/>
            <a:ext cx="10363200" cy="1500187"/>
          </a:xfrm>
        </p:spPr>
        <p:txBody>
          <a:bodyPr anchor="b"/>
          <a:lstStyle>
            <a:lvl1pPr marL="0" indent="0">
              <a:buNone/>
              <a:defRPr sz="1500"/>
            </a:lvl1pPr>
            <a:lvl2pPr marL="342297" indent="0">
              <a:buNone/>
              <a:defRPr sz="1350"/>
            </a:lvl2pPr>
            <a:lvl3pPr marL="684605" indent="0">
              <a:buNone/>
              <a:defRPr sz="1200"/>
            </a:lvl3pPr>
            <a:lvl4pPr marL="1026915" indent="0">
              <a:buNone/>
              <a:defRPr sz="1050"/>
            </a:lvl4pPr>
            <a:lvl5pPr marL="1369217" indent="0">
              <a:buNone/>
              <a:defRPr sz="1050"/>
            </a:lvl5pPr>
            <a:lvl6pPr marL="1711517" indent="0">
              <a:buNone/>
              <a:defRPr sz="1050"/>
            </a:lvl6pPr>
            <a:lvl7pPr marL="2053826" indent="0">
              <a:buNone/>
              <a:defRPr sz="1050"/>
            </a:lvl7pPr>
            <a:lvl8pPr marL="2396127" indent="0">
              <a:buNone/>
              <a:defRPr sz="1050"/>
            </a:lvl8pPr>
            <a:lvl9pPr marL="2738432" indent="0">
              <a:buNone/>
              <a:defRPr sz="105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3116CC71-544D-4076-955B-A2AC312E6977}"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322780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3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3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3E273232-D802-4013-9215-A374CC820BC8}"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4308526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1800" b="1"/>
            </a:lvl1pPr>
            <a:lvl2pPr marL="342297" indent="0">
              <a:buNone/>
              <a:defRPr sz="1500" b="1"/>
            </a:lvl2pPr>
            <a:lvl3pPr marL="684605" indent="0">
              <a:buNone/>
              <a:defRPr sz="1350" b="1"/>
            </a:lvl3pPr>
            <a:lvl4pPr marL="1026915" indent="0">
              <a:buNone/>
              <a:defRPr sz="1200" b="1"/>
            </a:lvl4pPr>
            <a:lvl5pPr marL="1369217" indent="0">
              <a:buNone/>
              <a:defRPr sz="1200" b="1"/>
            </a:lvl5pPr>
            <a:lvl6pPr marL="1711517" indent="0">
              <a:buNone/>
              <a:defRPr sz="1200" b="1"/>
            </a:lvl6pPr>
            <a:lvl7pPr marL="2053826" indent="0">
              <a:buNone/>
              <a:defRPr sz="1200" b="1"/>
            </a:lvl7pPr>
            <a:lvl8pPr marL="2396127" indent="0">
              <a:buNone/>
              <a:defRPr sz="1200" b="1"/>
            </a:lvl8pPr>
            <a:lvl9pPr marL="2738432"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0" y="1535113"/>
            <a:ext cx="5389033" cy="639762"/>
          </a:xfrm>
        </p:spPr>
        <p:txBody>
          <a:bodyPr anchor="b"/>
          <a:lstStyle>
            <a:lvl1pPr marL="0" indent="0">
              <a:buNone/>
              <a:defRPr sz="1800" b="1"/>
            </a:lvl1pPr>
            <a:lvl2pPr marL="342297" indent="0">
              <a:buNone/>
              <a:defRPr sz="1500" b="1"/>
            </a:lvl2pPr>
            <a:lvl3pPr marL="684605" indent="0">
              <a:buNone/>
              <a:defRPr sz="1350" b="1"/>
            </a:lvl3pPr>
            <a:lvl4pPr marL="1026915" indent="0">
              <a:buNone/>
              <a:defRPr sz="1200" b="1"/>
            </a:lvl4pPr>
            <a:lvl5pPr marL="1369217" indent="0">
              <a:buNone/>
              <a:defRPr sz="1200" b="1"/>
            </a:lvl5pPr>
            <a:lvl6pPr marL="1711517" indent="0">
              <a:buNone/>
              <a:defRPr sz="1200" b="1"/>
            </a:lvl6pPr>
            <a:lvl7pPr marL="2053826" indent="0">
              <a:buNone/>
              <a:defRPr sz="1200" b="1"/>
            </a:lvl7pPr>
            <a:lvl8pPr marL="2396127" indent="0">
              <a:buNone/>
              <a:defRPr sz="1200" b="1"/>
            </a:lvl8pPr>
            <a:lvl9pPr marL="2738432"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03075661-E69C-4B41-9C57-AD59314ED479}"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4516668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D93BCCC5-5EBB-4E0C-97BD-14BC6E009D45}"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7335291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A1A9F592-1118-49B7-9465-7ACE72AC05A4}"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7915350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3" y="273050"/>
            <a:ext cx="4011084" cy="1162050"/>
          </a:xfrm>
        </p:spPr>
        <p:txBody>
          <a:bodyPr anchor="b"/>
          <a:lstStyle>
            <a:lvl1pPr algn="l">
              <a:defRPr sz="1500" b="1"/>
            </a:lvl1pPr>
          </a:lstStyle>
          <a:p>
            <a:r>
              <a:rPr lang="it-IT"/>
              <a:t>Fare clic per modificare lo stile del titolo</a:t>
            </a:r>
          </a:p>
        </p:txBody>
      </p:sp>
      <p:sp>
        <p:nvSpPr>
          <p:cNvPr id="3" name="Segnaposto contenuto 2"/>
          <p:cNvSpPr>
            <a:spLocks noGrp="1"/>
          </p:cNvSpPr>
          <p:nvPr>
            <p:ph idx="1"/>
          </p:nvPr>
        </p:nvSpPr>
        <p:spPr>
          <a:xfrm>
            <a:off x="4766733" y="27308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3" y="1435103"/>
            <a:ext cx="4011084" cy="4691063"/>
          </a:xfrm>
        </p:spPr>
        <p:txBody>
          <a:bodyPr/>
          <a:lstStyle>
            <a:lvl1pPr marL="0" indent="0">
              <a:buNone/>
              <a:defRPr sz="1050"/>
            </a:lvl1pPr>
            <a:lvl2pPr marL="342297" indent="0">
              <a:buNone/>
              <a:defRPr sz="900"/>
            </a:lvl2pPr>
            <a:lvl3pPr marL="684605" indent="0">
              <a:buNone/>
              <a:defRPr sz="750"/>
            </a:lvl3pPr>
            <a:lvl4pPr marL="1026915" indent="0">
              <a:buNone/>
              <a:defRPr sz="675"/>
            </a:lvl4pPr>
            <a:lvl5pPr marL="1369217" indent="0">
              <a:buNone/>
              <a:defRPr sz="675"/>
            </a:lvl5pPr>
            <a:lvl6pPr marL="1711517" indent="0">
              <a:buNone/>
              <a:defRPr sz="675"/>
            </a:lvl6pPr>
            <a:lvl7pPr marL="2053826" indent="0">
              <a:buNone/>
              <a:defRPr sz="675"/>
            </a:lvl7pPr>
            <a:lvl8pPr marL="2396127" indent="0">
              <a:buNone/>
              <a:defRPr sz="675"/>
            </a:lvl8pPr>
            <a:lvl9pPr marL="2738432" indent="0">
              <a:buNone/>
              <a:defRPr sz="675"/>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75B332AC-1B8B-469F-BC13-BECF0A6D2458}"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0041520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15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2400"/>
            </a:lvl1pPr>
            <a:lvl2pPr marL="342297" indent="0">
              <a:buNone/>
              <a:defRPr sz="2100"/>
            </a:lvl2pPr>
            <a:lvl3pPr marL="684605" indent="0">
              <a:buNone/>
              <a:defRPr sz="1800"/>
            </a:lvl3pPr>
            <a:lvl4pPr marL="1026915" indent="0">
              <a:buNone/>
              <a:defRPr sz="1500"/>
            </a:lvl4pPr>
            <a:lvl5pPr marL="1369217" indent="0">
              <a:buNone/>
              <a:defRPr sz="1500"/>
            </a:lvl5pPr>
            <a:lvl6pPr marL="1711517" indent="0">
              <a:buNone/>
              <a:defRPr sz="1500"/>
            </a:lvl6pPr>
            <a:lvl7pPr marL="2053826" indent="0">
              <a:buNone/>
              <a:defRPr sz="1500"/>
            </a:lvl7pPr>
            <a:lvl8pPr marL="2396127" indent="0">
              <a:buNone/>
              <a:defRPr sz="1500"/>
            </a:lvl8pPr>
            <a:lvl9pPr marL="2738432" indent="0">
              <a:buNone/>
              <a:defRPr sz="15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050"/>
            </a:lvl1pPr>
            <a:lvl2pPr marL="342297" indent="0">
              <a:buNone/>
              <a:defRPr sz="900"/>
            </a:lvl2pPr>
            <a:lvl3pPr marL="684605" indent="0">
              <a:buNone/>
              <a:defRPr sz="750"/>
            </a:lvl3pPr>
            <a:lvl4pPr marL="1026915" indent="0">
              <a:buNone/>
              <a:defRPr sz="675"/>
            </a:lvl4pPr>
            <a:lvl5pPr marL="1369217" indent="0">
              <a:buNone/>
              <a:defRPr sz="675"/>
            </a:lvl5pPr>
            <a:lvl6pPr marL="1711517" indent="0">
              <a:buNone/>
              <a:defRPr sz="675"/>
            </a:lvl6pPr>
            <a:lvl7pPr marL="2053826" indent="0">
              <a:buNone/>
              <a:defRPr sz="675"/>
            </a:lvl7pPr>
            <a:lvl8pPr marL="2396127" indent="0">
              <a:buNone/>
              <a:defRPr sz="675"/>
            </a:lvl8pPr>
            <a:lvl9pPr marL="2738432" indent="0">
              <a:buNone/>
              <a:defRPr sz="675"/>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C33783BA-F037-49FA-BAD5-477E6D750C14}"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769248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anose="02020404030301010803" pitchFamily="18" charset="0"/>
              </a:defRPr>
            </a:lvl1pPr>
          </a:lstStyle>
          <a:p>
            <a:fld id="{5700822B-14F5-438D-9E4B-7365BECC4F69}" type="slidenum">
              <a:rPr lang="en-US" altLang="it-IT"/>
              <a:pPr/>
              <a:t>‹N›</a:t>
            </a:fld>
            <a:endParaRPr lang="en-US" altLang="it-IT"/>
          </a:p>
        </p:txBody>
      </p:sp>
    </p:spTree>
    <p:extLst>
      <p:ext uri="{BB962C8B-B14F-4D97-AF65-F5344CB8AC3E}">
        <p14:creationId xmlns:p14="http://schemas.microsoft.com/office/powerpoint/2010/main" val="280134412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71580D4E-D58A-47F0-A9FB-3A5FE75C65AC}"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5904549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75"/>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75"/>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A28BB182-D9D5-4606-8995-6D6C14F75810}"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4203210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9"/>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342297" indent="0" algn="ctr">
              <a:buNone/>
              <a:defRPr/>
            </a:lvl2pPr>
            <a:lvl3pPr marL="684605" indent="0" algn="ctr">
              <a:buNone/>
              <a:defRPr/>
            </a:lvl3pPr>
            <a:lvl4pPr marL="1026915" indent="0" algn="ctr">
              <a:buNone/>
              <a:defRPr/>
            </a:lvl4pPr>
            <a:lvl5pPr marL="1369217" indent="0" algn="ctr">
              <a:buNone/>
              <a:defRPr/>
            </a:lvl5pPr>
            <a:lvl6pPr marL="1711517" indent="0" algn="ctr">
              <a:buNone/>
              <a:defRPr/>
            </a:lvl6pPr>
            <a:lvl7pPr marL="2053826" indent="0" algn="ctr">
              <a:buNone/>
              <a:defRPr/>
            </a:lvl7pPr>
            <a:lvl8pPr marL="2396127" indent="0" algn="ctr">
              <a:buNone/>
              <a:defRPr/>
            </a:lvl8pPr>
            <a:lvl9pPr marL="2738432"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0510BD62-3EDB-43B9-B12D-AD211D567DAE}"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549992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8D8F2895-5A31-46E6-BE3E-44EBBC4D37C0}"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9624703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37"/>
            <a:ext cx="10363200" cy="1362075"/>
          </a:xfrm>
        </p:spPr>
        <p:txBody>
          <a:bodyPr anchor="t"/>
          <a:lstStyle>
            <a:lvl1pPr algn="l">
              <a:defRPr sz="3000" b="1" cap="all"/>
            </a:lvl1pPr>
          </a:lstStyle>
          <a:p>
            <a:r>
              <a:rPr lang="it-IT"/>
              <a:t>Fare clic per modificare lo stile del titolo</a:t>
            </a:r>
          </a:p>
        </p:txBody>
      </p:sp>
      <p:sp>
        <p:nvSpPr>
          <p:cNvPr id="3" name="Segnaposto testo 2"/>
          <p:cNvSpPr>
            <a:spLocks noGrp="1"/>
          </p:cNvSpPr>
          <p:nvPr>
            <p:ph type="body" idx="1"/>
          </p:nvPr>
        </p:nvSpPr>
        <p:spPr>
          <a:xfrm>
            <a:off x="963084" y="2906750"/>
            <a:ext cx="10363200" cy="1500187"/>
          </a:xfrm>
        </p:spPr>
        <p:txBody>
          <a:bodyPr anchor="b"/>
          <a:lstStyle>
            <a:lvl1pPr marL="0" indent="0">
              <a:buNone/>
              <a:defRPr sz="1500"/>
            </a:lvl1pPr>
            <a:lvl2pPr marL="342297" indent="0">
              <a:buNone/>
              <a:defRPr sz="1350"/>
            </a:lvl2pPr>
            <a:lvl3pPr marL="684605" indent="0">
              <a:buNone/>
              <a:defRPr sz="1200"/>
            </a:lvl3pPr>
            <a:lvl4pPr marL="1026915" indent="0">
              <a:buNone/>
              <a:defRPr sz="1050"/>
            </a:lvl4pPr>
            <a:lvl5pPr marL="1369217" indent="0">
              <a:buNone/>
              <a:defRPr sz="1050"/>
            </a:lvl5pPr>
            <a:lvl6pPr marL="1711517" indent="0">
              <a:buNone/>
              <a:defRPr sz="1050"/>
            </a:lvl6pPr>
            <a:lvl7pPr marL="2053826" indent="0">
              <a:buNone/>
              <a:defRPr sz="1050"/>
            </a:lvl7pPr>
            <a:lvl8pPr marL="2396127" indent="0">
              <a:buNone/>
              <a:defRPr sz="1050"/>
            </a:lvl8pPr>
            <a:lvl9pPr marL="2738432" indent="0">
              <a:buNone/>
              <a:defRPr sz="105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48EC18BA-AA33-4448-9228-52FE61B315C2}"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5194827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3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3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AB9A95F3-9DD6-4E80-A48E-B690D57BE17B}"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8769132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1800" b="1"/>
            </a:lvl1pPr>
            <a:lvl2pPr marL="342297" indent="0">
              <a:buNone/>
              <a:defRPr sz="1500" b="1"/>
            </a:lvl2pPr>
            <a:lvl3pPr marL="684605" indent="0">
              <a:buNone/>
              <a:defRPr sz="1350" b="1"/>
            </a:lvl3pPr>
            <a:lvl4pPr marL="1026915" indent="0">
              <a:buNone/>
              <a:defRPr sz="1200" b="1"/>
            </a:lvl4pPr>
            <a:lvl5pPr marL="1369217" indent="0">
              <a:buNone/>
              <a:defRPr sz="1200" b="1"/>
            </a:lvl5pPr>
            <a:lvl6pPr marL="1711517" indent="0">
              <a:buNone/>
              <a:defRPr sz="1200" b="1"/>
            </a:lvl6pPr>
            <a:lvl7pPr marL="2053826" indent="0">
              <a:buNone/>
              <a:defRPr sz="1200" b="1"/>
            </a:lvl7pPr>
            <a:lvl8pPr marL="2396127" indent="0">
              <a:buNone/>
              <a:defRPr sz="1200" b="1"/>
            </a:lvl8pPr>
            <a:lvl9pPr marL="2738432"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0" y="1535113"/>
            <a:ext cx="5389033" cy="639762"/>
          </a:xfrm>
        </p:spPr>
        <p:txBody>
          <a:bodyPr anchor="b"/>
          <a:lstStyle>
            <a:lvl1pPr marL="0" indent="0">
              <a:buNone/>
              <a:defRPr sz="1800" b="1"/>
            </a:lvl1pPr>
            <a:lvl2pPr marL="342297" indent="0">
              <a:buNone/>
              <a:defRPr sz="1500" b="1"/>
            </a:lvl2pPr>
            <a:lvl3pPr marL="684605" indent="0">
              <a:buNone/>
              <a:defRPr sz="1350" b="1"/>
            </a:lvl3pPr>
            <a:lvl4pPr marL="1026915" indent="0">
              <a:buNone/>
              <a:defRPr sz="1200" b="1"/>
            </a:lvl4pPr>
            <a:lvl5pPr marL="1369217" indent="0">
              <a:buNone/>
              <a:defRPr sz="1200" b="1"/>
            </a:lvl5pPr>
            <a:lvl6pPr marL="1711517" indent="0">
              <a:buNone/>
              <a:defRPr sz="1200" b="1"/>
            </a:lvl6pPr>
            <a:lvl7pPr marL="2053826" indent="0">
              <a:buNone/>
              <a:defRPr sz="1200" b="1"/>
            </a:lvl7pPr>
            <a:lvl8pPr marL="2396127" indent="0">
              <a:buNone/>
              <a:defRPr sz="1200" b="1"/>
            </a:lvl8pPr>
            <a:lvl9pPr marL="2738432"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AFA5F993-FDD0-484F-9132-E780AC1D26B2}"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2455394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BC9C31D6-407F-4CAF-B3F7-E41A7C680F82}"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8221735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536A977B-1170-4E8C-A355-186456A101D7}"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0113570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3" y="273050"/>
            <a:ext cx="4011084" cy="1162050"/>
          </a:xfrm>
        </p:spPr>
        <p:txBody>
          <a:bodyPr anchor="b"/>
          <a:lstStyle>
            <a:lvl1pPr algn="l">
              <a:defRPr sz="1500" b="1"/>
            </a:lvl1pPr>
          </a:lstStyle>
          <a:p>
            <a:r>
              <a:rPr lang="it-IT"/>
              <a:t>Fare clic per modificare lo stile del titolo</a:t>
            </a:r>
          </a:p>
        </p:txBody>
      </p:sp>
      <p:sp>
        <p:nvSpPr>
          <p:cNvPr id="3" name="Segnaposto contenuto 2"/>
          <p:cNvSpPr>
            <a:spLocks noGrp="1"/>
          </p:cNvSpPr>
          <p:nvPr>
            <p:ph idx="1"/>
          </p:nvPr>
        </p:nvSpPr>
        <p:spPr>
          <a:xfrm>
            <a:off x="4766733" y="27308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3" y="1435103"/>
            <a:ext cx="4011084" cy="4691063"/>
          </a:xfrm>
        </p:spPr>
        <p:txBody>
          <a:bodyPr/>
          <a:lstStyle>
            <a:lvl1pPr marL="0" indent="0">
              <a:buNone/>
              <a:defRPr sz="1050"/>
            </a:lvl1pPr>
            <a:lvl2pPr marL="342297" indent="0">
              <a:buNone/>
              <a:defRPr sz="900"/>
            </a:lvl2pPr>
            <a:lvl3pPr marL="684605" indent="0">
              <a:buNone/>
              <a:defRPr sz="750"/>
            </a:lvl3pPr>
            <a:lvl4pPr marL="1026915" indent="0">
              <a:buNone/>
              <a:defRPr sz="675"/>
            </a:lvl4pPr>
            <a:lvl5pPr marL="1369217" indent="0">
              <a:buNone/>
              <a:defRPr sz="675"/>
            </a:lvl5pPr>
            <a:lvl6pPr marL="1711517" indent="0">
              <a:buNone/>
              <a:defRPr sz="675"/>
            </a:lvl6pPr>
            <a:lvl7pPr marL="2053826" indent="0">
              <a:buNone/>
              <a:defRPr sz="675"/>
            </a:lvl7pPr>
            <a:lvl8pPr marL="2396127" indent="0">
              <a:buNone/>
              <a:defRPr sz="675"/>
            </a:lvl8pPr>
            <a:lvl9pPr marL="2738432" indent="0">
              <a:buNone/>
              <a:defRPr sz="675"/>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6876AC03-365D-4BD6-9F22-9347FAC06188}"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82195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piè di pagina 5"/>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7" name="Segnaposto numero diapositiva 6"/>
          <p:cNvSpPr>
            <a:spLocks noGrp="1"/>
          </p:cNvSpPr>
          <p:nvPr>
            <p:ph type="sldNum" sz="quarter" idx="12"/>
          </p:nvPr>
        </p:nvSpPr>
        <p:spPr/>
        <p:txBody>
          <a:bodyPr/>
          <a:lstStyle>
            <a:lvl1pPr defTabSz="914400">
              <a:defRPr>
                <a:latin typeface="Garamond" panose="02020404030301010803" pitchFamily="18" charset="0"/>
              </a:defRPr>
            </a:lvl1pPr>
          </a:lstStyle>
          <a:p>
            <a:fld id="{4030D305-06E7-4C4B-ABA3-A840540DE769}" type="slidenum">
              <a:rPr lang="en-US" altLang="it-IT"/>
              <a:pPr/>
              <a:t>‹N›</a:t>
            </a:fld>
            <a:endParaRPr lang="en-US" altLang="it-IT"/>
          </a:p>
        </p:txBody>
      </p:sp>
    </p:spTree>
    <p:extLst>
      <p:ext uri="{BB962C8B-B14F-4D97-AF65-F5344CB8AC3E}">
        <p14:creationId xmlns:p14="http://schemas.microsoft.com/office/powerpoint/2010/main" val="109784598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15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2400"/>
            </a:lvl1pPr>
            <a:lvl2pPr marL="342297" indent="0">
              <a:buNone/>
              <a:defRPr sz="2100"/>
            </a:lvl2pPr>
            <a:lvl3pPr marL="684605" indent="0">
              <a:buNone/>
              <a:defRPr sz="1800"/>
            </a:lvl3pPr>
            <a:lvl4pPr marL="1026915" indent="0">
              <a:buNone/>
              <a:defRPr sz="1500"/>
            </a:lvl4pPr>
            <a:lvl5pPr marL="1369217" indent="0">
              <a:buNone/>
              <a:defRPr sz="1500"/>
            </a:lvl5pPr>
            <a:lvl6pPr marL="1711517" indent="0">
              <a:buNone/>
              <a:defRPr sz="1500"/>
            </a:lvl6pPr>
            <a:lvl7pPr marL="2053826" indent="0">
              <a:buNone/>
              <a:defRPr sz="1500"/>
            </a:lvl7pPr>
            <a:lvl8pPr marL="2396127" indent="0">
              <a:buNone/>
              <a:defRPr sz="1500"/>
            </a:lvl8pPr>
            <a:lvl9pPr marL="2738432" indent="0">
              <a:buNone/>
              <a:defRPr sz="15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050"/>
            </a:lvl1pPr>
            <a:lvl2pPr marL="342297" indent="0">
              <a:buNone/>
              <a:defRPr sz="900"/>
            </a:lvl2pPr>
            <a:lvl3pPr marL="684605" indent="0">
              <a:buNone/>
              <a:defRPr sz="750"/>
            </a:lvl3pPr>
            <a:lvl4pPr marL="1026915" indent="0">
              <a:buNone/>
              <a:defRPr sz="675"/>
            </a:lvl4pPr>
            <a:lvl5pPr marL="1369217" indent="0">
              <a:buNone/>
              <a:defRPr sz="675"/>
            </a:lvl5pPr>
            <a:lvl6pPr marL="1711517" indent="0">
              <a:buNone/>
              <a:defRPr sz="675"/>
            </a:lvl6pPr>
            <a:lvl7pPr marL="2053826" indent="0">
              <a:buNone/>
              <a:defRPr sz="675"/>
            </a:lvl7pPr>
            <a:lvl8pPr marL="2396127" indent="0">
              <a:buNone/>
              <a:defRPr sz="675"/>
            </a:lvl8pPr>
            <a:lvl9pPr marL="2738432" indent="0">
              <a:buNone/>
              <a:defRPr sz="675"/>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53E7732A-0BB3-4ECE-AE7F-440B0BEAC841}"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1697785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2634190C-3741-4345-9B76-E99CDA5D89DB}"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0175160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75"/>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75"/>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D6B76CA5-D1D9-4A2D-AC31-8124E0F3D296}"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5678544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4CF4C8-6925-4248-9C01-7A713F7949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15265-10FA-45D7-93C5-5F2D6D490DF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0185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4CF4C8-6925-4248-9C01-7A713F7949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15265-10FA-45D7-93C5-5F2D6D490DF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2856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4CF4C8-6925-4248-9C01-7A713F7949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15265-10FA-45D7-93C5-5F2D6D490DF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5112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4CF4C8-6925-4248-9C01-7A713F7949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15265-10FA-45D7-93C5-5F2D6D490DF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6922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en-US"/>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4CF4C8-6925-4248-9C01-7A713F7949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egnaposto piè di pa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egnaposto numero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15265-10FA-45D7-93C5-5F2D6D490DF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73930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4CF4C8-6925-4248-9C01-7A713F7949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egnaposto piè di pa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15265-10FA-45D7-93C5-5F2D6D490DF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3250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4CF4C8-6925-4248-9C01-7A713F7949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egnaposto piè di pa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15265-10FA-45D7-93C5-5F2D6D490DF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356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8" name="Segnaposto piè di pagina 7"/>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9" name="Segnaposto numero diapositiva 8"/>
          <p:cNvSpPr>
            <a:spLocks noGrp="1"/>
          </p:cNvSpPr>
          <p:nvPr>
            <p:ph type="sldNum" sz="quarter" idx="12"/>
          </p:nvPr>
        </p:nvSpPr>
        <p:spPr/>
        <p:txBody>
          <a:bodyPr/>
          <a:lstStyle>
            <a:lvl1pPr defTabSz="914400">
              <a:defRPr>
                <a:latin typeface="Garamond" panose="02020404030301010803" pitchFamily="18" charset="0"/>
              </a:defRPr>
            </a:lvl1pPr>
          </a:lstStyle>
          <a:p>
            <a:fld id="{5DC78625-8213-4D94-BC9C-FB3D06021087}" type="slidenum">
              <a:rPr lang="en-US" altLang="it-IT"/>
              <a:pPr/>
              <a:t>‹N›</a:t>
            </a:fld>
            <a:endParaRPr lang="en-US" altLang="it-IT"/>
          </a:p>
        </p:txBody>
      </p:sp>
    </p:spTree>
    <p:extLst>
      <p:ext uri="{BB962C8B-B14F-4D97-AF65-F5344CB8AC3E}">
        <p14:creationId xmlns:p14="http://schemas.microsoft.com/office/powerpoint/2010/main" val="24332622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4CF4C8-6925-4248-9C01-7A713F7949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15265-10FA-45D7-93C5-5F2D6D490DF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622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4CF4C8-6925-4248-9C01-7A713F7949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15265-10FA-45D7-93C5-5F2D6D490DF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235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4CF4C8-6925-4248-9C01-7A713F7949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15265-10FA-45D7-93C5-5F2D6D490DF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7199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4CF4C8-6925-4248-9C01-7A713F7949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15265-10FA-45D7-93C5-5F2D6D490DF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9194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481" y="1121879"/>
            <a:ext cx="9143040" cy="2387771"/>
          </a:xfrm>
        </p:spPr>
        <p:txBody>
          <a:bodyPr anchor="b"/>
          <a:lstStyle>
            <a:lvl1pPr algn="ctr">
              <a:defRPr sz="5443"/>
            </a:lvl1pPr>
          </a:lstStyle>
          <a:p>
            <a:r>
              <a:rPr lang="it-IT"/>
              <a:t>Fare clic per modificare lo stile del titolo</a:t>
            </a:r>
          </a:p>
        </p:txBody>
      </p:sp>
      <p:sp>
        <p:nvSpPr>
          <p:cNvPr id="3" name="Sottotitolo 2"/>
          <p:cNvSpPr>
            <a:spLocks noGrp="1"/>
          </p:cNvSpPr>
          <p:nvPr>
            <p:ph type="subTitle" idx="1"/>
          </p:nvPr>
        </p:nvSpPr>
        <p:spPr>
          <a:xfrm>
            <a:off x="1524481" y="3601819"/>
            <a:ext cx="9143040" cy="1656174"/>
          </a:xfr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it-IT"/>
              <a:t>Fare clic per modificare lo stile del sottotitolo dello schema</a:t>
            </a:r>
          </a:p>
        </p:txBody>
      </p:sp>
      <p:sp>
        <p:nvSpPr>
          <p:cNvPr id="4" name="Rectangle 3"/>
          <p:cNvSpPr>
            <a:spLocks noGrp="1" noChangeArrowheads="1"/>
          </p:cNvSpPr>
          <p:nvPr>
            <p:ph type="dt" idx="10"/>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5" name="Rectangle 4"/>
          <p:cNvSpPr>
            <a:spLocks noGrp="1" noChangeArrowheads="1"/>
          </p:cNvSpPr>
          <p:nvPr>
            <p:ph type="ftr" idx="11"/>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6" name="Rectangle 5"/>
          <p:cNvSpPr>
            <a:spLocks noGrp="1" noChangeArrowheads="1"/>
          </p:cNvSpPr>
          <p:nvPr>
            <p:ph type="sldNum" idx="12"/>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fld id="{0E3489DC-727F-48B8-906B-6C490CB3F764}" type="slidenum">
              <a:rPr kumimoji="0" lang="en-GB" altLang="it-IT" sz="1800" b="0" i="0" u="none" strike="noStrike" kern="1200" cap="none" spc="0" normalizeH="0" baseline="0" noProof="0">
                <a:ln>
                  <a:noFill/>
                </a:ln>
                <a:solidFill>
                  <a:srgbClr val="000000"/>
                </a:solidFill>
                <a:effectLst/>
                <a:uLnTx/>
                <a:uFillTx/>
                <a:latin typeface="Arial"/>
              </a:rPr>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t>‹N›</a:t>
            </a:fld>
            <a:endParaRPr kumimoji="0" lang="en-GB" altLang="it-IT" sz="1800" b="0" i="0" u="none" strike="noStrike" kern="1200" cap="none" spc="0"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7075140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p:cNvSpPr>
            <a:spLocks noGrp="1" noChangeArrowheads="1"/>
          </p:cNvSpPr>
          <p:nvPr>
            <p:ph type="dt" idx="10"/>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5" name="Rectangle 4"/>
          <p:cNvSpPr>
            <a:spLocks noGrp="1" noChangeArrowheads="1"/>
          </p:cNvSpPr>
          <p:nvPr>
            <p:ph type="ftr" idx="11"/>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6" name="Rectangle 5"/>
          <p:cNvSpPr>
            <a:spLocks noGrp="1" noChangeArrowheads="1"/>
          </p:cNvSpPr>
          <p:nvPr>
            <p:ph type="sldNum" idx="12"/>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fld id="{4F2095DD-6B1C-428B-8040-F21C693CB349}" type="slidenum">
              <a:rPr kumimoji="0" lang="en-GB" altLang="it-IT" sz="1800" b="0" i="0" u="none" strike="noStrike" kern="1200" cap="none" spc="0" normalizeH="0" baseline="0" noProof="0">
                <a:ln>
                  <a:noFill/>
                </a:ln>
                <a:solidFill>
                  <a:srgbClr val="000000"/>
                </a:solidFill>
                <a:effectLst/>
                <a:uLnTx/>
                <a:uFillTx/>
                <a:latin typeface="Arial"/>
              </a:rPr>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t>‹N›</a:t>
            </a:fld>
            <a:endParaRPr kumimoji="0" lang="en-GB" altLang="it-IT" sz="1800" b="0" i="0" u="none" strike="noStrike" kern="1200" cap="none" spc="0"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334820577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361" y="1709460"/>
            <a:ext cx="10515839" cy="2852939"/>
          </a:xfrm>
        </p:spPr>
        <p:txBody>
          <a:bodyPr anchor="b"/>
          <a:lstStyle>
            <a:lvl1pPr>
              <a:defRPr sz="5443"/>
            </a:lvl1pPr>
          </a:lstStyle>
          <a:p>
            <a:r>
              <a:rPr lang="it-IT"/>
              <a:t>Fare clic per modificare lo stile del titolo</a:t>
            </a:r>
          </a:p>
        </p:txBody>
      </p:sp>
      <p:sp>
        <p:nvSpPr>
          <p:cNvPr id="3" name="Segnaposto testo 2"/>
          <p:cNvSpPr>
            <a:spLocks noGrp="1"/>
          </p:cNvSpPr>
          <p:nvPr>
            <p:ph type="body" idx="1"/>
          </p:nvPr>
        </p:nvSpPr>
        <p:spPr>
          <a:xfrm>
            <a:off x="831361" y="4589763"/>
            <a:ext cx="10515839" cy="1499197"/>
          </a:xfrm>
        </p:spPr>
        <p:txBody>
          <a:bodyPr/>
          <a:lstStyle>
            <a:lvl1pPr marL="0" indent="0">
              <a:buNone/>
              <a:defRPr sz="2177"/>
            </a:lvl1pPr>
            <a:lvl2pPr marL="414772" indent="0">
              <a:buNone/>
              <a:defRPr sz="1814"/>
            </a:lvl2pPr>
            <a:lvl3pPr marL="829544" indent="0">
              <a:buNone/>
              <a:defRPr sz="1633"/>
            </a:lvl3pPr>
            <a:lvl4pPr marL="1244316" indent="0">
              <a:buNone/>
              <a:defRPr sz="1452"/>
            </a:lvl4pPr>
            <a:lvl5pPr marL="1659087" indent="0">
              <a:buNone/>
              <a:defRPr sz="1452"/>
            </a:lvl5pPr>
            <a:lvl6pPr marL="2073859" indent="0">
              <a:buNone/>
              <a:defRPr sz="1452"/>
            </a:lvl6pPr>
            <a:lvl7pPr marL="2488631" indent="0">
              <a:buNone/>
              <a:defRPr sz="1452"/>
            </a:lvl7pPr>
            <a:lvl8pPr marL="2903403" indent="0">
              <a:buNone/>
              <a:defRPr sz="1452"/>
            </a:lvl8pPr>
            <a:lvl9pPr marL="3318175" indent="0">
              <a:buNone/>
              <a:defRPr sz="1452"/>
            </a:lvl9pPr>
          </a:lstStyle>
          <a:p>
            <a:pPr lvl="0"/>
            <a:r>
              <a:rPr lang="it-IT"/>
              <a:t>Fare clic per modificare stili del testo dello schema</a:t>
            </a:r>
          </a:p>
        </p:txBody>
      </p:sp>
      <p:sp>
        <p:nvSpPr>
          <p:cNvPr id="4" name="Rectangle 3"/>
          <p:cNvSpPr>
            <a:spLocks noGrp="1" noChangeArrowheads="1"/>
          </p:cNvSpPr>
          <p:nvPr>
            <p:ph type="dt" idx="10"/>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5" name="Rectangle 4"/>
          <p:cNvSpPr>
            <a:spLocks noGrp="1" noChangeArrowheads="1"/>
          </p:cNvSpPr>
          <p:nvPr>
            <p:ph type="ftr" idx="11"/>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6" name="Rectangle 5"/>
          <p:cNvSpPr>
            <a:spLocks noGrp="1" noChangeArrowheads="1"/>
          </p:cNvSpPr>
          <p:nvPr>
            <p:ph type="sldNum" idx="12"/>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fld id="{EDE73CCC-0C8A-4172-871A-3C630D02E0B5}" type="slidenum">
              <a:rPr kumimoji="0" lang="en-GB" altLang="it-IT" sz="1800" b="0" i="0" u="none" strike="noStrike" kern="1200" cap="none" spc="0" normalizeH="0" baseline="0" noProof="0">
                <a:ln>
                  <a:noFill/>
                </a:ln>
                <a:solidFill>
                  <a:srgbClr val="000000"/>
                </a:solidFill>
                <a:effectLst/>
                <a:uLnTx/>
                <a:uFillTx/>
                <a:latin typeface="Arial"/>
              </a:rPr>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t>‹N›</a:t>
            </a:fld>
            <a:endParaRPr kumimoji="0" lang="en-GB" altLang="it-IT" sz="1800" b="0" i="0" u="none" strike="noStrike" kern="1200" cap="none" spc="0"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1363213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8641" y="1604329"/>
            <a:ext cx="5389439" cy="397193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82400" y="1604329"/>
            <a:ext cx="5389441" cy="397193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3"/>
          <p:cNvSpPr>
            <a:spLocks noGrp="1" noChangeArrowheads="1"/>
          </p:cNvSpPr>
          <p:nvPr>
            <p:ph type="dt" idx="10"/>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6" name="Rectangle 4"/>
          <p:cNvSpPr>
            <a:spLocks noGrp="1" noChangeArrowheads="1"/>
          </p:cNvSpPr>
          <p:nvPr>
            <p:ph type="ftr" idx="11"/>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7" name="Rectangle 5"/>
          <p:cNvSpPr>
            <a:spLocks noGrp="1" noChangeArrowheads="1"/>
          </p:cNvSpPr>
          <p:nvPr>
            <p:ph type="sldNum" idx="12"/>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fld id="{BA43CE66-9E41-4024-96DB-BABF6A894086}" type="slidenum">
              <a:rPr kumimoji="0" lang="en-GB" altLang="it-IT" sz="1800" b="0" i="0" u="none" strike="noStrike" kern="1200" cap="none" spc="0" normalizeH="0" baseline="0" noProof="0">
                <a:ln>
                  <a:noFill/>
                </a:ln>
                <a:solidFill>
                  <a:srgbClr val="000000"/>
                </a:solidFill>
                <a:effectLst/>
                <a:uLnTx/>
                <a:uFillTx/>
                <a:latin typeface="Arial"/>
              </a:rPr>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t>‹N›</a:t>
            </a:fld>
            <a:endParaRPr kumimoji="0" lang="en-GB" altLang="it-IT" sz="1800" b="0" i="0" u="none" strike="noStrike" kern="1200" cap="none" spc="0"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38471128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041" y="365798"/>
            <a:ext cx="10515839" cy="1324939"/>
          </a:xfrm>
        </p:spPr>
        <p:txBody>
          <a:bodyPr/>
          <a:lstStyle/>
          <a:p>
            <a:r>
              <a:rPr lang="it-IT"/>
              <a:t>Fare clic per modificare lo stile del titolo</a:t>
            </a:r>
          </a:p>
        </p:txBody>
      </p:sp>
      <p:sp>
        <p:nvSpPr>
          <p:cNvPr id="3" name="Segnaposto testo 2"/>
          <p:cNvSpPr>
            <a:spLocks noGrp="1"/>
          </p:cNvSpPr>
          <p:nvPr>
            <p:ph type="body" idx="1"/>
          </p:nvPr>
        </p:nvSpPr>
        <p:spPr>
          <a:xfrm>
            <a:off x="839041" y="1680657"/>
            <a:ext cx="515903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it-IT"/>
              <a:t>Fare clic per modificare stili del testo dello schema</a:t>
            </a:r>
          </a:p>
        </p:txBody>
      </p:sp>
      <p:sp>
        <p:nvSpPr>
          <p:cNvPr id="4" name="Segnaposto contenuto 3"/>
          <p:cNvSpPr>
            <a:spLocks noGrp="1"/>
          </p:cNvSpPr>
          <p:nvPr>
            <p:ph sz="half" idx="2"/>
          </p:nvPr>
        </p:nvSpPr>
        <p:spPr>
          <a:xfrm>
            <a:off x="839041" y="2504424"/>
            <a:ext cx="5159039" cy="368534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801" y="1680657"/>
            <a:ext cx="518207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it-IT"/>
              <a:t>Fare clic per modificare stili del testo dello schema</a:t>
            </a:r>
          </a:p>
        </p:txBody>
      </p:sp>
      <p:sp>
        <p:nvSpPr>
          <p:cNvPr id="6" name="Segnaposto contenuto 5"/>
          <p:cNvSpPr>
            <a:spLocks noGrp="1"/>
          </p:cNvSpPr>
          <p:nvPr>
            <p:ph sz="quarter" idx="4"/>
          </p:nvPr>
        </p:nvSpPr>
        <p:spPr>
          <a:xfrm>
            <a:off x="6172801" y="2504424"/>
            <a:ext cx="5182079" cy="368534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3"/>
          <p:cNvSpPr>
            <a:spLocks noGrp="1" noChangeArrowheads="1"/>
          </p:cNvSpPr>
          <p:nvPr>
            <p:ph type="dt" idx="10"/>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8" name="Rectangle 4"/>
          <p:cNvSpPr>
            <a:spLocks noGrp="1" noChangeArrowheads="1"/>
          </p:cNvSpPr>
          <p:nvPr>
            <p:ph type="ftr" idx="11"/>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9" name="Rectangle 5"/>
          <p:cNvSpPr>
            <a:spLocks noGrp="1" noChangeArrowheads="1"/>
          </p:cNvSpPr>
          <p:nvPr>
            <p:ph type="sldNum" idx="12"/>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fld id="{6ED9D71A-C32F-4B3F-A6B9-689D945A9262}" type="slidenum">
              <a:rPr kumimoji="0" lang="en-GB" altLang="it-IT" sz="1800" b="0" i="0" u="none" strike="noStrike" kern="1200" cap="none" spc="0" normalizeH="0" baseline="0" noProof="0">
                <a:ln>
                  <a:noFill/>
                </a:ln>
                <a:solidFill>
                  <a:srgbClr val="000000"/>
                </a:solidFill>
                <a:effectLst/>
                <a:uLnTx/>
                <a:uFillTx/>
                <a:latin typeface="Arial"/>
              </a:rPr>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t>‹N›</a:t>
            </a:fld>
            <a:endParaRPr kumimoji="0" lang="en-GB" altLang="it-IT" sz="1800" b="0" i="0" u="none" strike="noStrike" kern="1200" cap="none" spc="0"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13764839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3"/>
          <p:cNvSpPr>
            <a:spLocks noGrp="1" noChangeArrowheads="1"/>
          </p:cNvSpPr>
          <p:nvPr>
            <p:ph type="dt" idx="10"/>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4" name="Rectangle 4"/>
          <p:cNvSpPr>
            <a:spLocks noGrp="1" noChangeArrowheads="1"/>
          </p:cNvSpPr>
          <p:nvPr>
            <p:ph type="ftr" idx="11"/>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5" name="Rectangle 5"/>
          <p:cNvSpPr>
            <a:spLocks noGrp="1" noChangeArrowheads="1"/>
          </p:cNvSpPr>
          <p:nvPr>
            <p:ph type="sldNum" idx="12"/>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fld id="{F81984F3-AA76-4588-8772-9BF33CC6AFD4}" type="slidenum">
              <a:rPr kumimoji="0" lang="en-GB" altLang="it-IT" sz="1800" b="0" i="0" u="none" strike="noStrike" kern="1200" cap="none" spc="0" normalizeH="0" baseline="0" noProof="0">
                <a:ln>
                  <a:noFill/>
                </a:ln>
                <a:solidFill>
                  <a:srgbClr val="000000"/>
                </a:solidFill>
                <a:effectLst/>
                <a:uLnTx/>
                <a:uFillTx/>
                <a:latin typeface="Arial"/>
              </a:rPr>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t>‹N›</a:t>
            </a:fld>
            <a:endParaRPr kumimoji="0" lang="en-GB" altLang="it-IT" sz="1800" b="0" i="0" u="none" strike="noStrike" kern="1200" cap="none" spc="0"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2674572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4" name="Segnaposto piè di pagina 3"/>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5" name="Segnaposto numero diapositiva 4"/>
          <p:cNvSpPr>
            <a:spLocks noGrp="1"/>
          </p:cNvSpPr>
          <p:nvPr>
            <p:ph type="sldNum" sz="quarter" idx="12"/>
          </p:nvPr>
        </p:nvSpPr>
        <p:spPr/>
        <p:txBody>
          <a:bodyPr/>
          <a:lstStyle>
            <a:lvl1pPr defTabSz="914400">
              <a:defRPr>
                <a:latin typeface="Garamond" panose="02020404030301010803" pitchFamily="18" charset="0"/>
              </a:defRPr>
            </a:lvl1pPr>
          </a:lstStyle>
          <a:p>
            <a:fld id="{4D63167B-385F-45B4-902F-C83274EA077D}" type="slidenum">
              <a:rPr lang="en-US" altLang="it-IT"/>
              <a:pPr/>
              <a:t>‹N›</a:t>
            </a:fld>
            <a:endParaRPr lang="en-US" altLang="it-IT"/>
          </a:p>
        </p:txBody>
      </p:sp>
    </p:spTree>
    <p:extLst>
      <p:ext uri="{BB962C8B-B14F-4D97-AF65-F5344CB8AC3E}">
        <p14:creationId xmlns:p14="http://schemas.microsoft.com/office/powerpoint/2010/main" val="2604164776"/>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3" name="Rectangle 4"/>
          <p:cNvSpPr>
            <a:spLocks noGrp="1" noChangeArrowheads="1"/>
          </p:cNvSpPr>
          <p:nvPr>
            <p:ph type="ftr" idx="11"/>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4" name="Rectangle 5"/>
          <p:cNvSpPr>
            <a:spLocks noGrp="1" noChangeArrowheads="1"/>
          </p:cNvSpPr>
          <p:nvPr>
            <p:ph type="sldNum" idx="12"/>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fld id="{C138FF74-EE8C-47AF-8A98-0A5625A92A5C}" type="slidenum">
              <a:rPr kumimoji="0" lang="en-GB" altLang="it-IT" sz="1800" b="0" i="0" u="none" strike="noStrike" kern="1200" cap="none" spc="0" normalizeH="0" baseline="0" noProof="0">
                <a:ln>
                  <a:noFill/>
                </a:ln>
                <a:solidFill>
                  <a:srgbClr val="000000"/>
                </a:solidFill>
                <a:effectLst/>
                <a:uLnTx/>
                <a:uFillTx/>
                <a:latin typeface="Arial"/>
              </a:rPr>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t>‹N›</a:t>
            </a:fld>
            <a:endParaRPr kumimoji="0" lang="en-GB" altLang="it-IT" sz="1800" b="0" i="0" u="none" strike="noStrike" kern="1200" cap="none" spc="0"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19805626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041" y="456528"/>
            <a:ext cx="3932160" cy="1601448"/>
          </a:xfrm>
        </p:spPr>
        <p:txBody>
          <a:bodyPr anchor="b"/>
          <a:lstStyle>
            <a:lvl1pPr>
              <a:defRPr sz="2903"/>
            </a:lvl1pPr>
          </a:lstStyle>
          <a:p>
            <a:r>
              <a:rPr lang="it-IT"/>
              <a:t>Fare clic per modificare lo stile del titolo</a:t>
            </a:r>
          </a:p>
        </p:txBody>
      </p:sp>
      <p:sp>
        <p:nvSpPr>
          <p:cNvPr id="3" name="Segnaposto contenuto 2"/>
          <p:cNvSpPr>
            <a:spLocks noGrp="1"/>
          </p:cNvSpPr>
          <p:nvPr>
            <p:ph idx="1"/>
          </p:nvPr>
        </p:nvSpPr>
        <p:spPr>
          <a:xfrm>
            <a:off x="5184001" y="987944"/>
            <a:ext cx="617088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it-IT"/>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6" name="Rectangle 4"/>
          <p:cNvSpPr>
            <a:spLocks noGrp="1" noChangeArrowheads="1"/>
          </p:cNvSpPr>
          <p:nvPr>
            <p:ph type="ftr" idx="11"/>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7" name="Rectangle 5"/>
          <p:cNvSpPr>
            <a:spLocks noGrp="1" noChangeArrowheads="1"/>
          </p:cNvSpPr>
          <p:nvPr>
            <p:ph type="sldNum" idx="12"/>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fld id="{440450D8-2E46-4802-89DC-AAEA4C115596}" type="slidenum">
              <a:rPr kumimoji="0" lang="en-GB" altLang="it-IT" sz="1800" b="0" i="0" u="none" strike="noStrike" kern="1200" cap="none" spc="0" normalizeH="0" baseline="0" noProof="0">
                <a:ln>
                  <a:noFill/>
                </a:ln>
                <a:solidFill>
                  <a:srgbClr val="000000"/>
                </a:solidFill>
                <a:effectLst/>
                <a:uLnTx/>
                <a:uFillTx/>
                <a:latin typeface="Arial"/>
              </a:rPr>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t>‹N›</a:t>
            </a:fld>
            <a:endParaRPr kumimoji="0" lang="en-GB" altLang="it-IT" sz="1800" b="0" i="0" u="none" strike="noStrike" kern="1200" cap="none" spc="0"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121744797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041" y="456528"/>
            <a:ext cx="3932160" cy="1601448"/>
          </a:xfrm>
        </p:spPr>
        <p:txBody>
          <a:bodyPr anchor="b"/>
          <a:lstStyle>
            <a:lvl1pPr>
              <a:defRPr sz="2903"/>
            </a:lvl1pPr>
          </a:lstStyle>
          <a:p>
            <a:r>
              <a:rPr lang="it-IT"/>
              <a:t>Fare clic per modificare lo stile del titolo</a:t>
            </a:r>
          </a:p>
        </p:txBody>
      </p:sp>
      <p:sp>
        <p:nvSpPr>
          <p:cNvPr id="3" name="Segnaposto immagine 2"/>
          <p:cNvSpPr>
            <a:spLocks noGrp="1"/>
          </p:cNvSpPr>
          <p:nvPr>
            <p:ph type="pic" idx="1"/>
          </p:nvPr>
        </p:nvSpPr>
        <p:spPr>
          <a:xfrm>
            <a:off x="5184001" y="987944"/>
            <a:ext cx="6170880" cy="487347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pPr lvl="0"/>
            <a:endParaRPr lang="it-IT" noProof="0"/>
          </a:p>
        </p:txBody>
      </p:sp>
      <p:sp>
        <p:nvSpPr>
          <p:cNvPr id="4" name="Segnaposto testo 3"/>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it-IT"/>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6" name="Rectangle 4"/>
          <p:cNvSpPr>
            <a:spLocks noGrp="1" noChangeArrowheads="1"/>
          </p:cNvSpPr>
          <p:nvPr>
            <p:ph type="ftr" idx="11"/>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7" name="Rectangle 5"/>
          <p:cNvSpPr>
            <a:spLocks noGrp="1" noChangeArrowheads="1"/>
          </p:cNvSpPr>
          <p:nvPr>
            <p:ph type="sldNum" idx="12"/>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fld id="{53AB23A2-0822-4ED8-9914-BE327288A398}" type="slidenum">
              <a:rPr kumimoji="0" lang="en-GB" altLang="it-IT" sz="1800" b="0" i="0" u="none" strike="noStrike" kern="1200" cap="none" spc="0" normalizeH="0" baseline="0" noProof="0">
                <a:ln>
                  <a:noFill/>
                </a:ln>
                <a:solidFill>
                  <a:srgbClr val="000000"/>
                </a:solidFill>
                <a:effectLst/>
                <a:uLnTx/>
                <a:uFillTx/>
                <a:latin typeface="Arial"/>
              </a:rPr>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t>‹N›</a:t>
            </a:fld>
            <a:endParaRPr kumimoji="0" lang="en-GB" altLang="it-IT" sz="1800" b="0" i="0" u="none" strike="noStrike" kern="1200" cap="none" spc="0"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14399797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p:cNvSpPr>
            <a:spLocks noGrp="1" noChangeArrowheads="1"/>
          </p:cNvSpPr>
          <p:nvPr>
            <p:ph type="dt" idx="10"/>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5" name="Rectangle 4"/>
          <p:cNvSpPr>
            <a:spLocks noGrp="1" noChangeArrowheads="1"/>
          </p:cNvSpPr>
          <p:nvPr>
            <p:ph type="ftr" idx="11"/>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6" name="Rectangle 5"/>
          <p:cNvSpPr>
            <a:spLocks noGrp="1" noChangeArrowheads="1"/>
          </p:cNvSpPr>
          <p:nvPr>
            <p:ph type="sldNum" idx="12"/>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fld id="{56714CAC-ABE8-4CEE-8DFB-76832D7FFABB}" type="slidenum">
              <a:rPr kumimoji="0" lang="en-GB" altLang="it-IT" sz="1800" b="0" i="0" u="none" strike="noStrike" kern="1200" cap="none" spc="0" normalizeH="0" baseline="0" noProof="0">
                <a:ln>
                  <a:noFill/>
                </a:ln>
                <a:solidFill>
                  <a:srgbClr val="000000"/>
                </a:solidFill>
                <a:effectLst/>
                <a:uLnTx/>
                <a:uFillTx/>
                <a:latin typeface="Arial"/>
              </a:rPr>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t>‹N›</a:t>
            </a:fld>
            <a:endParaRPr kumimoji="0" lang="en-GB" altLang="it-IT" sz="1800" b="0" i="0" u="none" strike="noStrike" kern="1200" cap="none" spc="0"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25060736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2000" y="273629"/>
            <a:ext cx="2739841" cy="530263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8641" y="273629"/>
            <a:ext cx="8039039" cy="5302637"/>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p:cNvSpPr>
            <a:spLocks noGrp="1" noChangeArrowheads="1"/>
          </p:cNvSpPr>
          <p:nvPr>
            <p:ph type="dt" idx="10"/>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5" name="Rectangle 4"/>
          <p:cNvSpPr>
            <a:spLocks noGrp="1" noChangeArrowheads="1"/>
          </p:cNvSpPr>
          <p:nvPr>
            <p:ph type="ftr" idx="11"/>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6" name="Rectangle 5"/>
          <p:cNvSpPr>
            <a:spLocks noGrp="1" noChangeArrowheads="1"/>
          </p:cNvSpPr>
          <p:nvPr>
            <p:ph type="sldNum" idx="12"/>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fld id="{8E6C7DF6-C4C6-4CF6-9434-2D8EB85BFEE5}" type="slidenum">
              <a:rPr kumimoji="0" lang="en-GB" altLang="it-IT" sz="1800" b="0" i="0" u="none" strike="noStrike" kern="1200" cap="none" spc="0" normalizeH="0" baseline="0" noProof="0">
                <a:ln>
                  <a:noFill/>
                </a:ln>
                <a:solidFill>
                  <a:srgbClr val="000000"/>
                </a:solidFill>
                <a:effectLst/>
                <a:uLnTx/>
                <a:uFillTx/>
                <a:latin typeface="Arial"/>
              </a:rPr>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t>‹N›</a:t>
            </a:fld>
            <a:endParaRPr kumimoji="0" lang="en-GB" altLang="it-IT" sz="1800" b="0" i="0" u="none" strike="noStrike" kern="1200" cap="none" spc="0"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3674160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08641" y="273629"/>
            <a:ext cx="10963200" cy="1139160"/>
          </a:xfrm>
        </p:spPr>
        <p:txBody>
          <a:bodyPr/>
          <a:lstStyle/>
          <a:p>
            <a:r>
              <a:rPr lang="it-IT"/>
              <a:t>Fare clic per modificare lo stile del titolo</a:t>
            </a:r>
          </a:p>
        </p:txBody>
      </p:sp>
      <p:sp>
        <p:nvSpPr>
          <p:cNvPr id="3" name="Rectangle 3"/>
          <p:cNvSpPr>
            <a:spLocks noGrp="1" noChangeArrowheads="1"/>
          </p:cNvSpPr>
          <p:nvPr>
            <p:ph type="dt" idx="10"/>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4" name="Rectangle 4"/>
          <p:cNvSpPr>
            <a:spLocks noGrp="1" noChangeArrowheads="1"/>
          </p:cNvSpPr>
          <p:nvPr>
            <p:ph type="ftr" idx="11"/>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5" name="Rectangle 5"/>
          <p:cNvSpPr>
            <a:spLocks noGrp="1" noChangeArrowheads="1"/>
          </p:cNvSpPr>
          <p:nvPr>
            <p:ph type="sldNum" idx="12"/>
          </p:nvPr>
        </p:nvSpPr>
        <p:spPr>
          <a:ln/>
        </p:spPr>
        <p:txBody>
          <a:bodyPr/>
          <a:lstStyle>
            <a:lvl1pPr>
              <a:defRPr/>
            </a:lvl1pPr>
          </a:lstStyle>
          <a:p>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fld id="{9713FC2D-1334-4494-8C0A-D36300E0E1B2}" type="slidenum">
              <a:rPr kumimoji="0" lang="en-GB" altLang="it-IT" sz="1800" b="0" i="0" u="none" strike="noStrike" kern="1200" cap="none" spc="0" normalizeH="0" baseline="0" noProof="0">
                <a:ln>
                  <a:noFill/>
                </a:ln>
                <a:solidFill>
                  <a:srgbClr val="000000"/>
                </a:solidFill>
                <a:effectLst/>
                <a:uLnTx/>
                <a:uFillTx/>
                <a:latin typeface="Arial"/>
              </a:rPr>
              <a:pPr marL="0" marR="0" lvl="0" indent="0" algn="l" defTabSz="914400" rtl="0" eaLnBrk="1" fontAlgn="auto" latinLnBrk="0" hangingPunct="1">
                <a:lnSpc>
                  <a:spcPct val="94000"/>
                </a:lnSpc>
                <a:spcBef>
                  <a:spcPts val="0"/>
                </a:spcBef>
                <a:spcAft>
                  <a:spcPts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t>‹N›</a:t>
            </a:fld>
            <a:endParaRPr kumimoji="0" lang="en-GB" altLang="it-IT" sz="1800" b="0" i="0" u="none" strike="noStrike" kern="1200" cap="none" spc="0"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19269121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C7883C7-9061-464D-8033-D3D286005D8F}" type="slidenum">
              <a:rPr kumimoji="0" lang="en-US" sz="1400" b="0" i="0" u="none" strike="noStrike" kern="1200" cap="none" spc="0" normalizeH="0" baseline="0" noProof="0" smtClean="0">
                <a:ln>
                  <a:noFill/>
                </a:ln>
                <a:solidFill>
                  <a:srgbClr val="000000"/>
                </a:solidFill>
                <a:effectLst/>
                <a:uLnTx/>
                <a:uFillTx/>
                <a:latin typeface="Garamond"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Tree>
    <p:extLst>
      <p:ext uri="{BB962C8B-B14F-4D97-AF65-F5344CB8AC3E}">
        <p14:creationId xmlns:p14="http://schemas.microsoft.com/office/powerpoint/2010/main" val="2546614836"/>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6924F0-0F0F-954F-9937-BBD21C72032F}" type="slidenum">
              <a:rPr kumimoji="0" lang="en-US" sz="1400" b="0" i="0" u="none" strike="noStrike" kern="1200" cap="none" spc="0" normalizeH="0" baseline="0" noProof="0" smtClean="0">
                <a:ln>
                  <a:noFill/>
                </a:ln>
                <a:solidFill>
                  <a:srgbClr val="000000"/>
                </a:solidFill>
                <a:effectLst/>
                <a:uLnTx/>
                <a:uFillTx/>
                <a:latin typeface="Garamond"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Tree>
    <p:extLst>
      <p:ext uri="{BB962C8B-B14F-4D97-AF65-F5344CB8AC3E}">
        <p14:creationId xmlns:p14="http://schemas.microsoft.com/office/powerpoint/2010/main" val="357545063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3DAB6D-3559-B74E-BF6F-874527533E2B}" type="slidenum">
              <a:rPr kumimoji="0" lang="en-US" sz="1400" b="0" i="0" u="none" strike="noStrike" kern="1200" cap="none" spc="0" normalizeH="0" baseline="0" noProof="0" smtClean="0">
                <a:ln>
                  <a:noFill/>
                </a:ln>
                <a:solidFill>
                  <a:srgbClr val="000000"/>
                </a:solidFill>
                <a:effectLst/>
                <a:uLnTx/>
                <a:uFillTx/>
                <a:latin typeface="Garamond"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Tree>
    <p:extLst>
      <p:ext uri="{BB962C8B-B14F-4D97-AF65-F5344CB8AC3E}">
        <p14:creationId xmlns:p14="http://schemas.microsoft.com/office/powerpoint/2010/main" val="620948335"/>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6" name="Segnaposto piè di pagina 5"/>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7" name="Segnaposto numero diapositiva 6"/>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0725CB-2DC9-054F-B56A-9527A7544B93}" type="slidenum">
              <a:rPr kumimoji="0" lang="en-US" sz="1400" b="0" i="0" u="none" strike="noStrike" kern="1200" cap="none" spc="0" normalizeH="0" baseline="0" noProof="0" smtClean="0">
                <a:ln>
                  <a:noFill/>
                </a:ln>
                <a:solidFill>
                  <a:srgbClr val="000000"/>
                </a:solidFill>
                <a:effectLst/>
                <a:uLnTx/>
                <a:uFillTx/>
                <a:latin typeface="Garamond"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Tree>
    <p:extLst>
      <p:ext uri="{BB962C8B-B14F-4D97-AF65-F5344CB8AC3E}">
        <p14:creationId xmlns:p14="http://schemas.microsoft.com/office/powerpoint/2010/main" val="190233844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3" name="Segnaposto piè di pagina 2"/>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4" name="Segnaposto numero diapositiva 3"/>
          <p:cNvSpPr>
            <a:spLocks noGrp="1"/>
          </p:cNvSpPr>
          <p:nvPr>
            <p:ph type="sldNum" sz="quarter" idx="12"/>
          </p:nvPr>
        </p:nvSpPr>
        <p:spPr/>
        <p:txBody>
          <a:bodyPr/>
          <a:lstStyle>
            <a:lvl1pPr defTabSz="914400">
              <a:defRPr>
                <a:latin typeface="Garamond" panose="02020404030301010803" pitchFamily="18" charset="0"/>
              </a:defRPr>
            </a:lvl1pPr>
          </a:lstStyle>
          <a:p>
            <a:fld id="{ADFCCEEF-D471-4DB2-96BF-C4A09E5913F1}" type="slidenum">
              <a:rPr lang="en-US" altLang="it-IT"/>
              <a:pPr/>
              <a:t>‹N›</a:t>
            </a:fld>
            <a:endParaRPr lang="en-US" altLang="it-IT"/>
          </a:p>
        </p:txBody>
      </p:sp>
    </p:spTree>
    <p:extLst>
      <p:ext uri="{BB962C8B-B14F-4D97-AF65-F5344CB8AC3E}">
        <p14:creationId xmlns:p14="http://schemas.microsoft.com/office/powerpoint/2010/main" val="3300812252"/>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8" name="Segnaposto piè di pagina 7"/>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9" name="Segnaposto numero diapositiva 8"/>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87E5985-AF2F-7E4C-9455-6E0F2D082B99}" type="slidenum">
              <a:rPr kumimoji="0" lang="en-US" sz="1400" b="0" i="0" u="none" strike="noStrike" kern="1200" cap="none" spc="0" normalizeH="0" baseline="0" noProof="0" smtClean="0">
                <a:ln>
                  <a:noFill/>
                </a:ln>
                <a:solidFill>
                  <a:srgbClr val="000000"/>
                </a:solidFill>
                <a:effectLst/>
                <a:uLnTx/>
                <a:uFillTx/>
                <a:latin typeface="Garamond"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Tree>
    <p:extLst>
      <p:ext uri="{BB962C8B-B14F-4D97-AF65-F5344CB8AC3E}">
        <p14:creationId xmlns:p14="http://schemas.microsoft.com/office/powerpoint/2010/main" val="1178303357"/>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4" name="Segnaposto piè di pagina 3"/>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5" name="Segnaposto numero diapositiva 4"/>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7D5C48-AD73-9A4C-B884-35C91DAB5FA6}" type="slidenum">
              <a:rPr kumimoji="0" lang="en-US" sz="1400" b="0" i="0" u="none" strike="noStrike" kern="1200" cap="none" spc="0" normalizeH="0" baseline="0" noProof="0" smtClean="0">
                <a:ln>
                  <a:noFill/>
                </a:ln>
                <a:solidFill>
                  <a:srgbClr val="000000"/>
                </a:solidFill>
                <a:effectLst/>
                <a:uLnTx/>
                <a:uFillTx/>
                <a:latin typeface="Garamond"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Tree>
    <p:extLst>
      <p:ext uri="{BB962C8B-B14F-4D97-AF65-F5344CB8AC3E}">
        <p14:creationId xmlns:p14="http://schemas.microsoft.com/office/powerpoint/2010/main" val="3085415532"/>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3" name="Segnaposto piè di pagina 2"/>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4" name="Segnaposto numero diapositiva 3"/>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91CC1B-3E82-7741-A64E-064A8C546017}" type="slidenum">
              <a:rPr kumimoji="0" lang="en-US" sz="1400" b="0" i="0" u="none" strike="noStrike" kern="1200" cap="none" spc="0" normalizeH="0" baseline="0" noProof="0" smtClean="0">
                <a:ln>
                  <a:noFill/>
                </a:ln>
                <a:solidFill>
                  <a:srgbClr val="000000"/>
                </a:solidFill>
                <a:effectLst/>
                <a:uLnTx/>
                <a:uFillTx/>
                <a:latin typeface="Garamond"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Tree>
    <p:extLst>
      <p:ext uri="{BB962C8B-B14F-4D97-AF65-F5344CB8AC3E}">
        <p14:creationId xmlns:p14="http://schemas.microsoft.com/office/powerpoint/2010/main" val="3014275582"/>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6" name="Segnaposto piè di pagina 5"/>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7" name="Segnaposto numero diapositiva 6"/>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BD1A8F-4D3F-464B-B8FA-81960ECE0D22}" type="slidenum">
              <a:rPr kumimoji="0" lang="en-US" sz="1400" b="0" i="0" u="none" strike="noStrike" kern="1200" cap="none" spc="0" normalizeH="0" baseline="0" noProof="0" smtClean="0">
                <a:ln>
                  <a:noFill/>
                </a:ln>
                <a:solidFill>
                  <a:srgbClr val="000000"/>
                </a:solidFill>
                <a:effectLst/>
                <a:uLnTx/>
                <a:uFillTx/>
                <a:latin typeface="Garamond"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Tree>
    <p:extLst>
      <p:ext uri="{BB962C8B-B14F-4D97-AF65-F5344CB8AC3E}">
        <p14:creationId xmlns:p14="http://schemas.microsoft.com/office/powerpoint/2010/main" val="99700205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6" name="Segnaposto piè di pagina 5"/>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7" name="Segnaposto numero diapositiva 6"/>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78275C1-19BB-C047-B9BF-DC558E6FBD1D}" type="slidenum">
              <a:rPr kumimoji="0" lang="en-US" sz="1400" b="0" i="0" u="none" strike="noStrike" kern="1200" cap="none" spc="0" normalizeH="0" baseline="0" noProof="0" smtClean="0">
                <a:ln>
                  <a:noFill/>
                </a:ln>
                <a:solidFill>
                  <a:srgbClr val="000000"/>
                </a:solidFill>
                <a:effectLst/>
                <a:uLnTx/>
                <a:uFillTx/>
                <a:latin typeface="Garamond"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Tree>
    <p:extLst>
      <p:ext uri="{BB962C8B-B14F-4D97-AF65-F5344CB8AC3E}">
        <p14:creationId xmlns:p14="http://schemas.microsoft.com/office/powerpoint/2010/main" val="104381760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41F146E-93AE-CA44-9686-6B06568F52E6}" type="slidenum">
              <a:rPr kumimoji="0" lang="en-US" sz="1400" b="0" i="0" u="none" strike="noStrike" kern="1200" cap="none" spc="0" normalizeH="0" baseline="0" noProof="0" smtClean="0">
                <a:ln>
                  <a:noFill/>
                </a:ln>
                <a:solidFill>
                  <a:srgbClr val="000000"/>
                </a:solidFill>
                <a:effectLst/>
                <a:uLnTx/>
                <a:uFillTx/>
                <a:latin typeface="Garamond"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Tree>
    <p:extLst>
      <p:ext uri="{BB962C8B-B14F-4D97-AF65-F5344CB8AC3E}">
        <p14:creationId xmlns:p14="http://schemas.microsoft.com/office/powerpoint/2010/main" val="395858866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529755A-4086-B746-BE0F-E2607BDA1648}" type="slidenum">
              <a:rPr kumimoji="0" lang="en-US" sz="1400" b="0" i="0" u="none" strike="noStrike" kern="1200" cap="none" spc="0" normalizeH="0" baseline="0" noProof="0" smtClean="0">
                <a:ln>
                  <a:noFill/>
                </a:ln>
                <a:solidFill>
                  <a:srgbClr val="000000"/>
                </a:solidFill>
                <a:effectLst/>
                <a:uLnTx/>
                <a:uFillTx/>
                <a:latin typeface="Garamond"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Garamond" pitchFamily="18" charset="0"/>
              <a:ea typeface="+mn-ea"/>
              <a:cs typeface="Arial" pitchFamily="34" charset="0"/>
            </a:endParaRPr>
          </a:p>
        </p:txBody>
      </p:sp>
    </p:spTree>
    <p:extLst>
      <p:ext uri="{BB962C8B-B14F-4D97-AF65-F5344CB8AC3E}">
        <p14:creationId xmlns:p14="http://schemas.microsoft.com/office/powerpoint/2010/main" val="425369270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098" name="Group 2"/>
          <p:cNvGrpSpPr>
            <a:grpSpLocks/>
          </p:cNvGrpSpPr>
          <p:nvPr/>
        </p:nvGrpSpPr>
        <p:grpSpPr bwMode="auto">
          <a:xfrm>
            <a:off x="1" y="0"/>
            <a:ext cx="12198351" cy="6851650"/>
            <a:chOff x="1" y="0"/>
            <a:chExt cx="5763" cy="4316"/>
          </a:xfrm>
        </p:grpSpPr>
        <p:sp>
          <p:nvSpPr>
            <p:cNvPr id="4099"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00"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01"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102" name="Group 6"/>
            <p:cNvGrpSpPr>
              <a:grpSpLocks/>
            </p:cNvGrpSpPr>
            <p:nvPr/>
          </p:nvGrpSpPr>
          <p:grpSpPr bwMode="auto">
            <a:xfrm>
              <a:off x="288" y="0"/>
              <a:ext cx="5098" cy="4316"/>
              <a:chOff x="288" y="0"/>
              <a:chExt cx="5098" cy="4316"/>
            </a:xfrm>
          </p:grpSpPr>
          <p:sp>
            <p:nvSpPr>
              <p:cNvPr id="4103"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04"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05"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06"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07"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08"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09"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10"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11"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12"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13"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14"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15"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116"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17"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18"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19"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20"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21"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22"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23"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2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2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2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127" name="Group 31"/>
            <p:cNvGrpSpPr>
              <a:grpSpLocks/>
            </p:cNvGrpSpPr>
            <p:nvPr/>
          </p:nvGrpSpPr>
          <p:grpSpPr bwMode="auto">
            <a:xfrm>
              <a:off x="1" y="392"/>
              <a:ext cx="5758" cy="1571"/>
              <a:chOff x="1" y="392"/>
              <a:chExt cx="5758" cy="1571"/>
            </a:xfrm>
          </p:grpSpPr>
          <p:sp>
            <p:nvSpPr>
              <p:cNvPr id="4128"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29"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30"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31"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32"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133"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34"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135"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it-IT" altLang="it-IT" noProof="0"/>
              <a:t>Fare clic per modificare lo stile del titolo</a:t>
            </a:r>
          </a:p>
        </p:txBody>
      </p:sp>
      <p:sp>
        <p:nvSpPr>
          <p:cNvPr id="4136"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it-IT" altLang="it-IT" noProof="0"/>
              <a:t>Fare clic per modificare lo stile del sottotitolo dello schema</a:t>
            </a:r>
          </a:p>
        </p:txBody>
      </p:sp>
      <p:sp>
        <p:nvSpPr>
          <p:cNvPr id="4137" name="Rectangle 41"/>
          <p:cNvSpPr>
            <a:spLocks noGrp="1" noChangeArrowheads="1"/>
          </p:cNvSpPr>
          <p:nvPr>
            <p:ph type="dt" sz="quarter" idx="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4138" name="Rectangle 42"/>
          <p:cNvSpPr>
            <a:spLocks noGrp="1" noChangeArrowheads="1"/>
          </p:cNvSpPr>
          <p:nvPr>
            <p:ph type="ftr" sz="quarter" idx="3"/>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4139" name="Rectangle 43"/>
          <p:cNvSpPr>
            <a:spLocks noGrp="1" noChangeArrowheads="1"/>
          </p:cNvSpPr>
          <p:nvPr>
            <p:ph type="sldNum" sz="quarter" idx="4"/>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8E5308-3F86-49ED-8614-2CC2301B7750}"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Tree>
    <p:extLst>
      <p:ext uri="{BB962C8B-B14F-4D97-AF65-F5344CB8AC3E}">
        <p14:creationId xmlns:p14="http://schemas.microsoft.com/office/powerpoint/2010/main" val="29118067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5C85F8-0EB4-4892-9BBC-895E13DEE752}"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Tree>
    <p:extLst>
      <p:ext uri="{BB962C8B-B14F-4D97-AF65-F5344CB8AC3E}">
        <p14:creationId xmlns:p14="http://schemas.microsoft.com/office/powerpoint/2010/main" val="27247563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39"/>
            <a:ext cx="10515600" cy="2852737"/>
          </a:xfrm>
        </p:spPr>
        <p:txBody>
          <a:bodyPr anchor="b"/>
          <a:lstStyle>
            <a:lvl1pPr>
              <a:defRPr sz="6000"/>
            </a:lvl1pPr>
          </a:lstStyle>
          <a:p>
            <a:r>
              <a:rPr lang="it-IT"/>
              <a:t>Fare clic per modificare lo stile del titolo</a:t>
            </a:r>
            <a:endParaRPr lang="en-US"/>
          </a:p>
        </p:txBody>
      </p:sp>
      <p:sp>
        <p:nvSpPr>
          <p:cNvPr id="3" name="Segnaposto tes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C3FB3C8-6CC2-451F-8B4D-6EA16FE3F77D}"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Tree>
    <p:extLst>
      <p:ext uri="{BB962C8B-B14F-4D97-AF65-F5344CB8AC3E}">
        <p14:creationId xmlns:p14="http://schemas.microsoft.com/office/powerpoint/2010/main" val="3292566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3BFF92BF-9D13-4027-8E85-FA4A57B7DDF9}" type="slidenum">
              <a:rPr lang="it-IT" altLang="it-IT"/>
              <a:pPr/>
              <a:t>‹N›</a:t>
            </a:fld>
            <a:endParaRPr lang="it-IT" altLang="it-IT"/>
          </a:p>
        </p:txBody>
      </p:sp>
    </p:spTree>
    <p:extLst>
      <p:ext uri="{BB962C8B-B14F-4D97-AF65-F5344CB8AC3E}">
        <p14:creationId xmlns:p14="http://schemas.microsoft.com/office/powerpoint/2010/main" val="3157924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piè di pagina 5"/>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7" name="Segnaposto numero diapositiva 6"/>
          <p:cNvSpPr>
            <a:spLocks noGrp="1"/>
          </p:cNvSpPr>
          <p:nvPr>
            <p:ph type="sldNum" sz="quarter" idx="12"/>
          </p:nvPr>
        </p:nvSpPr>
        <p:spPr/>
        <p:txBody>
          <a:bodyPr/>
          <a:lstStyle>
            <a:lvl1pPr defTabSz="914400">
              <a:defRPr>
                <a:latin typeface="Garamond" panose="02020404030301010803" pitchFamily="18" charset="0"/>
              </a:defRPr>
            </a:lvl1pPr>
          </a:lstStyle>
          <a:p>
            <a:fld id="{AA5D4D81-8B03-42B6-9466-7907F5C00158}" type="slidenum">
              <a:rPr lang="en-US" altLang="it-IT"/>
              <a:pPr/>
              <a:t>‹N›</a:t>
            </a:fld>
            <a:endParaRPr lang="en-US" altLang="it-IT"/>
          </a:p>
        </p:txBody>
      </p:sp>
    </p:spTree>
    <p:extLst>
      <p:ext uri="{BB962C8B-B14F-4D97-AF65-F5344CB8AC3E}">
        <p14:creationId xmlns:p14="http://schemas.microsoft.com/office/powerpoint/2010/main" val="2535405271"/>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609600" y="1600201"/>
            <a:ext cx="5384800" cy="45307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97600" y="1600201"/>
            <a:ext cx="5384800" cy="45307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6" name="Segnaposto piè di pagina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7" name="Segnaposto numero diapositiva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DCEC839-07B0-4255-B17E-582B2EF75B38}"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Tree>
    <p:extLst>
      <p:ext uri="{BB962C8B-B14F-4D97-AF65-F5344CB8AC3E}">
        <p14:creationId xmlns:p14="http://schemas.microsoft.com/office/powerpoint/2010/main" val="21726446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40317" y="365126"/>
            <a:ext cx="10515600" cy="1325563"/>
          </a:xfrm>
        </p:spPr>
        <p:txBody>
          <a:bodyPr/>
          <a:lstStyle/>
          <a:p>
            <a:r>
              <a:rPr lang="it-IT"/>
              <a:t>Fare clic per modificare lo stile del titolo</a:t>
            </a:r>
            <a:endParaRPr lang="en-US"/>
          </a:p>
        </p:txBody>
      </p:sp>
      <p:sp>
        <p:nvSpPr>
          <p:cNvPr id="3" name="Segnaposto tes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40318" y="2505075"/>
            <a:ext cx="5158316"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71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8" name="Segnaposto piè di pagina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9" name="Segnaposto numero diapositiva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C4A1A7-A35E-4840-BC3D-726214B5BF10}"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Tree>
    <p:extLst>
      <p:ext uri="{BB962C8B-B14F-4D97-AF65-F5344CB8AC3E}">
        <p14:creationId xmlns:p14="http://schemas.microsoft.com/office/powerpoint/2010/main" val="154316000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4" name="Segnaposto piè di pagina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5" name="Segnaposto numero diapositiva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E02ECCF-D76A-45B5-B2AE-FCA75B3B8712}"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Tree>
    <p:extLst>
      <p:ext uri="{BB962C8B-B14F-4D97-AF65-F5344CB8AC3E}">
        <p14:creationId xmlns:p14="http://schemas.microsoft.com/office/powerpoint/2010/main" val="21087107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3" name="Segnaposto piè di pagina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4" name="Segnaposto numero diapositiva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EB38BE-4D8C-42DF-A09F-14270F28D6C6}"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Tree>
    <p:extLst>
      <p:ext uri="{BB962C8B-B14F-4D97-AF65-F5344CB8AC3E}">
        <p14:creationId xmlns:p14="http://schemas.microsoft.com/office/powerpoint/2010/main" val="28940769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a:t>
            </a:r>
            <a:endParaRPr lang="en-US"/>
          </a:p>
        </p:txBody>
      </p:sp>
      <p:sp>
        <p:nvSpPr>
          <p:cNvPr id="3" name="Segnaposto contenut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6" name="Segnaposto piè di pagina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7" name="Segnaposto numero diapositiva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550AF3-4130-4E82-B5F4-4DC3C42E7110}"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Tree>
    <p:extLst>
      <p:ext uri="{BB962C8B-B14F-4D97-AF65-F5344CB8AC3E}">
        <p14:creationId xmlns:p14="http://schemas.microsoft.com/office/powerpoint/2010/main" val="4500431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a:t>Fare clic per modificare lo stile del titolo</a:t>
            </a:r>
            <a:endParaRPr lang="en-US"/>
          </a:p>
        </p:txBody>
      </p:sp>
      <p:sp>
        <p:nvSpPr>
          <p:cNvPr id="3" name="Segnaposto immagin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6" name="Segnaposto piè di pagina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7" name="Segnaposto numero diapositiva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B6CD17-88D4-478D-97FE-8706B32106F8}"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Tree>
    <p:extLst>
      <p:ext uri="{BB962C8B-B14F-4D97-AF65-F5344CB8AC3E}">
        <p14:creationId xmlns:p14="http://schemas.microsoft.com/office/powerpoint/2010/main" val="374016904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08D05C4-44E8-465C-BE24-5D36FCC1F1C6}"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Tree>
    <p:extLst>
      <p:ext uri="{BB962C8B-B14F-4D97-AF65-F5344CB8AC3E}">
        <p14:creationId xmlns:p14="http://schemas.microsoft.com/office/powerpoint/2010/main" val="19659655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7813"/>
            <a:ext cx="2743200" cy="5853112"/>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609600" y="277813"/>
            <a:ext cx="8026400" cy="5853112"/>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5" name="Segnaposto piè di pagina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6" name="Segnaposto numero diapositiva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14D2CC0-95F2-4EF8-8427-0A8E38F9401E}"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Tree>
    <p:extLst>
      <p:ext uri="{BB962C8B-B14F-4D97-AF65-F5344CB8AC3E}">
        <p14:creationId xmlns:p14="http://schemas.microsoft.com/office/powerpoint/2010/main" val="305552683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09600" y="277814"/>
            <a:ext cx="10972800" cy="1139825"/>
          </a:xfrm>
        </p:spPr>
        <p:txBody>
          <a:bodyPr/>
          <a:lstStyle/>
          <a:p>
            <a:r>
              <a:rPr lang="it-IT"/>
              <a:t>Fare clic per modificare lo stile del titolo</a:t>
            </a:r>
            <a:endParaRPr lang="en-US"/>
          </a:p>
        </p:txBody>
      </p:sp>
      <p:sp>
        <p:nvSpPr>
          <p:cNvPr id="3" name="Segnaposto testo 2"/>
          <p:cNvSpPr>
            <a:spLocks noGrp="1"/>
          </p:cNvSpPr>
          <p:nvPr>
            <p:ph type="body" sz="half" idx="1"/>
          </p:nvPr>
        </p:nvSpPr>
        <p:spPr>
          <a:xfrm>
            <a:off x="609600" y="1600201"/>
            <a:ext cx="5384800" cy="45307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immagine online 3"/>
          <p:cNvSpPr>
            <a:spLocks noGrp="1"/>
          </p:cNvSpPr>
          <p:nvPr>
            <p:ph type="clipArt" sz="half" idx="2"/>
          </p:nvPr>
        </p:nvSpPr>
        <p:spPr>
          <a:xfrm>
            <a:off x="6197600" y="1600201"/>
            <a:ext cx="5384800" cy="4530725"/>
          </a:xfrm>
        </p:spPr>
        <p:txBody>
          <a:bodyPr/>
          <a:lstStyle/>
          <a:p>
            <a:endParaRPr lang="en-US"/>
          </a:p>
        </p:txBody>
      </p:sp>
      <p:sp>
        <p:nvSpPr>
          <p:cNvPr id="5" name="Segnaposto data 4"/>
          <p:cNvSpPr>
            <a:spLocks noGrp="1"/>
          </p:cNvSpPr>
          <p:nvPr>
            <p:ph type="dt" sz="half" idx="10"/>
          </p:nvPr>
        </p:nvSpPr>
        <p:spPr>
          <a:xfrm>
            <a:off x="609600" y="6243638"/>
            <a:ext cx="2844800" cy="45720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6" name="Segnaposto piè di pagina 5"/>
          <p:cNvSpPr>
            <a:spLocks noGrp="1"/>
          </p:cNvSpPr>
          <p:nvPr>
            <p:ph type="ftr" sz="quarter" idx="11"/>
          </p:nvPr>
        </p:nvSpPr>
        <p:spPr>
          <a:xfrm>
            <a:off x="4165600" y="6248400"/>
            <a:ext cx="3860800" cy="45720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7" name="Segnaposto numero diapositiva 6"/>
          <p:cNvSpPr>
            <a:spLocks noGrp="1"/>
          </p:cNvSpPr>
          <p:nvPr>
            <p:ph type="sldNum" sz="quarter" idx="12"/>
          </p:nvPr>
        </p:nvSpPr>
        <p:spPr>
          <a:xfrm>
            <a:off x="8737600" y="6243638"/>
            <a:ext cx="2844800" cy="45720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7EE790B-A126-4124-AAC8-41C637E5E634}"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Tree>
    <p:extLst>
      <p:ext uri="{BB962C8B-B14F-4D97-AF65-F5344CB8AC3E}">
        <p14:creationId xmlns:p14="http://schemas.microsoft.com/office/powerpoint/2010/main" val="13386297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60"/>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auto" latinLnBrk="0" hangingPunct="0">
              <a:lnSpc>
                <a:spcPct val="87000"/>
              </a:lnSpc>
              <a:spcBef>
                <a:spcPts val="0"/>
              </a:spcBef>
              <a:spcAft>
                <a:spcPts val="0"/>
              </a:spcAft>
              <a:buClr>
                <a:srgbClr val="000000"/>
              </a:buClr>
              <a:buSzPct val="100000"/>
              <a:buFont typeface="Arial" charset="0"/>
              <a:buNone/>
              <a:tabLst/>
              <a:defRPr/>
            </a:pPr>
            <a:endParaRPr kumimoji="0" lang="en-US" sz="1200" b="1" i="0" u="none" strike="noStrike" kern="1200" cap="none" spc="0" normalizeH="0" baseline="0" noProof="0">
              <a:ln>
                <a:noFill/>
              </a:ln>
              <a:solidFill>
                <a:srgbClr val="898989"/>
              </a:solidFill>
              <a:effectLst/>
              <a:uLnTx/>
              <a:uFillTx/>
              <a:latin typeface="Arial" charset="0"/>
              <a:ea typeface="MS Gothic" pitchFamily="49" charset="-128"/>
              <a:cs typeface="Arial" charset="0"/>
            </a:endParaRPr>
          </a:p>
        </p:txBody>
      </p:sp>
      <p:sp>
        <p:nvSpPr>
          <p:cNvPr id="5" name="Slide Number Placeholder 5"/>
          <p:cNvSpPr>
            <a:spLocks noGrp="1"/>
          </p:cNvSpPr>
          <p:nvPr>
            <p:ph type="sldNum" sz="quarter" idx="11"/>
          </p:nvPr>
        </p:nvSpPr>
        <p:spPr/>
        <p:txBody>
          <a:bodyPr/>
          <a:lstStyle>
            <a:lvl1pPr>
              <a:defRPr/>
            </a:lvl1pPr>
          </a:lstStyle>
          <a:p>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fld id="{E41DBBF0-534A-4739-BE36-2B6579BD8E6D}" type="slidenum">
              <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rPr>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t>‹N›</a:t>
            </a:fld>
            <a:endPar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796499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piè di pagina 5"/>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7" name="Segnaposto numero diapositiva 6"/>
          <p:cNvSpPr>
            <a:spLocks noGrp="1"/>
          </p:cNvSpPr>
          <p:nvPr>
            <p:ph type="sldNum" sz="quarter" idx="12"/>
          </p:nvPr>
        </p:nvSpPr>
        <p:spPr/>
        <p:txBody>
          <a:bodyPr/>
          <a:lstStyle>
            <a:lvl1pPr defTabSz="914400">
              <a:defRPr>
                <a:latin typeface="Garamond" panose="02020404030301010803" pitchFamily="18" charset="0"/>
              </a:defRPr>
            </a:lvl1pPr>
          </a:lstStyle>
          <a:p>
            <a:fld id="{A2A0A2C6-7E79-44DB-B3BB-A50AEBBE0990}" type="slidenum">
              <a:rPr lang="en-US" altLang="it-IT"/>
              <a:pPr/>
              <a:t>‹N›</a:t>
            </a:fld>
            <a:endParaRPr lang="en-US" altLang="it-IT"/>
          </a:p>
        </p:txBody>
      </p:sp>
    </p:spTree>
    <p:extLst>
      <p:ext uri="{BB962C8B-B14F-4D97-AF65-F5344CB8AC3E}">
        <p14:creationId xmlns:p14="http://schemas.microsoft.com/office/powerpoint/2010/main" val="2988790131"/>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auto" latinLnBrk="0" hangingPunct="0">
              <a:lnSpc>
                <a:spcPct val="87000"/>
              </a:lnSpc>
              <a:spcBef>
                <a:spcPts val="0"/>
              </a:spcBef>
              <a:spcAft>
                <a:spcPts val="0"/>
              </a:spcAft>
              <a:buClr>
                <a:srgbClr val="000000"/>
              </a:buClr>
              <a:buSzPct val="100000"/>
              <a:buFont typeface="Arial" charset="0"/>
              <a:buNone/>
              <a:tabLst/>
              <a:defRPr/>
            </a:pPr>
            <a:endParaRPr kumimoji="0" lang="en-US" sz="1200" b="1" i="0" u="none" strike="noStrike" kern="1200" cap="none" spc="0" normalizeH="0" baseline="0" noProof="0">
              <a:ln>
                <a:noFill/>
              </a:ln>
              <a:solidFill>
                <a:srgbClr val="898989"/>
              </a:solidFill>
              <a:effectLst/>
              <a:uLnTx/>
              <a:uFillTx/>
              <a:latin typeface="Arial" charset="0"/>
              <a:ea typeface="MS Gothic" pitchFamily="49" charset="-128"/>
              <a:cs typeface="Arial" charset="0"/>
            </a:endParaRPr>
          </a:p>
        </p:txBody>
      </p:sp>
      <p:sp>
        <p:nvSpPr>
          <p:cNvPr id="5" name="Slide Number Placeholder 5"/>
          <p:cNvSpPr>
            <a:spLocks noGrp="1"/>
          </p:cNvSpPr>
          <p:nvPr>
            <p:ph type="sldNum" sz="quarter" idx="11"/>
          </p:nvPr>
        </p:nvSpPr>
        <p:spPr/>
        <p:txBody>
          <a:bodyPr/>
          <a:lstStyle>
            <a:lvl1pPr>
              <a:defRPr/>
            </a:lvl1pPr>
          </a:lstStyle>
          <a:p>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fld id="{E00C5556-2AD7-4DE1-B374-4FEAA3A241CB}" type="slidenum">
              <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rPr>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t>‹N›</a:t>
            </a:fld>
            <a:endPar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151814735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35"/>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auto" latinLnBrk="0" hangingPunct="0">
              <a:lnSpc>
                <a:spcPct val="87000"/>
              </a:lnSpc>
              <a:spcBef>
                <a:spcPts val="0"/>
              </a:spcBef>
              <a:spcAft>
                <a:spcPts val="0"/>
              </a:spcAft>
              <a:buClr>
                <a:srgbClr val="000000"/>
              </a:buClr>
              <a:buSzPct val="100000"/>
              <a:buFont typeface="Arial" charset="0"/>
              <a:buNone/>
              <a:tabLst/>
              <a:defRPr/>
            </a:pPr>
            <a:endParaRPr kumimoji="0" lang="en-US" sz="1200" b="1" i="0" u="none" strike="noStrike" kern="1200" cap="none" spc="0" normalizeH="0" baseline="0" noProof="0">
              <a:ln>
                <a:noFill/>
              </a:ln>
              <a:solidFill>
                <a:srgbClr val="898989"/>
              </a:solidFill>
              <a:effectLst/>
              <a:uLnTx/>
              <a:uFillTx/>
              <a:latin typeface="Arial" charset="0"/>
              <a:ea typeface="MS Gothic" pitchFamily="49" charset="-128"/>
              <a:cs typeface="Arial" charset="0"/>
            </a:endParaRPr>
          </a:p>
        </p:txBody>
      </p:sp>
      <p:sp>
        <p:nvSpPr>
          <p:cNvPr id="5" name="Slide Number Placeholder 5"/>
          <p:cNvSpPr>
            <a:spLocks noGrp="1"/>
          </p:cNvSpPr>
          <p:nvPr>
            <p:ph type="sldNum" sz="quarter" idx="11"/>
          </p:nvPr>
        </p:nvSpPr>
        <p:spPr/>
        <p:txBody>
          <a:bodyPr/>
          <a:lstStyle>
            <a:lvl1pPr>
              <a:defRPr/>
            </a:lvl1pPr>
          </a:lstStyle>
          <a:p>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fld id="{24B090A9-58BB-48FE-B1A3-00E7100E2A9A}" type="slidenum">
              <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rPr>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t>‹N›</a:t>
            </a:fld>
            <a:endPar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188991323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auto" latinLnBrk="0" hangingPunct="0">
              <a:lnSpc>
                <a:spcPct val="87000"/>
              </a:lnSpc>
              <a:spcBef>
                <a:spcPts val="0"/>
              </a:spcBef>
              <a:spcAft>
                <a:spcPts val="0"/>
              </a:spcAft>
              <a:buClr>
                <a:srgbClr val="000000"/>
              </a:buClr>
              <a:buSzPct val="100000"/>
              <a:buFont typeface="Arial" charset="0"/>
              <a:buNone/>
              <a:tabLst/>
              <a:defRPr/>
            </a:pPr>
            <a:endParaRPr kumimoji="0" lang="en-US" sz="1200" b="1" i="0" u="none" strike="noStrike" kern="1200" cap="none" spc="0" normalizeH="0" baseline="0" noProof="0">
              <a:ln>
                <a:noFill/>
              </a:ln>
              <a:solidFill>
                <a:srgbClr val="898989"/>
              </a:solidFill>
              <a:effectLst/>
              <a:uLnTx/>
              <a:uFillTx/>
              <a:latin typeface="Arial" charset="0"/>
              <a:ea typeface="MS Gothic" pitchFamily="49" charset="-128"/>
              <a:cs typeface="Arial" charset="0"/>
            </a:endParaRPr>
          </a:p>
        </p:txBody>
      </p:sp>
      <p:sp>
        <p:nvSpPr>
          <p:cNvPr id="6" name="Slide Number Placeholder 5"/>
          <p:cNvSpPr>
            <a:spLocks noGrp="1"/>
          </p:cNvSpPr>
          <p:nvPr>
            <p:ph type="sldNum" sz="quarter" idx="11"/>
          </p:nvPr>
        </p:nvSpPr>
        <p:spPr/>
        <p:txBody>
          <a:bodyPr/>
          <a:lstStyle>
            <a:lvl1pPr>
              <a:defRPr/>
            </a:lvl1pPr>
          </a:lstStyle>
          <a:p>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fld id="{D51113F5-8013-4371-AB76-8E495532447A}" type="slidenum">
              <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rPr>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t>‹N›</a:t>
            </a:fld>
            <a:endPar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351075056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auto" latinLnBrk="0" hangingPunct="0">
              <a:lnSpc>
                <a:spcPct val="87000"/>
              </a:lnSpc>
              <a:spcBef>
                <a:spcPts val="0"/>
              </a:spcBef>
              <a:spcAft>
                <a:spcPts val="0"/>
              </a:spcAft>
              <a:buClr>
                <a:srgbClr val="000000"/>
              </a:buClr>
              <a:buSzPct val="100000"/>
              <a:buFont typeface="Arial" charset="0"/>
              <a:buNone/>
              <a:tabLst/>
              <a:defRPr/>
            </a:pPr>
            <a:endParaRPr kumimoji="0" lang="en-US" sz="1200" b="1" i="0" u="none" strike="noStrike" kern="1200" cap="none" spc="0" normalizeH="0" baseline="0" noProof="0">
              <a:ln>
                <a:noFill/>
              </a:ln>
              <a:solidFill>
                <a:srgbClr val="898989"/>
              </a:solidFill>
              <a:effectLst/>
              <a:uLnTx/>
              <a:uFillTx/>
              <a:latin typeface="Arial" charset="0"/>
              <a:ea typeface="MS Gothic" pitchFamily="49" charset="-128"/>
              <a:cs typeface="Arial" charset="0"/>
            </a:endParaRPr>
          </a:p>
        </p:txBody>
      </p:sp>
      <p:sp>
        <p:nvSpPr>
          <p:cNvPr id="8" name="Slide Number Placeholder 5"/>
          <p:cNvSpPr>
            <a:spLocks noGrp="1"/>
          </p:cNvSpPr>
          <p:nvPr>
            <p:ph type="sldNum" sz="quarter" idx="11"/>
          </p:nvPr>
        </p:nvSpPr>
        <p:spPr/>
        <p:txBody>
          <a:bodyPr/>
          <a:lstStyle>
            <a:lvl1pPr>
              <a:defRPr/>
            </a:lvl1pPr>
          </a:lstStyle>
          <a:p>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fld id="{73BCC5C8-CA12-4649-8AA2-ECF30AC0F43A}" type="slidenum">
              <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rPr>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t>‹N›</a:t>
            </a:fld>
            <a:endPar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344336331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auto" latinLnBrk="0" hangingPunct="0">
              <a:lnSpc>
                <a:spcPct val="87000"/>
              </a:lnSpc>
              <a:spcBef>
                <a:spcPts val="0"/>
              </a:spcBef>
              <a:spcAft>
                <a:spcPts val="0"/>
              </a:spcAft>
              <a:buClr>
                <a:srgbClr val="000000"/>
              </a:buClr>
              <a:buSzPct val="100000"/>
              <a:buFont typeface="Arial" charset="0"/>
              <a:buNone/>
              <a:tabLst/>
              <a:defRPr/>
            </a:pPr>
            <a:endParaRPr kumimoji="0" lang="en-US" sz="1200" b="1" i="0" u="none" strike="noStrike" kern="1200" cap="none" spc="0" normalizeH="0" baseline="0" noProof="0">
              <a:ln>
                <a:noFill/>
              </a:ln>
              <a:solidFill>
                <a:srgbClr val="898989"/>
              </a:solidFill>
              <a:effectLst/>
              <a:uLnTx/>
              <a:uFillTx/>
              <a:latin typeface="Arial" charset="0"/>
              <a:ea typeface="MS Gothic" pitchFamily="49" charset="-128"/>
              <a:cs typeface="Arial" charset="0"/>
            </a:endParaRPr>
          </a:p>
        </p:txBody>
      </p:sp>
      <p:sp>
        <p:nvSpPr>
          <p:cNvPr id="4" name="Slide Number Placeholder 5"/>
          <p:cNvSpPr>
            <a:spLocks noGrp="1"/>
          </p:cNvSpPr>
          <p:nvPr>
            <p:ph type="sldNum" sz="quarter" idx="11"/>
          </p:nvPr>
        </p:nvSpPr>
        <p:spPr/>
        <p:txBody>
          <a:bodyPr/>
          <a:lstStyle>
            <a:lvl1pPr>
              <a:defRPr/>
            </a:lvl1pPr>
          </a:lstStyle>
          <a:p>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fld id="{00D86FE9-5A09-4427-B92E-60614E25CE81}" type="slidenum">
              <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rPr>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t>‹N›</a:t>
            </a:fld>
            <a:endPar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5117055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auto" latinLnBrk="0" hangingPunct="0">
              <a:lnSpc>
                <a:spcPct val="87000"/>
              </a:lnSpc>
              <a:spcBef>
                <a:spcPts val="0"/>
              </a:spcBef>
              <a:spcAft>
                <a:spcPts val="0"/>
              </a:spcAft>
              <a:buClr>
                <a:srgbClr val="000000"/>
              </a:buClr>
              <a:buSzPct val="100000"/>
              <a:buFont typeface="Arial" charset="0"/>
              <a:buNone/>
              <a:tabLst/>
              <a:defRPr/>
            </a:pPr>
            <a:endParaRPr kumimoji="0" lang="en-US" sz="1200" b="1" i="0" u="none" strike="noStrike" kern="1200" cap="none" spc="0" normalizeH="0" baseline="0" noProof="0">
              <a:ln>
                <a:noFill/>
              </a:ln>
              <a:solidFill>
                <a:srgbClr val="898989"/>
              </a:solidFill>
              <a:effectLst/>
              <a:uLnTx/>
              <a:uFillTx/>
              <a:latin typeface="Arial" charset="0"/>
              <a:ea typeface="MS Gothic" pitchFamily="49" charset="-128"/>
              <a:cs typeface="Arial" charset="0"/>
            </a:endParaRPr>
          </a:p>
        </p:txBody>
      </p:sp>
      <p:sp>
        <p:nvSpPr>
          <p:cNvPr id="3" name="Slide Number Placeholder 5"/>
          <p:cNvSpPr>
            <a:spLocks noGrp="1"/>
          </p:cNvSpPr>
          <p:nvPr>
            <p:ph type="sldNum" sz="quarter" idx="11"/>
          </p:nvPr>
        </p:nvSpPr>
        <p:spPr/>
        <p:txBody>
          <a:bodyPr/>
          <a:lstStyle>
            <a:lvl1pPr>
              <a:defRPr/>
            </a:lvl1pPr>
          </a:lstStyle>
          <a:p>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fld id="{A94C41A7-9824-4EC5-8AD5-6A21FCFC2E76}" type="slidenum">
              <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rPr>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t>‹N›</a:t>
            </a:fld>
            <a:endPar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241512190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5"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auto" latinLnBrk="0" hangingPunct="0">
              <a:lnSpc>
                <a:spcPct val="87000"/>
              </a:lnSpc>
              <a:spcBef>
                <a:spcPts val="0"/>
              </a:spcBef>
              <a:spcAft>
                <a:spcPts val="0"/>
              </a:spcAft>
              <a:buClr>
                <a:srgbClr val="000000"/>
              </a:buClr>
              <a:buSzPct val="100000"/>
              <a:buFont typeface="Arial" charset="0"/>
              <a:buNone/>
              <a:tabLst/>
              <a:defRPr/>
            </a:pPr>
            <a:endParaRPr kumimoji="0" lang="en-US" sz="1200" b="1" i="0" u="none" strike="noStrike" kern="1200" cap="none" spc="0" normalizeH="0" baseline="0" noProof="0">
              <a:ln>
                <a:noFill/>
              </a:ln>
              <a:solidFill>
                <a:srgbClr val="898989"/>
              </a:solidFill>
              <a:effectLst/>
              <a:uLnTx/>
              <a:uFillTx/>
              <a:latin typeface="Arial" charset="0"/>
              <a:ea typeface="MS Gothic" pitchFamily="49" charset="-128"/>
              <a:cs typeface="Arial" charset="0"/>
            </a:endParaRPr>
          </a:p>
        </p:txBody>
      </p:sp>
      <p:sp>
        <p:nvSpPr>
          <p:cNvPr id="6" name="Slide Number Placeholder 5"/>
          <p:cNvSpPr>
            <a:spLocks noGrp="1"/>
          </p:cNvSpPr>
          <p:nvPr>
            <p:ph type="sldNum" sz="quarter" idx="11"/>
          </p:nvPr>
        </p:nvSpPr>
        <p:spPr/>
        <p:txBody>
          <a:bodyPr/>
          <a:lstStyle>
            <a:lvl1pPr>
              <a:defRPr/>
            </a:lvl1pPr>
          </a:lstStyle>
          <a:p>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fld id="{8E267FCD-53B1-4AAA-B4FC-88486D8DBA70}" type="slidenum">
              <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rPr>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t>‹N›</a:t>
            </a:fld>
            <a:endPar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15959204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auto" latinLnBrk="0" hangingPunct="0">
              <a:lnSpc>
                <a:spcPct val="87000"/>
              </a:lnSpc>
              <a:spcBef>
                <a:spcPts val="0"/>
              </a:spcBef>
              <a:spcAft>
                <a:spcPts val="0"/>
              </a:spcAft>
              <a:buClr>
                <a:srgbClr val="000000"/>
              </a:buClr>
              <a:buSzPct val="100000"/>
              <a:buFont typeface="Arial" charset="0"/>
              <a:buNone/>
              <a:tabLst/>
              <a:defRPr/>
            </a:pPr>
            <a:endParaRPr kumimoji="0" lang="en-US" sz="1200" b="1" i="0" u="none" strike="noStrike" kern="1200" cap="none" spc="0" normalizeH="0" baseline="0" noProof="0">
              <a:ln>
                <a:noFill/>
              </a:ln>
              <a:solidFill>
                <a:srgbClr val="898989"/>
              </a:solidFill>
              <a:effectLst/>
              <a:uLnTx/>
              <a:uFillTx/>
              <a:latin typeface="Arial" charset="0"/>
              <a:ea typeface="MS Gothic" pitchFamily="49" charset="-128"/>
              <a:cs typeface="Arial" charset="0"/>
            </a:endParaRPr>
          </a:p>
        </p:txBody>
      </p:sp>
      <p:sp>
        <p:nvSpPr>
          <p:cNvPr id="6" name="Slide Number Placeholder 5"/>
          <p:cNvSpPr>
            <a:spLocks noGrp="1"/>
          </p:cNvSpPr>
          <p:nvPr>
            <p:ph type="sldNum" sz="quarter" idx="11"/>
          </p:nvPr>
        </p:nvSpPr>
        <p:spPr/>
        <p:txBody>
          <a:bodyPr/>
          <a:lstStyle>
            <a:lvl1pPr>
              <a:defRPr/>
            </a:lvl1pPr>
          </a:lstStyle>
          <a:p>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fld id="{27DFB9D3-43B3-4B82-A8AB-3143FAF79E5D}" type="slidenum">
              <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rPr>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t>‹N›</a:t>
            </a:fld>
            <a:endPar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29920374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auto" latinLnBrk="0" hangingPunct="0">
              <a:lnSpc>
                <a:spcPct val="87000"/>
              </a:lnSpc>
              <a:spcBef>
                <a:spcPts val="0"/>
              </a:spcBef>
              <a:spcAft>
                <a:spcPts val="0"/>
              </a:spcAft>
              <a:buClr>
                <a:srgbClr val="000000"/>
              </a:buClr>
              <a:buSzPct val="100000"/>
              <a:buFont typeface="Arial" charset="0"/>
              <a:buNone/>
              <a:tabLst/>
              <a:defRPr/>
            </a:pPr>
            <a:endParaRPr kumimoji="0" lang="en-US" sz="1200" b="1" i="0" u="none" strike="noStrike" kern="1200" cap="none" spc="0" normalizeH="0" baseline="0" noProof="0">
              <a:ln>
                <a:noFill/>
              </a:ln>
              <a:solidFill>
                <a:srgbClr val="898989"/>
              </a:solidFill>
              <a:effectLst/>
              <a:uLnTx/>
              <a:uFillTx/>
              <a:latin typeface="Arial" charset="0"/>
              <a:ea typeface="MS Gothic" pitchFamily="49" charset="-128"/>
              <a:cs typeface="Arial" charset="0"/>
            </a:endParaRPr>
          </a:p>
        </p:txBody>
      </p:sp>
      <p:sp>
        <p:nvSpPr>
          <p:cNvPr id="5" name="Slide Number Placeholder 5"/>
          <p:cNvSpPr>
            <a:spLocks noGrp="1"/>
          </p:cNvSpPr>
          <p:nvPr>
            <p:ph type="sldNum" sz="quarter" idx="11"/>
          </p:nvPr>
        </p:nvSpPr>
        <p:spPr/>
        <p:txBody>
          <a:bodyPr/>
          <a:lstStyle>
            <a:lvl1pPr>
              <a:defRPr/>
            </a:lvl1pPr>
          </a:lstStyle>
          <a:p>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fld id="{B4C893A0-78A0-4609-8F8B-2F66CC2CA78A}" type="slidenum">
              <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rPr>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t>‹N›</a:t>
            </a:fld>
            <a:endPar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13714159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73"/>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73"/>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auto" latinLnBrk="0" hangingPunct="0">
              <a:lnSpc>
                <a:spcPct val="87000"/>
              </a:lnSpc>
              <a:spcBef>
                <a:spcPts val="0"/>
              </a:spcBef>
              <a:spcAft>
                <a:spcPts val="0"/>
              </a:spcAft>
              <a:buClr>
                <a:srgbClr val="000000"/>
              </a:buClr>
              <a:buSzPct val="100000"/>
              <a:buFont typeface="Arial" charset="0"/>
              <a:buNone/>
              <a:tabLst/>
              <a:defRPr/>
            </a:pPr>
            <a:endParaRPr kumimoji="0" lang="en-US" sz="1200" b="1" i="0" u="none" strike="noStrike" kern="1200" cap="none" spc="0" normalizeH="0" baseline="0" noProof="0">
              <a:ln>
                <a:noFill/>
              </a:ln>
              <a:solidFill>
                <a:srgbClr val="898989"/>
              </a:solidFill>
              <a:effectLst/>
              <a:uLnTx/>
              <a:uFillTx/>
              <a:latin typeface="Arial" charset="0"/>
              <a:ea typeface="MS Gothic" pitchFamily="49" charset="-128"/>
              <a:cs typeface="Arial" charset="0"/>
            </a:endParaRPr>
          </a:p>
        </p:txBody>
      </p:sp>
      <p:sp>
        <p:nvSpPr>
          <p:cNvPr id="5" name="Slide Number Placeholder 5"/>
          <p:cNvSpPr>
            <a:spLocks noGrp="1"/>
          </p:cNvSpPr>
          <p:nvPr>
            <p:ph type="sldNum" sz="quarter" idx="11"/>
          </p:nvPr>
        </p:nvSpPr>
        <p:spPr/>
        <p:txBody>
          <a:bodyPr/>
          <a:lstStyle>
            <a:lvl1pPr>
              <a:defRPr/>
            </a:lvl1pPr>
          </a:lstStyle>
          <a:p>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fld id="{76E334A4-D33A-4CA5-B33B-5262E71683D7}" type="slidenum">
              <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rPr>
              <a:pPr marL="0" marR="0" lvl="0" indent="0" algn="r" defTabSz="914400" rtl="0" eaLnBrk="0" fontAlgn="auto" latinLnBrk="0" hangingPunct="0">
                <a:lnSpc>
                  <a:spcPct val="87000"/>
                </a:lnSpc>
                <a:spcBef>
                  <a:spcPts val="0"/>
                </a:spcBef>
                <a:spcAft>
                  <a:spcPts val="0"/>
                </a:spcAft>
                <a:buClr>
                  <a:srgbClr val="000000"/>
                </a:buClr>
                <a:buSzPct val="100000"/>
                <a:buFont typeface="Arial" panose="020B0604020202020204" pitchFamily="34" charset="0"/>
                <a:buNone/>
                <a:tabLst/>
                <a:defRPr/>
              </a:pPr>
              <a:t>‹N›</a:t>
            </a:fld>
            <a:endPar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3367263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anose="02020404030301010803" pitchFamily="18" charset="0"/>
              </a:defRPr>
            </a:lvl1pPr>
          </a:lstStyle>
          <a:p>
            <a:fld id="{B951EB68-5EF4-409B-A644-5ADA2185A88F}" type="slidenum">
              <a:rPr lang="en-US" altLang="it-IT"/>
              <a:pPr/>
              <a:t>‹N›</a:t>
            </a:fld>
            <a:endParaRPr lang="en-US" altLang="it-IT"/>
          </a:p>
        </p:txBody>
      </p:sp>
    </p:spTree>
    <p:extLst>
      <p:ext uri="{BB962C8B-B14F-4D97-AF65-F5344CB8AC3E}">
        <p14:creationId xmlns:p14="http://schemas.microsoft.com/office/powerpoint/2010/main" val="885532340"/>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8"/>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mn-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0B8B5CD-E129-B74C-AEF2-CDCC1AAE8DFA}" type="slidenum">
              <a:rPr kumimoji="0" lang="en-US" sz="1050" b="0" i="0" u="none" strike="noStrike" kern="1200" cap="none" spc="0" normalizeH="0" baseline="0" noProof="0" smtClean="0">
                <a:ln>
                  <a:noFill/>
                </a:ln>
                <a:solidFill>
                  <a:srgbClr val="000000"/>
                </a:solidFill>
                <a:effectLst/>
                <a:uLnTx/>
                <a:uFillTx/>
                <a:latin typeface="Arial"/>
                <a:ea typeface="MS Gothic" pitchFamily="49"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Tree>
    <p:extLst>
      <p:ext uri="{BB962C8B-B14F-4D97-AF65-F5344CB8AC3E}">
        <p14:creationId xmlns:p14="http://schemas.microsoft.com/office/powerpoint/2010/main" val="111261376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mn-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DCB0341-B33F-BD4C-81EE-87BEA14F4CA2}" type="slidenum">
              <a:rPr kumimoji="0" lang="en-US" sz="1050" b="0" i="0" u="none" strike="noStrike" kern="1200" cap="none" spc="0" normalizeH="0" baseline="0" noProof="0" smtClean="0">
                <a:ln>
                  <a:noFill/>
                </a:ln>
                <a:solidFill>
                  <a:srgbClr val="000000"/>
                </a:solidFill>
                <a:effectLst/>
                <a:uLnTx/>
                <a:uFillTx/>
                <a:latin typeface="Arial"/>
                <a:ea typeface="MS Gothic" pitchFamily="49"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Tree>
    <p:extLst>
      <p:ext uri="{BB962C8B-B14F-4D97-AF65-F5344CB8AC3E}">
        <p14:creationId xmlns:p14="http://schemas.microsoft.com/office/powerpoint/2010/main" val="2137214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3"/>
            <a:ext cx="10363200" cy="1362075"/>
          </a:xfrm>
        </p:spPr>
        <p:txBody>
          <a:bodyPr anchor="t"/>
          <a:lstStyle>
            <a:lvl1pPr algn="l">
              <a:defRPr sz="3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it-IT"/>
              <a:t>Fare clic per modificare stili del testo dello schema</a:t>
            </a:r>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mn-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30085942-DC54-8C48-A8EF-24FB92EDF690}" type="slidenum">
              <a:rPr kumimoji="0" lang="en-US" sz="1050" b="0" i="0" u="none" strike="noStrike" kern="1200" cap="none" spc="0" normalizeH="0" baseline="0" noProof="0" smtClean="0">
                <a:ln>
                  <a:noFill/>
                </a:ln>
                <a:solidFill>
                  <a:srgbClr val="000000"/>
                </a:solidFill>
                <a:effectLst/>
                <a:uLnTx/>
                <a:uFillTx/>
                <a:latin typeface="Arial"/>
                <a:ea typeface="MS Gothic" pitchFamily="49"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Tree>
    <p:extLst>
      <p:ext uri="{BB962C8B-B14F-4D97-AF65-F5344CB8AC3E}">
        <p14:creationId xmlns:p14="http://schemas.microsoft.com/office/powerpoint/2010/main" val="337802355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cs typeface="+mn-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36F86D23-53C8-EE4B-9C8F-8615F84D4589}" type="slidenum">
              <a:rPr kumimoji="0" lang="en-US" sz="1050" b="0" i="0" u="none" strike="noStrike" kern="1200" cap="none" spc="0" normalizeH="0" baseline="0" noProof="0" smtClean="0">
                <a:ln>
                  <a:noFill/>
                </a:ln>
                <a:solidFill>
                  <a:srgbClr val="000000"/>
                </a:solidFill>
                <a:effectLst/>
                <a:uLnTx/>
                <a:uFillTx/>
                <a:latin typeface="Arial"/>
                <a:ea typeface="MS Gothic" pitchFamily="49"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Tree>
    <p:extLst>
      <p:ext uri="{BB962C8B-B14F-4D97-AF65-F5344CB8AC3E}">
        <p14:creationId xmlns:p14="http://schemas.microsoft.com/office/powerpoint/2010/main" val="143431486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8" name="Rectangle 5"/>
          <p:cNvSpPr>
            <a:spLocks noGrp="1" noChangeArrowheads="1"/>
          </p:cNvSpPr>
          <p:nvPr>
            <p:ph type="ftr" sz="quarter" idx="11"/>
          </p:nvPr>
        </p:nvSpPr>
        <p:spPr/>
        <p:txBody>
          <a:bodyPr/>
          <a:lstStyle>
            <a:lvl1pPr fontAlgn="auto">
              <a:spcBef>
                <a:spcPts val="0"/>
              </a:spcBef>
              <a:spcAft>
                <a:spcPts val="0"/>
              </a:spcAft>
              <a:defRPr>
                <a:cs typeface="+mn-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5AEAD3A3-3A38-9C4A-82CD-412E6282D945}" type="slidenum">
              <a:rPr kumimoji="0" lang="en-US" sz="1050" b="0" i="0" u="none" strike="noStrike" kern="1200" cap="none" spc="0" normalizeH="0" baseline="0" noProof="0" smtClean="0">
                <a:ln>
                  <a:noFill/>
                </a:ln>
                <a:solidFill>
                  <a:srgbClr val="000000"/>
                </a:solidFill>
                <a:effectLst/>
                <a:uLnTx/>
                <a:uFillTx/>
                <a:latin typeface="Arial"/>
                <a:ea typeface="MS Gothic" pitchFamily="49"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Tree>
    <p:extLst>
      <p:ext uri="{BB962C8B-B14F-4D97-AF65-F5344CB8AC3E}">
        <p14:creationId xmlns:p14="http://schemas.microsoft.com/office/powerpoint/2010/main" val="26815264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4" name="Rectangle 5"/>
          <p:cNvSpPr>
            <a:spLocks noGrp="1" noChangeArrowheads="1"/>
          </p:cNvSpPr>
          <p:nvPr>
            <p:ph type="ftr" sz="quarter" idx="11"/>
          </p:nvPr>
        </p:nvSpPr>
        <p:spPr/>
        <p:txBody>
          <a:bodyPr/>
          <a:lstStyle>
            <a:lvl1pPr fontAlgn="auto">
              <a:spcBef>
                <a:spcPts val="0"/>
              </a:spcBef>
              <a:spcAft>
                <a:spcPts val="0"/>
              </a:spcAft>
              <a:defRPr>
                <a:cs typeface="+mn-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982C522F-8BF6-0E49-8A11-EAA2BA933351}" type="slidenum">
              <a:rPr kumimoji="0" lang="en-US" sz="1050" b="0" i="0" u="none" strike="noStrike" kern="1200" cap="none" spc="0" normalizeH="0" baseline="0" noProof="0" smtClean="0">
                <a:ln>
                  <a:noFill/>
                </a:ln>
                <a:solidFill>
                  <a:srgbClr val="000000"/>
                </a:solidFill>
                <a:effectLst/>
                <a:uLnTx/>
                <a:uFillTx/>
                <a:latin typeface="Arial"/>
                <a:ea typeface="MS Gothic" pitchFamily="49"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Tree>
    <p:extLst>
      <p:ext uri="{BB962C8B-B14F-4D97-AF65-F5344CB8AC3E}">
        <p14:creationId xmlns:p14="http://schemas.microsoft.com/office/powerpoint/2010/main" val="381024864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3" name="Rectangle 5"/>
          <p:cNvSpPr>
            <a:spLocks noGrp="1" noChangeArrowheads="1"/>
          </p:cNvSpPr>
          <p:nvPr>
            <p:ph type="ftr" sz="quarter" idx="11"/>
          </p:nvPr>
        </p:nvSpPr>
        <p:spPr/>
        <p:txBody>
          <a:bodyPr/>
          <a:lstStyle>
            <a:lvl1pPr fontAlgn="auto">
              <a:spcBef>
                <a:spcPts val="0"/>
              </a:spcBef>
              <a:spcAft>
                <a:spcPts val="0"/>
              </a:spcAft>
              <a:defRPr>
                <a:cs typeface="+mn-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8EDC098-1824-3743-9F10-D0E1127F11FA}" type="slidenum">
              <a:rPr kumimoji="0" lang="en-US" sz="1050" b="0" i="0" u="none" strike="noStrike" kern="1200" cap="none" spc="0" normalizeH="0" baseline="0" noProof="0" smtClean="0">
                <a:ln>
                  <a:noFill/>
                </a:ln>
                <a:solidFill>
                  <a:srgbClr val="000000"/>
                </a:solidFill>
                <a:effectLst/>
                <a:uLnTx/>
                <a:uFillTx/>
                <a:latin typeface="Arial"/>
                <a:ea typeface="MS Gothic" pitchFamily="49"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Tree>
    <p:extLst>
      <p:ext uri="{BB962C8B-B14F-4D97-AF65-F5344CB8AC3E}">
        <p14:creationId xmlns:p14="http://schemas.microsoft.com/office/powerpoint/2010/main" val="394215311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2" y="273050"/>
            <a:ext cx="4011084" cy="1162050"/>
          </a:xfrm>
        </p:spPr>
        <p:txBody>
          <a:bodyPr anchor="b"/>
          <a:lstStyle>
            <a:lvl1pPr algn="l">
              <a:defRPr sz="1500" b="1"/>
            </a:lvl1pPr>
          </a:lstStyle>
          <a:p>
            <a:r>
              <a:rPr lang="it-IT"/>
              <a:t>Fare clic per modificare lo stile del titolo</a:t>
            </a:r>
          </a:p>
        </p:txBody>
      </p:sp>
      <p:sp>
        <p:nvSpPr>
          <p:cNvPr id="3" name="Segnaposto contenuto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cs typeface="+mn-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D9D1C018-5321-7547-8ECB-3B7287B66224}" type="slidenum">
              <a:rPr kumimoji="0" lang="en-US" sz="1050" b="0" i="0" u="none" strike="noStrike" kern="1200" cap="none" spc="0" normalizeH="0" baseline="0" noProof="0" smtClean="0">
                <a:ln>
                  <a:noFill/>
                </a:ln>
                <a:solidFill>
                  <a:srgbClr val="000000"/>
                </a:solidFill>
                <a:effectLst/>
                <a:uLnTx/>
                <a:uFillTx/>
                <a:latin typeface="Arial"/>
                <a:ea typeface="MS Gothic" pitchFamily="49"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Tree>
    <p:extLst>
      <p:ext uri="{BB962C8B-B14F-4D97-AF65-F5344CB8AC3E}">
        <p14:creationId xmlns:p14="http://schemas.microsoft.com/office/powerpoint/2010/main" val="398522158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15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cs typeface="+mn-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BA95A7F1-11EC-E44E-B6C6-9FA65274A2BF}" type="slidenum">
              <a:rPr kumimoji="0" lang="en-US" sz="1050" b="0" i="0" u="none" strike="noStrike" kern="1200" cap="none" spc="0" normalizeH="0" baseline="0" noProof="0" smtClean="0">
                <a:ln>
                  <a:noFill/>
                </a:ln>
                <a:solidFill>
                  <a:srgbClr val="000000"/>
                </a:solidFill>
                <a:effectLst/>
                <a:uLnTx/>
                <a:uFillTx/>
                <a:latin typeface="Arial"/>
                <a:ea typeface="MS Gothic" pitchFamily="49"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Tree>
    <p:extLst>
      <p:ext uri="{BB962C8B-B14F-4D97-AF65-F5344CB8AC3E}">
        <p14:creationId xmlns:p14="http://schemas.microsoft.com/office/powerpoint/2010/main" val="33333288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mn-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94C7625-1401-5B45-B368-44DCAAC9F205}" type="slidenum">
              <a:rPr kumimoji="0" lang="en-US" sz="1050" b="0" i="0" u="none" strike="noStrike" kern="1200" cap="none" spc="0" normalizeH="0" baseline="0" noProof="0" smtClean="0">
                <a:ln>
                  <a:noFill/>
                </a:ln>
                <a:solidFill>
                  <a:srgbClr val="000000"/>
                </a:solidFill>
                <a:effectLst/>
                <a:uLnTx/>
                <a:uFillTx/>
                <a:latin typeface="Arial"/>
                <a:ea typeface="MS Gothic" pitchFamily="49"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Tree>
    <p:extLst>
      <p:ext uri="{BB962C8B-B14F-4D97-AF65-F5344CB8AC3E}">
        <p14:creationId xmlns:p14="http://schemas.microsoft.com/office/powerpoint/2010/main" val="2928168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anose="02020404030301010803" pitchFamily="18" charset="0"/>
              </a:defRPr>
            </a:lvl1pPr>
          </a:lstStyle>
          <a:p>
            <a:fld id="{00CA7D39-5CCF-4243-84FA-D94D8DBFC025}" type="slidenum">
              <a:rPr lang="en-US" altLang="it-IT"/>
              <a:pPr/>
              <a:t>‹N›</a:t>
            </a:fld>
            <a:endParaRPr lang="en-US" altLang="it-IT"/>
          </a:p>
        </p:txBody>
      </p:sp>
    </p:spTree>
    <p:extLst>
      <p:ext uri="{BB962C8B-B14F-4D97-AF65-F5344CB8AC3E}">
        <p14:creationId xmlns:p14="http://schemas.microsoft.com/office/powerpoint/2010/main" val="349159248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1"/>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41"/>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fontAlgn="auto">
              <a:spcBef>
                <a:spcPts val="0"/>
              </a:spcBef>
              <a:spcAft>
                <a:spcPts val="0"/>
              </a:spcAft>
              <a:defRPr>
                <a:cs typeface="+mn-cs"/>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cs typeface="+mn-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cs typeface="+mn-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3DE364C6-6792-034E-80A9-12554037A6B1}" type="slidenum">
              <a:rPr kumimoji="0" lang="en-US" sz="1050" b="0" i="0" u="none" strike="noStrike" kern="1200" cap="none" spc="0" normalizeH="0" baseline="0" noProof="0" smtClean="0">
                <a:ln>
                  <a:noFill/>
                </a:ln>
                <a:solidFill>
                  <a:srgbClr val="000000"/>
                </a:solidFill>
                <a:effectLst/>
                <a:uLnTx/>
                <a:uFillTx/>
                <a:latin typeface="Arial"/>
                <a:ea typeface="MS Gothic" pitchFamily="49"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mn-cs"/>
            </a:endParaRPr>
          </a:p>
        </p:txBody>
      </p:sp>
    </p:spTree>
    <p:extLst>
      <p:ext uri="{BB962C8B-B14F-4D97-AF65-F5344CB8AC3E}">
        <p14:creationId xmlns:p14="http://schemas.microsoft.com/office/powerpoint/2010/main" val="22493507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2198351"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12"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13"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15"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16"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grpSp>
      <p:sp>
        <p:nvSpPr>
          <p:cNvPr id="43047"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it-IT" noProof="0"/>
              <a:t>Fare clic per modificare lo stile del titolo</a:t>
            </a:r>
          </a:p>
        </p:txBody>
      </p:sp>
      <p:sp>
        <p:nvSpPr>
          <p:cNvPr id="43048"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it-IT" noProof="0"/>
              <a:t>Fare clic per modificare lo stile del sottotitolo dello schema</a:t>
            </a:r>
          </a:p>
        </p:txBody>
      </p:sp>
      <p:sp>
        <p:nvSpPr>
          <p:cNvPr id="41" name="Rectangle 41"/>
          <p:cNvSpPr>
            <a:spLocks noGrp="1" noChangeArrowheads="1"/>
          </p:cNvSpPr>
          <p:nvPr>
            <p:ph type="dt" sz="quarter"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42" name="Rectangle 42"/>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43" name="Rectangle 43"/>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3276AF-EF2B-4F31-B5C6-EEA7B379DC93}"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Tree>
    <p:extLst>
      <p:ext uri="{BB962C8B-B14F-4D97-AF65-F5344CB8AC3E}">
        <p14:creationId xmlns:p14="http://schemas.microsoft.com/office/powerpoint/2010/main" val="420902514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5"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40DAE9-305E-4458-92C5-50B3BD8206A1}"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Tree>
    <p:extLst>
      <p:ext uri="{BB962C8B-B14F-4D97-AF65-F5344CB8AC3E}">
        <p14:creationId xmlns:p14="http://schemas.microsoft.com/office/powerpoint/2010/main" val="3019915019"/>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5"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851417-F175-404B-A70F-1CABEBDB5C97}"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Tree>
    <p:extLst>
      <p:ext uri="{BB962C8B-B14F-4D97-AF65-F5344CB8AC3E}">
        <p14:creationId xmlns:p14="http://schemas.microsoft.com/office/powerpoint/2010/main" val="4176005468"/>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7"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887171-EE22-467F-AC46-A17B31A2ACB8}"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Tree>
    <p:extLst>
      <p:ext uri="{BB962C8B-B14F-4D97-AF65-F5344CB8AC3E}">
        <p14:creationId xmlns:p14="http://schemas.microsoft.com/office/powerpoint/2010/main" val="82530099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8"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9"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C404544-EBB3-43F5-9A34-4A816F4DDC4D}"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Tree>
    <p:extLst>
      <p:ext uri="{BB962C8B-B14F-4D97-AF65-F5344CB8AC3E}">
        <p14:creationId xmlns:p14="http://schemas.microsoft.com/office/powerpoint/2010/main" val="3423215420"/>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4"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5"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E144F3-C482-4794-B644-8E6EADC37DCB}"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Tree>
    <p:extLst>
      <p:ext uri="{BB962C8B-B14F-4D97-AF65-F5344CB8AC3E}">
        <p14:creationId xmlns:p14="http://schemas.microsoft.com/office/powerpoint/2010/main" val="62393293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3"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4"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CD26C33-2B77-4BB1-86AD-9CF16FF56856}"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Tree>
    <p:extLst>
      <p:ext uri="{BB962C8B-B14F-4D97-AF65-F5344CB8AC3E}">
        <p14:creationId xmlns:p14="http://schemas.microsoft.com/office/powerpoint/2010/main" val="341104659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7"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6F142D-7833-4903-931E-9630687C9D97}"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Tree>
    <p:extLst>
      <p:ext uri="{BB962C8B-B14F-4D97-AF65-F5344CB8AC3E}">
        <p14:creationId xmlns:p14="http://schemas.microsoft.com/office/powerpoint/2010/main" val="402366174"/>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7"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763021-F136-4958-84DE-7E3D63C782E6}"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Tree>
    <p:extLst>
      <p:ext uri="{BB962C8B-B14F-4D97-AF65-F5344CB8AC3E}">
        <p14:creationId xmlns:p14="http://schemas.microsoft.com/office/powerpoint/2010/main" val="228730881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481" y="1121879"/>
            <a:ext cx="9143040" cy="2387771"/>
          </a:xfrm>
        </p:spPr>
        <p:txBody>
          <a:bodyPr anchor="b"/>
          <a:lstStyle>
            <a:lvl1pPr algn="ctr">
              <a:defRPr sz="5443"/>
            </a:lvl1pPr>
          </a:lstStyle>
          <a:p>
            <a:r>
              <a:rPr lang="it-IT"/>
              <a:t>Fare clic per modificare lo stile del titolo</a:t>
            </a:r>
          </a:p>
        </p:txBody>
      </p:sp>
      <p:sp>
        <p:nvSpPr>
          <p:cNvPr id="3" name="Sottotitolo 2"/>
          <p:cNvSpPr>
            <a:spLocks noGrp="1"/>
          </p:cNvSpPr>
          <p:nvPr>
            <p:ph type="subTitle" idx="1"/>
          </p:nvPr>
        </p:nvSpPr>
        <p:spPr>
          <a:xfrm>
            <a:off x="1524481" y="3601819"/>
            <a:ext cx="9143040" cy="1656174"/>
          </a:xfrm>
        </p:spPr>
        <p:txBody>
          <a:bodyPr/>
          <a:lstStyle>
            <a:lvl1pPr marL="0" indent="0" algn="ctr">
              <a:buNone/>
              <a:defRPr sz="2177"/>
            </a:lvl1pPr>
            <a:lvl2pPr marL="414772" indent="0" algn="ctr">
              <a:buNone/>
              <a:defRPr sz="1814"/>
            </a:lvl2pPr>
            <a:lvl3pPr marL="829544" indent="0" algn="ctr">
              <a:buNone/>
              <a:defRPr sz="1633"/>
            </a:lvl3pPr>
            <a:lvl4pPr marL="1244316" indent="0" algn="ctr">
              <a:buNone/>
              <a:defRPr sz="1452"/>
            </a:lvl4pPr>
            <a:lvl5pPr marL="1659087" indent="0" algn="ctr">
              <a:buNone/>
              <a:defRPr sz="1452"/>
            </a:lvl5pPr>
            <a:lvl6pPr marL="2073859" indent="0" algn="ctr">
              <a:buNone/>
              <a:defRPr sz="1452"/>
            </a:lvl6pPr>
            <a:lvl7pPr marL="2488631" indent="0" algn="ctr">
              <a:buNone/>
              <a:defRPr sz="1452"/>
            </a:lvl7pPr>
            <a:lvl8pPr marL="2903403" indent="0" algn="ctr">
              <a:buNone/>
              <a:defRPr sz="1452"/>
            </a:lvl8pPr>
            <a:lvl9pPr marL="3318175" indent="0" algn="ctr">
              <a:buNone/>
              <a:defRPr sz="1452"/>
            </a:lvl9pPr>
          </a:lstStyle>
          <a:p>
            <a:r>
              <a:rPr lang="it-IT"/>
              <a:t>Fare clic per modificare lo stile del sottotitolo dello schema</a:t>
            </a:r>
          </a:p>
        </p:txBody>
      </p:sp>
      <p:sp>
        <p:nvSpPr>
          <p:cNvPr id="4" name="Rectangle 3"/>
          <p:cNvSpPr>
            <a:spLocks noGrp="1" noChangeArrowheads="1"/>
          </p:cNvSpPr>
          <p:nvPr>
            <p:ph type="dt" idx="10"/>
          </p:nvPr>
        </p:nvSpPr>
        <p:spPr>
          <a:ln/>
        </p:spPr>
        <p:txBody>
          <a:bodyPr/>
          <a:lstStyle>
            <a:lvl1pPr>
              <a:defRPr/>
            </a:lvl1pPr>
          </a:lstStyle>
          <a:p>
            <a:pPr>
              <a:defRPr/>
            </a:pPr>
            <a:endParaRPr lang="en-GB" altLang="it-IT"/>
          </a:p>
        </p:txBody>
      </p:sp>
      <p:sp>
        <p:nvSpPr>
          <p:cNvPr id="5" name="Rectangle 4"/>
          <p:cNvSpPr>
            <a:spLocks noGrp="1" noChangeArrowheads="1"/>
          </p:cNvSpPr>
          <p:nvPr>
            <p:ph type="ftr" idx="11"/>
          </p:nvPr>
        </p:nvSpPr>
        <p:spPr>
          <a:ln/>
        </p:spPr>
        <p:txBody>
          <a:bodyPr/>
          <a:lstStyle>
            <a:lvl1pPr>
              <a:defRPr/>
            </a:lvl1pPr>
          </a:lstStyle>
          <a:p>
            <a:pPr>
              <a:defRPr/>
            </a:pPr>
            <a:endParaRPr lang="en-GB" altLang="it-IT"/>
          </a:p>
        </p:txBody>
      </p:sp>
      <p:sp>
        <p:nvSpPr>
          <p:cNvPr id="6" name="Rectangle 5"/>
          <p:cNvSpPr>
            <a:spLocks noGrp="1" noChangeArrowheads="1"/>
          </p:cNvSpPr>
          <p:nvPr>
            <p:ph type="sldNum" idx="12"/>
          </p:nvPr>
        </p:nvSpPr>
        <p:spPr>
          <a:ln/>
        </p:spPr>
        <p:txBody>
          <a:bodyPr/>
          <a:lstStyle>
            <a:lvl1pPr>
              <a:defRPr/>
            </a:lvl1pPr>
          </a:lstStyle>
          <a:p>
            <a:pPr>
              <a:defRPr/>
            </a:pPr>
            <a:fld id="{0E3489DC-727F-48B8-906B-6C490CB3F764}" type="slidenum">
              <a:rPr lang="en-GB" altLang="it-IT"/>
              <a:pPr>
                <a:defRPr/>
              </a:pPr>
              <a:t>‹N›</a:t>
            </a:fld>
            <a:endParaRPr lang="en-GB" altLang="it-IT"/>
          </a:p>
        </p:txBody>
      </p:sp>
    </p:spTree>
    <p:extLst>
      <p:ext uri="{BB962C8B-B14F-4D97-AF65-F5344CB8AC3E}">
        <p14:creationId xmlns:p14="http://schemas.microsoft.com/office/powerpoint/2010/main" val="1512717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5"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E594BA6-51D8-4393-9305-7EA100B769B5}"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Tree>
    <p:extLst>
      <p:ext uri="{BB962C8B-B14F-4D97-AF65-F5344CB8AC3E}">
        <p14:creationId xmlns:p14="http://schemas.microsoft.com/office/powerpoint/2010/main" val="864539832"/>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7813"/>
            <a:ext cx="2743200" cy="5853112"/>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7813"/>
            <a:ext cx="8026400" cy="5853112"/>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5"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CCA2B6-F814-4F0E-A2A3-87FD09782483}"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Tree>
    <p:extLst>
      <p:ext uri="{BB962C8B-B14F-4D97-AF65-F5344CB8AC3E}">
        <p14:creationId xmlns:p14="http://schemas.microsoft.com/office/powerpoint/2010/main" val="158128431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2198351"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2" name="Freeform 23"/>
            <p:cNvSpPr>
              <a:spLocks/>
            </p:cNvSpPr>
            <p:nvPr/>
          </p:nvSpPr>
          <p:spPr bwMode="hidden">
            <a:xfrm>
              <a:off x="5041" y="0"/>
              <a:ext cx="719" cy="845"/>
            </a:xfrm>
            <a:custGeom>
              <a:avLst/>
              <a:gdLst>
                <a:gd name="T0" fmla="*/ 761 w 717"/>
                <a:gd name="T1" fmla="*/ 845 h 845"/>
                <a:gd name="T2" fmla="*/ 761 w 717"/>
                <a:gd name="T3" fmla="*/ 821 h 845"/>
                <a:gd name="T4" fmla="*/ 618 w 717"/>
                <a:gd name="T5" fmla="*/ 605 h 845"/>
                <a:gd name="T6" fmla="*/ 428 w 717"/>
                <a:gd name="T7" fmla="*/ 396 h 845"/>
                <a:gd name="T8" fmla="*/ 243 w 717"/>
                <a:gd name="T9" fmla="*/ 192 h 845"/>
                <a:gd name="T10" fmla="*/ 17 w 717"/>
                <a:gd name="T11" fmla="*/ 0 h 845"/>
                <a:gd name="T12" fmla="*/ 0 w 717"/>
                <a:gd name="T13" fmla="*/ 0 h 845"/>
                <a:gd name="T14" fmla="*/ 231 w 717"/>
                <a:gd name="T15" fmla="*/ 198 h 845"/>
                <a:gd name="T16" fmla="*/ 422 w 717"/>
                <a:gd name="T17" fmla="*/ 408 h 845"/>
                <a:gd name="T18" fmla="*/ 612 w 717"/>
                <a:gd name="T19" fmla="*/ 623 h 845"/>
                <a:gd name="T20" fmla="*/ 761 w 717"/>
                <a:gd name="T21" fmla="*/ 845 h 845"/>
                <a:gd name="T22" fmla="*/ 76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3" name="Freeform 24"/>
            <p:cNvSpPr>
              <a:spLocks/>
            </p:cNvSpPr>
            <p:nvPr/>
          </p:nvSpPr>
          <p:spPr bwMode="hidden">
            <a:xfrm>
              <a:off x="5352" y="0"/>
              <a:ext cx="408" cy="414"/>
            </a:xfrm>
            <a:custGeom>
              <a:avLst/>
              <a:gdLst>
                <a:gd name="T0" fmla="*/ 429 w 407"/>
                <a:gd name="T1" fmla="*/ 414 h 414"/>
                <a:gd name="T2" fmla="*/ 429 w 407"/>
                <a:gd name="T3" fmla="*/ 396 h 414"/>
                <a:gd name="T4" fmla="*/ 244 w 407"/>
                <a:gd name="T5" fmla="*/ 192 h 414"/>
                <a:gd name="T6" fmla="*/ 12 w 407"/>
                <a:gd name="T7" fmla="*/ 0 h 414"/>
                <a:gd name="T8" fmla="*/ 0 w 407"/>
                <a:gd name="T9" fmla="*/ 0 h 414"/>
                <a:gd name="T10" fmla="*/ 108 w 407"/>
                <a:gd name="T11" fmla="*/ 102 h 414"/>
                <a:gd name="T12" fmla="*/ 238 w 407"/>
                <a:gd name="T13" fmla="*/ 204 h 414"/>
                <a:gd name="T14" fmla="*/ 429 w 407"/>
                <a:gd name="T15" fmla="*/ 414 h 414"/>
                <a:gd name="T16" fmla="*/ 42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5" name="Freeform 26"/>
            <p:cNvSpPr>
              <a:spLocks/>
            </p:cNvSpPr>
            <p:nvPr/>
          </p:nvSpPr>
          <p:spPr bwMode="hidden">
            <a:xfrm>
              <a:off x="6" y="0"/>
              <a:ext cx="588" cy="599"/>
            </a:xfrm>
            <a:custGeom>
              <a:avLst/>
              <a:gdLst>
                <a:gd name="T0" fmla="*/ 630 w 586"/>
                <a:gd name="T1" fmla="*/ 0 h 599"/>
                <a:gd name="T2" fmla="*/ 612 w 586"/>
                <a:gd name="T3" fmla="*/ 0 h 599"/>
                <a:gd name="T4" fmla="*/ 429 w 586"/>
                <a:gd name="T5" fmla="*/ 132 h 599"/>
                <a:gd name="T6" fmla="*/ 279 w 586"/>
                <a:gd name="T7" fmla="*/ 270 h 599"/>
                <a:gd name="T8" fmla="*/ 120 w 586"/>
                <a:gd name="T9" fmla="*/ 420 h 599"/>
                <a:gd name="T10" fmla="*/ 0 w 586"/>
                <a:gd name="T11" fmla="*/ 575 h 599"/>
                <a:gd name="T12" fmla="*/ 0 w 586"/>
                <a:gd name="T13" fmla="*/ 599 h 599"/>
                <a:gd name="T14" fmla="*/ 120 w 586"/>
                <a:gd name="T15" fmla="*/ 432 h 599"/>
                <a:gd name="T16" fmla="*/ 279 w 586"/>
                <a:gd name="T17" fmla="*/ 282 h 599"/>
                <a:gd name="T18" fmla="*/ 435 w 586"/>
                <a:gd name="T19" fmla="*/ 138 h 599"/>
                <a:gd name="T20" fmla="*/ 630 w 586"/>
                <a:gd name="T21" fmla="*/ 0 h 599"/>
                <a:gd name="T22" fmla="*/ 63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6" name="Freeform 27"/>
            <p:cNvSpPr>
              <a:spLocks/>
            </p:cNvSpPr>
            <p:nvPr/>
          </p:nvSpPr>
          <p:spPr bwMode="hidden">
            <a:xfrm>
              <a:off x="6" y="0"/>
              <a:ext cx="270" cy="252"/>
            </a:xfrm>
            <a:custGeom>
              <a:avLst/>
              <a:gdLst>
                <a:gd name="T0" fmla="*/ 291 w 269"/>
                <a:gd name="T1" fmla="*/ 0 h 252"/>
                <a:gd name="T2" fmla="*/ 27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1 w 269"/>
                <a:gd name="T15" fmla="*/ 0 h 252"/>
                <a:gd name="T16" fmla="*/ 29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4135"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it-IT" noProof="0" smtClean="0"/>
              <a:t>Fare clic per modificare lo stile del titolo</a:t>
            </a:r>
          </a:p>
        </p:txBody>
      </p:sp>
      <p:sp>
        <p:nvSpPr>
          <p:cNvPr id="4136"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it-IT" noProof="0" smtClean="0"/>
              <a:t>Fare clic per modificare lo stile del sottotitolo dello schema</a:t>
            </a:r>
          </a:p>
        </p:txBody>
      </p:sp>
      <p:sp>
        <p:nvSpPr>
          <p:cNvPr id="41" name="Rectangle 41"/>
          <p:cNvSpPr>
            <a:spLocks noGrp="1" noChangeArrowheads="1"/>
          </p:cNvSpPr>
          <p:nvPr>
            <p:ph type="dt"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42" name="Rectangle 42"/>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43" name="Rectangle 43"/>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143995F-784B-4610-9982-BA3000C6D57F}"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endParaRPr>
          </a:p>
        </p:txBody>
      </p:sp>
    </p:spTree>
    <p:extLst>
      <p:ext uri="{BB962C8B-B14F-4D97-AF65-F5344CB8AC3E}">
        <p14:creationId xmlns:p14="http://schemas.microsoft.com/office/powerpoint/2010/main" val="3437534271"/>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0"/>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5" name="Rectangle 41"/>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2"/>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94C00F-A441-463D-9AE3-6F296F88815C}"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endParaRPr>
          </a:p>
        </p:txBody>
      </p:sp>
    </p:spTree>
    <p:extLst>
      <p:ext uri="{BB962C8B-B14F-4D97-AF65-F5344CB8AC3E}">
        <p14:creationId xmlns:p14="http://schemas.microsoft.com/office/powerpoint/2010/main" val="234325692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0"/>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5" name="Rectangle 41"/>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2"/>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65E09C5-BF9D-4180-8002-D4F1E35BAB24}"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endParaRPr>
          </a:p>
        </p:txBody>
      </p:sp>
    </p:spTree>
    <p:extLst>
      <p:ext uri="{BB962C8B-B14F-4D97-AF65-F5344CB8AC3E}">
        <p14:creationId xmlns:p14="http://schemas.microsoft.com/office/powerpoint/2010/main" val="163435289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0"/>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1"/>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7" name="Rectangle 42"/>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7603E1-A09A-4FCF-82C7-0284330C54C0}"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endParaRPr>
          </a:p>
        </p:txBody>
      </p:sp>
    </p:spTree>
    <p:extLst>
      <p:ext uri="{BB962C8B-B14F-4D97-AF65-F5344CB8AC3E}">
        <p14:creationId xmlns:p14="http://schemas.microsoft.com/office/powerpoint/2010/main" val="3205191725"/>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0"/>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8" name="Rectangle 41"/>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9" name="Rectangle 42"/>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B7895D1-3BD5-4523-B9BE-CB03634F1BA7}"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endParaRPr>
          </a:p>
        </p:txBody>
      </p:sp>
    </p:spTree>
    <p:extLst>
      <p:ext uri="{BB962C8B-B14F-4D97-AF65-F5344CB8AC3E}">
        <p14:creationId xmlns:p14="http://schemas.microsoft.com/office/powerpoint/2010/main" val="4278588052"/>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0"/>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4" name="Rectangle 41"/>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5" name="Rectangle 42"/>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7EFD32-A03A-4CB3-8124-CCB5D675F66A}"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endParaRPr>
          </a:p>
        </p:txBody>
      </p:sp>
    </p:spTree>
    <p:extLst>
      <p:ext uri="{BB962C8B-B14F-4D97-AF65-F5344CB8AC3E}">
        <p14:creationId xmlns:p14="http://schemas.microsoft.com/office/powerpoint/2010/main" val="266034171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3" name="Rectangle 41"/>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4" name="Rectangle 42"/>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85FD024-A2E5-41A9-A4EB-4301B401EBF5}"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endParaRPr>
          </a:p>
        </p:txBody>
      </p:sp>
    </p:spTree>
    <p:extLst>
      <p:ext uri="{BB962C8B-B14F-4D97-AF65-F5344CB8AC3E}">
        <p14:creationId xmlns:p14="http://schemas.microsoft.com/office/powerpoint/2010/main" val="447963691"/>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1"/>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7" name="Rectangle 42"/>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9D2F388-53EE-401D-9619-DB345C514C93}"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endParaRPr>
          </a:p>
        </p:txBody>
      </p:sp>
    </p:spTree>
    <p:extLst>
      <p:ext uri="{BB962C8B-B14F-4D97-AF65-F5344CB8AC3E}">
        <p14:creationId xmlns:p14="http://schemas.microsoft.com/office/powerpoint/2010/main" val="108660200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p:cNvSpPr>
            <a:spLocks noGrp="1" noChangeArrowheads="1"/>
          </p:cNvSpPr>
          <p:nvPr>
            <p:ph type="dt" idx="10"/>
          </p:nvPr>
        </p:nvSpPr>
        <p:spPr>
          <a:ln/>
        </p:spPr>
        <p:txBody>
          <a:bodyPr/>
          <a:lstStyle>
            <a:lvl1pPr>
              <a:defRPr/>
            </a:lvl1pPr>
          </a:lstStyle>
          <a:p>
            <a:pPr>
              <a:defRPr/>
            </a:pPr>
            <a:endParaRPr lang="en-GB" altLang="it-IT"/>
          </a:p>
        </p:txBody>
      </p:sp>
      <p:sp>
        <p:nvSpPr>
          <p:cNvPr id="5" name="Rectangle 4"/>
          <p:cNvSpPr>
            <a:spLocks noGrp="1" noChangeArrowheads="1"/>
          </p:cNvSpPr>
          <p:nvPr>
            <p:ph type="ftr" idx="11"/>
          </p:nvPr>
        </p:nvSpPr>
        <p:spPr>
          <a:ln/>
        </p:spPr>
        <p:txBody>
          <a:bodyPr/>
          <a:lstStyle>
            <a:lvl1pPr>
              <a:defRPr/>
            </a:lvl1pPr>
          </a:lstStyle>
          <a:p>
            <a:pPr>
              <a:defRPr/>
            </a:pPr>
            <a:endParaRPr lang="en-GB" altLang="it-IT"/>
          </a:p>
        </p:txBody>
      </p:sp>
      <p:sp>
        <p:nvSpPr>
          <p:cNvPr id="6" name="Rectangle 5"/>
          <p:cNvSpPr>
            <a:spLocks noGrp="1" noChangeArrowheads="1"/>
          </p:cNvSpPr>
          <p:nvPr>
            <p:ph type="sldNum" idx="12"/>
          </p:nvPr>
        </p:nvSpPr>
        <p:spPr>
          <a:ln/>
        </p:spPr>
        <p:txBody>
          <a:bodyPr/>
          <a:lstStyle>
            <a:lvl1pPr>
              <a:defRPr/>
            </a:lvl1pPr>
          </a:lstStyle>
          <a:p>
            <a:pPr>
              <a:defRPr/>
            </a:pPr>
            <a:fld id="{4F2095DD-6B1C-428B-8040-F21C693CB349}" type="slidenum">
              <a:rPr lang="en-GB" altLang="it-IT"/>
              <a:pPr>
                <a:defRPr/>
              </a:pPr>
              <a:t>‹N›</a:t>
            </a:fld>
            <a:endParaRPr lang="en-GB" altLang="it-IT"/>
          </a:p>
        </p:txBody>
      </p:sp>
    </p:spTree>
    <p:extLst>
      <p:ext uri="{BB962C8B-B14F-4D97-AF65-F5344CB8AC3E}">
        <p14:creationId xmlns:p14="http://schemas.microsoft.com/office/powerpoint/2010/main" val="419867950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1"/>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7" name="Rectangle 42"/>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B85ABDA-C123-4FA8-9B35-CE190A6AB84A}"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endParaRPr>
          </a:p>
        </p:txBody>
      </p:sp>
    </p:spTree>
    <p:extLst>
      <p:ext uri="{BB962C8B-B14F-4D97-AF65-F5344CB8AC3E}">
        <p14:creationId xmlns:p14="http://schemas.microsoft.com/office/powerpoint/2010/main" val="3124824796"/>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0"/>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5" name="Rectangle 41"/>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2"/>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33DE76-C5EF-40EA-BE9F-A6A3210BC8B6}"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endParaRPr>
          </a:p>
        </p:txBody>
      </p:sp>
    </p:spTree>
    <p:extLst>
      <p:ext uri="{BB962C8B-B14F-4D97-AF65-F5344CB8AC3E}">
        <p14:creationId xmlns:p14="http://schemas.microsoft.com/office/powerpoint/2010/main" val="1214829364"/>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7813"/>
            <a:ext cx="2743200" cy="585311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7813"/>
            <a:ext cx="8026400" cy="585311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0"/>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5" name="Rectangle 41"/>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2"/>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12C2D1-FB43-4B89-84CB-6080EEDB6952}"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endParaRPr>
          </a:p>
        </p:txBody>
      </p:sp>
    </p:spTree>
    <p:extLst>
      <p:ext uri="{BB962C8B-B14F-4D97-AF65-F5344CB8AC3E}">
        <p14:creationId xmlns:p14="http://schemas.microsoft.com/office/powerpoint/2010/main" val="1732966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09600" y="277814"/>
            <a:ext cx="10972800" cy="1139825"/>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09600" y="1600201"/>
            <a:ext cx="5384800" cy="45307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6197600" y="1600201"/>
            <a:ext cx="5384800" cy="4530725"/>
          </a:xfrm>
        </p:spPr>
        <p:txBody>
          <a:bodyPr/>
          <a:lstStyle/>
          <a:p>
            <a:pPr lvl="0"/>
            <a:endParaRPr lang="it-IT" noProof="0" smtClean="0"/>
          </a:p>
        </p:txBody>
      </p:sp>
      <p:sp>
        <p:nvSpPr>
          <p:cNvPr id="5" name="Rectangle 40"/>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1"/>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7" name="Rectangle 42"/>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CED42FC-06FB-486A-B576-7301039CD0D4}"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endParaRPr>
          </a:p>
        </p:txBody>
      </p:sp>
    </p:spTree>
    <p:extLst>
      <p:ext uri="{BB962C8B-B14F-4D97-AF65-F5344CB8AC3E}">
        <p14:creationId xmlns:p14="http://schemas.microsoft.com/office/powerpoint/2010/main" val="454924306"/>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6134100"/>
            <a:ext cx="1193799" cy="7239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bk object 17"/>
          <p:cNvSpPr/>
          <p:nvPr/>
        </p:nvSpPr>
        <p:spPr>
          <a:xfrm>
            <a:off x="10414000" y="6121400"/>
            <a:ext cx="1727200" cy="68106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2610909" y="262176"/>
            <a:ext cx="6970183" cy="61555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813493" y="4690578"/>
            <a:ext cx="10565011" cy="21544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it-IT" sz="1200" b="1" i="0" u="none" strike="noStrike" kern="1200" cap="none" spc="-5" normalizeH="0" baseline="0" noProof="0" smtClean="0">
                <a:ln>
                  <a:noFill/>
                </a:ln>
                <a:solidFill>
                  <a:srgbClr val="8A8A8A"/>
                </a:solidFill>
                <a:effectLst/>
                <a:uLnTx/>
                <a:uFillTx/>
                <a:latin typeface="Arial"/>
                <a:ea typeface="+mn-ea"/>
                <a:cs typeface="Arial"/>
              </a:rPr>
              <a:pPr marL="25400" marR="0" lvl="0" indent="0" algn="l" defTabSz="914400" rtl="0" eaLnBrk="1" fontAlgn="auto" latinLnBrk="0" hangingPunct="1">
                <a:lnSpc>
                  <a:spcPts val="1425"/>
                </a:lnSpc>
                <a:spcBef>
                  <a:spcPts val="0"/>
                </a:spcBef>
                <a:spcAft>
                  <a:spcPts val="0"/>
                </a:spcAft>
                <a:buClrTx/>
                <a:buSzTx/>
                <a:buFontTx/>
                <a:buNone/>
                <a:tabLst/>
                <a:defRPr/>
              </a:pPr>
              <a:t>‹N›</a:t>
            </a:fld>
            <a:endParaRPr kumimoji="0" lang="it-IT" sz="1200" b="1" i="0" u="none" strike="noStrike" kern="1200" cap="none" spc="-5" normalizeH="0" baseline="0" noProof="0" dirty="0">
              <a:ln>
                <a:noFill/>
              </a:ln>
              <a:solidFill>
                <a:srgbClr val="8A8A8A"/>
              </a:solidFill>
              <a:effectLst/>
              <a:uLnTx/>
              <a:uFillTx/>
              <a:latin typeface="Arial"/>
              <a:ea typeface="+mn-ea"/>
              <a:cs typeface="Arial"/>
            </a:endParaRPr>
          </a:p>
        </p:txBody>
      </p:sp>
    </p:spTree>
    <p:extLst>
      <p:ext uri="{BB962C8B-B14F-4D97-AF65-F5344CB8AC3E}">
        <p14:creationId xmlns:p14="http://schemas.microsoft.com/office/powerpoint/2010/main" val="66048117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F0000"/>
                </a:solidFill>
                <a:latin typeface="Book Antiqua"/>
                <a:cs typeface="Book Antiqua"/>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it-IT" sz="1200" b="1" i="0" u="none" strike="noStrike" kern="1200" cap="none" spc="-5" normalizeH="0" baseline="0" noProof="0" smtClean="0">
                <a:ln>
                  <a:noFill/>
                </a:ln>
                <a:solidFill>
                  <a:srgbClr val="8A8A8A"/>
                </a:solidFill>
                <a:effectLst/>
                <a:uLnTx/>
                <a:uFillTx/>
                <a:latin typeface="Arial"/>
                <a:ea typeface="+mn-ea"/>
                <a:cs typeface="Arial"/>
              </a:rPr>
              <a:pPr marL="25400" marR="0" lvl="0" indent="0" algn="l" defTabSz="914400" rtl="0" eaLnBrk="1" fontAlgn="auto" latinLnBrk="0" hangingPunct="1">
                <a:lnSpc>
                  <a:spcPts val="1425"/>
                </a:lnSpc>
                <a:spcBef>
                  <a:spcPts val="0"/>
                </a:spcBef>
                <a:spcAft>
                  <a:spcPts val="0"/>
                </a:spcAft>
                <a:buClrTx/>
                <a:buSzTx/>
                <a:buFontTx/>
                <a:buNone/>
                <a:tabLst/>
                <a:defRPr/>
              </a:pPr>
              <a:t>‹N›</a:t>
            </a:fld>
            <a:endParaRPr kumimoji="0" lang="it-IT" sz="1200" b="1" i="0" u="none" strike="noStrike" kern="1200" cap="none" spc="-5" normalizeH="0" baseline="0" noProof="0" dirty="0">
              <a:ln>
                <a:noFill/>
              </a:ln>
              <a:solidFill>
                <a:srgbClr val="8A8A8A"/>
              </a:solidFill>
              <a:effectLst/>
              <a:uLnTx/>
              <a:uFillTx/>
              <a:latin typeface="Arial"/>
              <a:ea typeface="+mn-ea"/>
              <a:cs typeface="Arial"/>
            </a:endParaRPr>
          </a:p>
        </p:txBody>
      </p:sp>
    </p:spTree>
    <p:extLst>
      <p:ext uri="{BB962C8B-B14F-4D97-AF65-F5344CB8AC3E}">
        <p14:creationId xmlns:p14="http://schemas.microsoft.com/office/powerpoint/2010/main" val="390713615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414000" y="6121400"/>
            <a:ext cx="1727200" cy="68106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bk object 17"/>
          <p:cNvSpPr/>
          <p:nvPr/>
        </p:nvSpPr>
        <p:spPr>
          <a:xfrm>
            <a:off x="1" y="6134100"/>
            <a:ext cx="1193799" cy="7239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4000" b="1" i="0">
                <a:solidFill>
                  <a:srgbClr val="FF0000"/>
                </a:solidFill>
                <a:latin typeface="Book Antiqua"/>
                <a:cs typeface="Book Antiqua"/>
              </a:defRPr>
            </a:lvl1pPr>
          </a:lstStyle>
          <a:p>
            <a:endParaRPr/>
          </a:p>
        </p:txBody>
      </p:sp>
      <p:sp>
        <p:nvSpPr>
          <p:cNvPr id="3" name="Holder 3"/>
          <p:cNvSpPr>
            <a:spLocks noGrp="1"/>
          </p:cNvSpPr>
          <p:nvPr>
            <p:ph sz="half" idx="2"/>
          </p:nvPr>
        </p:nvSpPr>
        <p:spPr>
          <a:xfrm>
            <a:off x="609600" y="1577340"/>
            <a:ext cx="530352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it-IT" sz="1200" b="1" i="0" u="none" strike="noStrike" kern="1200" cap="none" spc="-5" normalizeH="0" baseline="0" noProof="0" smtClean="0">
                <a:ln>
                  <a:noFill/>
                </a:ln>
                <a:solidFill>
                  <a:srgbClr val="8A8A8A"/>
                </a:solidFill>
                <a:effectLst/>
                <a:uLnTx/>
                <a:uFillTx/>
                <a:latin typeface="Arial"/>
                <a:ea typeface="+mn-ea"/>
                <a:cs typeface="Arial"/>
              </a:rPr>
              <a:pPr marL="25400" marR="0" lvl="0" indent="0" algn="l" defTabSz="914400" rtl="0" eaLnBrk="1" fontAlgn="auto" latinLnBrk="0" hangingPunct="1">
                <a:lnSpc>
                  <a:spcPts val="1425"/>
                </a:lnSpc>
                <a:spcBef>
                  <a:spcPts val="0"/>
                </a:spcBef>
                <a:spcAft>
                  <a:spcPts val="0"/>
                </a:spcAft>
                <a:buClrTx/>
                <a:buSzTx/>
                <a:buFontTx/>
                <a:buNone/>
                <a:tabLst/>
                <a:defRPr/>
              </a:pPr>
              <a:t>‹N›</a:t>
            </a:fld>
            <a:endParaRPr kumimoji="0" lang="it-IT" sz="1200" b="1" i="0" u="none" strike="noStrike" kern="1200" cap="none" spc="-5" normalizeH="0" baseline="0" noProof="0" dirty="0">
              <a:ln>
                <a:noFill/>
              </a:ln>
              <a:solidFill>
                <a:srgbClr val="8A8A8A"/>
              </a:solidFill>
              <a:effectLst/>
              <a:uLnTx/>
              <a:uFillTx/>
              <a:latin typeface="Arial"/>
              <a:ea typeface="+mn-ea"/>
              <a:cs typeface="Arial"/>
            </a:endParaRPr>
          </a:p>
        </p:txBody>
      </p:sp>
    </p:spTree>
    <p:extLst>
      <p:ext uri="{BB962C8B-B14F-4D97-AF65-F5344CB8AC3E}">
        <p14:creationId xmlns:p14="http://schemas.microsoft.com/office/powerpoint/2010/main" val="14515447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414000" y="6121400"/>
            <a:ext cx="1727200" cy="68106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bk object 17"/>
          <p:cNvSpPr/>
          <p:nvPr/>
        </p:nvSpPr>
        <p:spPr>
          <a:xfrm>
            <a:off x="1" y="6134100"/>
            <a:ext cx="1193799" cy="7239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4000" b="1" i="0">
                <a:solidFill>
                  <a:srgbClr val="FF0000"/>
                </a:solidFill>
                <a:latin typeface="Book Antiqua"/>
                <a:cs typeface="Book Antiqu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it-IT" sz="1200" b="1" i="0" u="none" strike="noStrike" kern="1200" cap="none" spc="-5" normalizeH="0" baseline="0" noProof="0" smtClean="0">
                <a:ln>
                  <a:noFill/>
                </a:ln>
                <a:solidFill>
                  <a:srgbClr val="8A8A8A"/>
                </a:solidFill>
                <a:effectLst/>
                <a:uLnTx/>
                <a:uFillTx/>
                <a:latin typeface="Arial"/>
                <a:ea typeface="+mn-ea"/>
                <a:cs typeface="Arial"/>
              </a:rPr>
              <a:pPr marL="25400" marR="0" lvl="0" indent="0" algn="l" defTabSz="914400" rtl="0" eaLnBrk="1" fontAlgn="auto" latinLnBrk="0" hangingPunct="1">
                <a:lnSpc>
                  <a:spcPts val="1425"/>
                </a:lnSpc>
                <a:spcBef>
                  <a:spcPts val="0"/>
                </a:spcBef>
                <a:spcAft>
                  <a:spcPts val="0"/>
                </a:spcAft>
                <a:buClrTx/>
                <a:buSzTx/>
                <a:buFontTx/>
                <a:buNone/>
                <a:tabLst/>
                <a:defRPr/>
              </a:pPr>
              <a:t>‹N›</a:t>
            </a:fld>
            <a:endParaRPr kumimoji="0" lang="it-IT" sz="1200" b="1" i="0" u="none" strike="noStrike" kern="1200" cap="none" spc="-5" normalizeH="0" baseline="0" noProof="0" dirty="0">
              <a:ln>
                <a:noFill/>
              </a:ln>
              <a:solidFill>
                <a:srgbClr val="8A8A8A"/>
              </a:solidFill>
              <a:effectLst/>
              <a:uLnTx/>
              <a:uFillTx/>
              <a:latin typeface="Arial"/>
              <a:ea typeface="+mn-ea"/>
              <a:cs typeface="Arial"/>
            </a:endParaRPr>
          </a:p>
        </p:txBody>
      </p:sp>
    </p:spTree>
    <p:extLst>
      <p:ext uri="{BB962C8B-B14F-4D97-AF65-F5344CB8AC3E}">
        <p14:creationId xmlns:p14="http://schemas.microsoft.com/office/powerpoint/2010/main" val="216551697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6134100"/>
            <a:ext cx="1193799" cy="7239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bk object 17"/>
          <p:cNvSpPr/>
          <p:nvPr/>
        </p:nvSpPr>
        <p:spPr>
          <a:xfrm>
            <a:off x="10414000" y="6121400"/>
            <a:ext cx="1727200" cy="68106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it-IT" sz="1200" b="1" i="0" u="none" strike="noStrike" kern="1200" cap="none" spc="-5" normalizeH="0" baseline="0" noProof="0" smtClean="0">
                <a:ln>
                  <a:noFill/>
                </a:ln>
                <a:solidFill>
                  <a:srgbClr val="8A8A8A"/>
                </a:solidFill>
                <a:effectLst/>
                <a:uLnTx/>
                <a:uFillTx/>
                <a:latin typeface="Arial"/>
                <a:ea typeface="+mn-ea"/>
                <a:cs typeface="Arial"/>
              </a:rPr>
              <a:pPr marL="25400" marR="0" lvl="0" indent="0" algn="l" defTabSz="914400" rtl="0" eaLnBrk="1" fontAlgn="auto" latinLnBrk="0" hangingPunct="1">
                <a:lnSpc>
                  <a:spcPts val="1425"/>
                </a:lnSpc>
                <a:spcBef>
                  <a:spcPts val="0"/>
                </a:spcBef>
                <a:spcAft>
                  <a:spcPts val="0"/>
                </a:spcAft>
                <a:buClrTx/>
                <a:buSzTx/>
                <a:buFontTx/>
                <a:buNone/>
                <a:tabLst/>
                <a:defRPr/>
              </a:pPr>
              <a:t>‹N›</a:t>
            </a:fld>
            <a:endParaRPr kumimoji="0" lang="it-IT" sz="1200" b="1" i="0" u="none" strike="noStrike" kern="1200" cap="none" spc="-5" normalizeH="0" baseline="0" noProof="0" dirty="0">
              <a:ln>
                <a:noFill/>
              </a:ln>
              <a:solidFill>
                <a:srgbClr val="8A8A8A"/>
              </a:solidFill>
              <a:effectLst/>
              <a:uLnTx/>
              <a:uFillTx/>
              <a:latin typeface="Arial"/>
              <a:ea typeface="+mn-ea"/>
              <a:cs typeface="Arial"/>
            </a:endParaRPr>
          </a:p>
        </p:txBody>
      </p:sp>
    </p:spTree>
    <p:extLst>
      <p:ext uri="{BB962C8B-B14F-4D97-AF65-F5344CB8AC3E}">
        <p14:creationId xmlns:p14="http://schemas.microsoft.com/office/powerpoint/2010/main" val="55405162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954370" name="Group 2"/>
          <p:cNvGrpSpPr>
            <a:grpSpLocks/>
          </p:cNvGrpSpPr>
          <p:nvPr/>
        </p:nvGrpSpPr>
        <p:grpSpPr bwMode="auto">
          <a:xfrm>
            <a:off x="1" y="0"/>
            <a:ext cx="12198351" cy="6851650"/>
            <a:chOff x="1" y="0"/>
            <a:chExt cx="5763" cy="4316"/>
          </a:xfrm>
        </p:grpSpPr>
        <p:sp>
          <p:nvSpPr>
            <p:cNvPr id="954371"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72"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73"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grpSp>
          <p:nvGrpSpPr>
            <p:cNvPr id="954374" name="Group 6"/>
            <p:cNvGrpSpPr>
              <a:grpSpLocks/>
            </p:cNvGrpSpPr>
            <p:nvPr/>
          </p:nvGrpSpPr>
          <p:grpSpPr bwMode="auto">
            <a:xfrm>
              <a:off x="288" y="0"/>
              <a:ext cx="5098" cy="4316"/>
              <a:chOff x="288" y="0"/>
              <a:chExt cx="5098" cy="4316"/>
            </a:xfrm>
          </p:grpSpPr>
          <p:sp>
            <p:nvSpPr>
              <p:cNvPr id="954375"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76"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77"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78"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79"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80"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81"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82"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83"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84"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85"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86"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87"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grpSp>
        <p:sp>
          <p:nvSpPr>
            <p:cNvPr id="954388"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89"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90"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91"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92"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93"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94"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95"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96"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97"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398"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grpSp>
          <p:nvGrpSpPr>
            <p:cNvPr id="954399" name="Group 31"/>
            <p:cNvGrpSpPr>
              <a:grpSpLocks/>
            </p:cNvGrpSpPr>
            <p:nvPr/>
          </p:nvGrpSpPr>
          <p:grpSpPr bwMode="auto">
            <a:xfrm>
              <a:off x="1" y="392"/>
              <a:ext cx="5758" cy="1571"/>
              <a:chOff x="1" y="392"/>
              <a:chExt cx="5758" cy="1571"/>
            </a:xfrm>
          </p:grpSpPr>
          <p:sp>
            <p:nvSpPr>
              <p:cNvPr id="95440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40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40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40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40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grpSp>
        <p:sp>
          <p:nvSpPr>
            <p:cNvPr id="954405"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4406"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grpSp>
      <p:sp>
        <p:nvSpPr>
          <p:cNvPr id="954407"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it-IT" altLang="it-IT" noProof="0" smtClean="0"/>
              <a:t>Fare clic per modificare lo stile del titolo</a:t>
            </a:r>
          </a:p>
        </p:txBody>
      </p:sp>
      <p:sp>
        <p:nvSpPr>
          <p:cNvPr id="954408"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it-IT" altLang="it-IT" noProof="0" smtClean="0"/>
              <a:t>Fare clic per modificare lo stile del sottotitolo dello schema</a:t>
            </a:r>
          </a:p>
        </p:txBody>
      </p:sp>
      <p:sp>
        <p:nvSpPr>
          <p:cNvPr id="954409" name="Rectangle 41"/>
          <p:cNvSpPr>
            <a:spLocks noGrp="1" noChangeArrowheads="1"/>
          </p:cNvSpPr>
          <p:nvPr>
            <p:ph type="dt" sz="quarter" idx="2"/>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954410" name="Rectangle 42"/>
          <p:cNvSpPr>
            <a:spLocks noGrp="1" noChangeArrowheads="1"/>
          </p:cNvSpPr>
          <p:nvPr>
            <p:ph type="ftr" sz="quarter" idx="3"/>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954411" name="Rectangle 43"/>
          <p:cNvSpPr>
            <a:spLocks noGrp="1" noChangeArrowheads="1"/>
          </p:cNvSpPr>
          <p:nvPr>
            <p:ph type="sldNum" sz="quarter" idx="4"/>
          </p:nvPr>
        </p:nvSpPr>
        <p:spPr/>
        <p:txBody>
          <a:bodyPr/>
          <a:lstStyle>
            <a:lvl1pPr>
              <a:defRPr/>
            </a:lvl1pPr>
          </a:lstStyle>
          <a:p>
            <a:pPr defTabSz="449263" fontAlgn="base">
              <a:spcBef>
                <a:spcPct val="0"/>
              </a:spcBef>
              <a:spcAft>
                <a:spcPct val="0"/>
              </a:spcAft>
            </a:pPr>
            <a:fld id="{ABD9CA0B-7CE1-46DB-976A-521489D97FF2}" type="slidenum">
              <a:rPr lang="it-IT" altLang="it-IT" smtClean="0">
                <a:solidFill>
                  <a:srgbClr val="FFFFFF"/>
                </a:solidFill>
                <a:ea typeface="MS Gothic" panose="020B0609070205080204" pitchFamily="49" charset="-128"/>
              </a:rPr>
              <a:pPr defTabSz="449263" fontAlgn="base">
                <a:spcBef>
                  <a:spcPct val="0"/>
                </a:spcBef>
                <a:spcAft>
                  <a:spcPct val="0"/>
                </a:spcAft>
              </a:pPr>
              <a:t>‹N›</a:t>
            </a:fld>
            <a:endParaRPr lang="it-IT" altLang="it-IT" smtClean="0">
              <a:solidFill>
                <a:srgbClr val="FFFFFF"/>
              </a:solidFill>
              <a:ea typeface="MS Gothic" panose="020B0609070205080204" pitchFamily="49" charset="-128"/>
            </a:endParaRPr>
          </a:p>
        </p:txBody>
      </p:sp>
    </p:spTree>
    <p:extLst>
      <p:ext uri="{BB962C8B-B14F-4D97-AF65-F5344CB8AC3E}">
        <p14:creationId xmlns:p14="http://schemas.microsoft.com/office/powerpoint/2010/main" val="600070065"/>
      </p:ext>
    </p:extLst>
  </p:cSld>
  <p:clrMapOvr>
    <a:masterClrMapping/>
  </p:clrMapOv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361" y="1709460"/>
            <a:ext cx="10515839" cy="2852939"/>
          </a:xfrm>
        </p:spPr>
        <p:txBody>
          <a:bodyPr anchor="b"/>
          <a:lstStyle>
            <a:lvl1pPr>
              <a:defRPr sz="5443"/>
            </a:lvl1pPr>
          </a:lstStyle>
          <a:p>
            <a:r>
              <a:rPr lang="it-IT"/>
              <a:t>Fare clic per modificare lo stile del titolo</a:t>
            </a:r>
          </a:p>
        </p:txBody>
      </p:sp>
      <p:sp>
        <p:nvSpPr>
          <p:cNvPr id="3" name="Segnaposto testo 2"/>
          <p:cNvSpPr>
            <a:spLocks noGrp="1"/>
          </p:cNvSpPr>
          <p:nvPr>
            <p:ph type="body" idx="1"/>
          </p:nvPr>
        </p:nvSpPr>
        <p:spPr>
          <a:xfrm>
            <a:off x="831361" y="4589763"/>
            <a:ext cx="10515839" cy="1499197"/>
          </a:xfrm>
        </p:spPr>
        <p:txBody>
          <a:bodyPr/>
          <a:lstStyle>
            <a:lvl1pPr marL="0" indent="0">
              <a:buNone/>
              <a:defRPr sz="2177"/>
            </a:lvl1pPr>
            <a:lvl2pPr marL="414772" indent="0">
              <a:buNone/>
              <a:defRPr sz="1814"/>
            </a:lvl2pPr>
            <a:lvl3pPr marL="829544" indent="0">
              <a:buNone/>
              <a:defRPr sz="1633"/>
            </a:lvl3pPr>
            <a:lvl4pPr marL="1244316" indent="0">
              <a:buNone/>
              <a:defRPr sz="1452"/>
            </a:lvl4pPr>
            <a:lvl5pPr marL="1659087" indent="0">
              <a:buNone/>
              <a:defRPr sz="1452"/>
            </a:lvl5pPr>
            <a:lvl6pPr marL="2073859" indent="0">
              <a:buNone/>
              <a:defRPr sz="1452"/>
            </a:lvl6pPr>
            <a:lvl7pPr marL="2488631" indent="0">
              <a:buNone/>
              <a:defRPr sz="1452"/>
            </a:lvl7pPr>
            <a:lvl8pPr marL="2903403" indent="0">
              <a:buNone/>
              <a:defRPr sz="1452"/>
            </a:lvl8pPr>
            <a:lvl9pPr marL="3318175" indent="0">
              <a:buNone/>
              <a:defRPr sz="1452"/>
            </a:lvl9pPr>
          </a:lstStyle>
          <a:p>
            <a:pPr lvl="0"/>
            <a:r>
              <a:rPr lang="it-IT"/>
              <a:t>Fare clic per modificare stili del testo dello schema</a:t>
            </a:r>
          </a:p>
        </p:txBody>
      </p:sp>
      <p:sp>
        <p:nvSpPr>
          <p:cNvPr id="4" name="Rectangle 3"/>
          <p:cNvSpPr>
            <a:spLocks noGrp="1" noChangeArrowheads="1"/>
          </p:cNvSpPr>
          <p:nvPr>
            <p:ph type="dt" idx="10"/>
          </p:nvPr>
        </p:nvSpPr>
        <p:spPr>
          <a:ln/>
        </p:spPr>
        <p:txBody>
          <a:bodyPr/>
          <a:lstStyle>
            <a:lvl1pPr>
              <a:defRPr/>
            </a:lvl1pPr>
          </a:lstStyle>
          <a:p>
            <a:pPr>
              <a:defRPr/>
            </a:pPr>
            <a:endParaRPr lang="en-GB" altLang="it-IT"/>
          </a:p>
        </p:txBody>
      </p:sp>
      <p:sp>
        <p:nvSpPr>
          <p:cNvPr id="5" name="Rectangle 4"/>
          <p:cNvSpPr>
            <a:spLocks noGrp="1" noChangeArrowheads="1"/>
          </p:cNvSpPr>
          <p:nvPr>
            <p:ph type="ftr" idx="11"/>
          </p:nvPr>
        </p:nvSpPr>
        <p:spPr>
          <a:ln/>
        </p:spPr>
        <p:txBody>
          <a:bodyPr/>
          <a:lstStyle>
            <a:lvl1pPr>
              <a:defRPr/>
            </a:lvl1pPr>
          </a:lstStyle>
          <a:p>
            <a:pPr>
              <a:defRPr/>
            </a:pPr>
            <a:endParaRPr lang="en-GB" altLang="it-IT"/>
          </a:p>
        </p:txBody>
      </p:sp>
      <p:sp>
        <p:nvSpPr>
          <p:cNvPr id="6" name="Rectangle 5"/>
          <p:cNvSpPr>
            <a:spLocks noGrp="1" noChangeArrowheads="1"/>
          </p:cNvSpPr>
          <p:nvPr>
            <p:ph type="sldNum" idx="12"/>
          </p:nvPr>
        </p:nvSpPr>
        <p:spPr>
          <a:ln/>
        </p:spPr>
        <p:txBody>
          <a:bodyPr/>
          <a:lstStyle>
            <a:lvl1pPr>
              <a:defRPr/>
            </a:lvl1pPr>
          </a:lstStyle>
          <a:p>
            <a:pPr>
              <a:defRPr/>
            </a:pPr>
            <a:fld id="{EDE73CCC-0C8A-4172-871A-3C630D02E0B5}" type="slidenum">
              <a:rPr lang="en-GB" altLang="it-IT"/>
              <a:pPr>
                <a:defRPr/>
              </a:pPr>
              <a:t>‹N›</a:t>
            </a:fld>
            <a:endParaRPr lang="en-GB" altLang="it-IT"/>
          </a:p>
        </p:txBody>
      </p:sp>
    </p:spTree>
    <p:extLst>
      <p:ext uri="{BB962C8B-B14F-4D97-AF65-F5344CB8AC3E}">
        <p14:creationId xmlns:p14="http://schemas.microsoft.com/office/powerpoint/2010/main" val="39639882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5" name="Segnaposto piè di pagina 4"/>
          <p:cNvSpPr>
            <a:spLocks noGrp="1"/>
          </p:cNvSpPr>
          <p:nvPr>
            <p:ph type="ftr" sz="quarter" idx="11"/>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6" name="Segnaposto numero diapositiva 5"/>
          <p:cNvSpPr>
            <a:spLocks noGrp="1"/>
          </p:cNvSpPr>
          <p:nvPr>
            <p:ph type="sldNum" sz="quarter" idx="12"/>
          </p:nvPr>
        </p:nvSpPr>
        <p:spPr/>
        <p:txBody>
          <a:bodyPr/>
          <a:lstStyle>
            <a:lvl1pPr>
              <a:defRPr/>
            </a:lvl1pPr>
          </a:lstStyle>
          <a:p>
            <a:pPr defTabSz="449263" fontAlgn="base">
              <a:spcBef>
                <a:spcPct val="0"/>
              </a:spcBef>
              <a:spcAft>
                <a:spcPct val="0"/>
              </a:spcAft>
            </a:pPr>
            <a:fld id="{5CDCF944-1F93-41F8-A228-28232723DB07}" type="slidenum">
              <a:rPr lang="it-IT" altLang="it-IT" smtClean="0">
                <a:solidFill>
                  <a:srgbClr val="FFFFFF"/>
                </a:solidFill>
                <a:ea typeface="MS Gothic" panose="020B0609070205080204" pitchFamily="49" charset="-128"/>
              </a:rPr>
              <a:pPr defTabSz="449263" fontAlgn="base">
                <a:spcBef>
                  <a:spcPct val="0"/>
                </a:spcBef>
                <a:spcAft>
                  <a:spcPct val="0"/>
                </a:spcAft>
              </a:pPr>
              <a:t>‹N›</a:t>
            </a:fld>
            <a:endParaRPr lang="it-IT" altLang="it-IT" smtClean="0">
              <a:solidFill>
                <a:srgbClr val="FFFFFF"/>
              </a:solidFill>
              <a:ea typeface="MS Gothic" panose="020B0609070205080204" pitchFamily="49" charset="-128"/>
            </a:endParaRPr>
          </a:p>
        </p:txBody>
      </p:sp>
    </p:spTree>
    <p:extLst>
      <p:ext uri="{BB962C8B-B14F-4D97-AF65-F5344CB8AC3E}">
        <p14:creationId xmlns:p14="http://schemas.microsoft.com/office/powerpoint/2010/main" val="394217506"/>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39"/>
            <a:ext cx="10515600" cy="2852737"/>
          </a:xfrm>
        </p:spPr>
        <p:txBody>
          <a:bodyPr anchor="b"/>
          <a:lstStyle>
            <a:lvl1pPr>
              <a:defRPr sz="6000"/>
            </a:lvl1pPr>
          </a:lstStyle>
          <a:p>
            <a:r>
              <a:rPr lang="it-IT" smtClean="0"/>
              <a:t>Fare clic per modificare lo stile del titolo</a:t>
            </a:r>
            <a:endParaRPr lang="en-US"/>
          </a:p>
        </p:txBody>
      </p:sp>
      <p:sp>
        <p:nvSpPr>
          <p:cNvPr id="3" name="Segnaposto tes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5" name="Segnaposto piè di pagina 4"/>
          <p:cNvSpPr>
            <a:spLocks noGrp="1"/>
          </p:cNvSpPr>
          <p:nvPr>
            <p:ph type="ftr" sz="quarter" idx="11"/>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6" name="Segnaposto numero diapositiva 5"/>
          <p:cNvSpPr>
            <a:spLocks noGrp="1"/>
          </p:cNvSpPr>
          <p:nvPr>
            <p:ph type="sldNum" sz="quarter" idx="12"/>
          </p:nvPr>
        </p:nvSpPr>
        <p:spPr/>
        <p:txBody>
          <a:bodyPr/>
          <a:lstStyle>
            <a:lvl1pPr>
              <a:defRPr/>
            </a:lvl1pPr>
          </a:lstStyle>
          <a:p>
            <a:pPr defTabSz="449263" fontAlgn="base">
              <a:spcBef>
                <a:spcPct val="0"/>
              </a:spcBef>
              <a:spcAft>
                <a:spcPct val="0"/>
              </a:spcAft>
            </a:pPr>
            <a:fld id="{35DBB684-0788-4A07-B4F7-B1085708CDD8}" type="slidenum">
              <a:rPr lang="it-IT" altLang="it-IT" smtClean="0">
                <a:solidFill>
                  <a:srgbClr val="FFFFFF"/>
                </a:solidFill>
                <a:ea typeface="MS Gothic" panose="020B0609070205080204" pitchFamily="49" charset="-128"/>
              </a:rPr>
              <a:pPr defTabSz="449263" fontAlgn="base">
                <a:spcBef>
                  <a:spcPct val="0"/>
                </a:spcBef>
                <a:spcAft>
                  <a:spcPct val="0"/>
                </a:spcAft>
              </a:pPr>
              <a:t>‹N›</a:t>
            </a:fld>
            <a:endParaRPr lang="it-IT" altLang="it-IT" smtClean="0">
              <a:solidFill>
                <a:srgbClr val="FFFFFF"/>
              </a:solidFill>
              <a:ea typeface="MS Gothic" panose="020B0609070205080204" pitchFamily="49" charset="-128"/>
            </a:endParaRPr>
          </a:p>
        </p:txBody>
      </p:sp>
    </p:spTree>
    <p:extLst>
      <p:ext uri="{BB962C8B-B14F-4D97-AF65-F5344CB8AC3E}">
        <p14:creationId xmlns:p14="http://schemas.microsoft.com/office/powerpoint/2010/main" val="270501251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609600" y="1600201"/>
            <a:ext cx="5384800" cy="4530725"/>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6197600" y="1600201"/>
            <a:ext cx="5384800" cy="4530725"/>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6" name="Segnaposto piè di pagina 5"/>
          <p:cNvSpPr>
            <a:spLocks noGrp="1"/>
          </p:cNvSpPr>
          <p:nvPr>
            <p:ph type="ftr" sz="quarter" idx="11"/>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7" name="Segnaposto numero diapositiva 6"/>
          <p:cNvSpPr>
            <a:spLocks noGrp="1"/>
          </p:cNvSpPr>
          <p:nvPr>
            <p:ph type="sldNum" sz="quarter" idx="12"/>
          </p:nvPr>
        </p:nvSpPr>
        <p:spPr/>
        <p:txBody>
          <a:bodyPr/>
          <a:lstStyle>
            <a:lvl1pPr>
              <a:defRPr/>
            </a:lvl1pPr>
          </a:lstStyle>
          <a:p>
            <a:pPr defTabSz="449263" fontAlgn="base">
              <a:spcBef>
                <a:spcPct val="0"/>
              </a:spcBef>
              <a:spcAft>
                <a:spcPct val="0"/>
              </a:spcAft>
            </a:pPr>
            <a:fld id="{F4069E61-3937-4624-94C6-DE87056E7038}" type="slidenum">
              <a:rPr lang="it-IT" altLang="it-IT" smtClean="0">
                <a:solidFill>
                  <a:srgbClr val="FFFFFF"/>
                </a:solidFill>
                <a:ea typeface="MS Gothic" panose="020B0609070205080204" pitchFamily="49" charset="-128"/>
              </a:rPr>
              <a:pPr defTabSz="449263" fontAlgn="base">
                <a:spcBef>
                  <a:spcPct val="0"/>
                </a:spcBef>
                <a:spcAft>
                  <a:spcPct val="0"/>
                </a:spcAft>
              </a:pPr>
              <a:t>‹N›</a:t>
            </a:fld>
            <a:endParaRPr lang="it-IT" altLang="it-IT" smtClean="0">
              <a:solidFill>
                <a:srgbClr val="FFFFFF"/>
              </a:solidFill>
              <a:ea typeface="MS Gothic" panose="020B0609070205080204" pitchFamily="49" charset="-128"/>
            </a:endParaRPr>
          </a:p>
        </p:txBody>
      </p:sp>
    </p:spTree>
    <p:extLst>
      <p:ext uri="{BB962C8B-B14F-4D97-AF65-F5344CB8AC3E}">
        <p14:creationId xmlns:p14="http://schemas.microsoft.com/office/powerpoint/2010/main" val="3211280226"/>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40317" y="365126"/>
            <a:ext cx="10515600" cy="1325563"/>
          </a:xfrm>
        </p:spPr>
        <p:txBody>
          <a:bodyPr/>
          <a:lstStyle/>
          <a:p>
            <a:r>
              <a:rPr lang="it-IT" smtClean="0"/>
              <a:t>Fare clic per modificare lo stile del titolo</a:t>
            </a:r>
            <a:endParaRPr lang="en-US"/>
          </a:p>
        </p:txBody>
      </p:sp>
      <p:sp>
        <p:nvSpPr>
          <p:cNvPr id="3" name="Segnaposto tes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40318" y="2505075"/>
            <a:ext cx="5158316"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71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8" name="Segnaposto piè di pagina 7"/>
          <p:cNvSpPr>
            <a:spLocks noGrp="1"/>
          </p:cNvSpPr>
          <p:nvPr>
            <p:ph type="ftr" sz="quarter" idx="11"/>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9" name="Segnaposto numero diapositiva 8"/>
          <p:cNvSpPr>
            <a:spLocks noGrp="1"/>
          </p:cNvSpPr>
          <p:nvPr>
            <p:ph type="sldNum" sz="quarter" idx="12"/>
          </p:nvPr>
        </p:nvSpPr>
        <p:spPr/>
        <p:txBody>
          <a:bodyPr/>
          <a:lstStyle>
            <a:lvl1pPr>
              <a:defRPr/>
            </a:lvl1pPr>
          </a:lstStyle>
          <a:p>
            <a:pPr defTabSz="449263" fontAlgn="base">
              <a:spcBef>
                <a:spcPct val="0"/>
              </a:spcBef>
              <a:spcAft>
                <a:spcPct val="0"/>
              </a:spcAft>
            </a:pPr>
            <a:fld id="{E4715217-9065-48E4-AF6D-3BF4522A0E96}" type="slidenum">
              <a:rPr lang="it-IT" altLang="it-IT" smtClean="0">
                <a:solidFill>
                  <a:srgbClr val="FFFFFF"/>
                </a:solidFill>
                <a:ea typeface="MS Gothic" panose="020B0609070205080204" pitchFamily="49" charset="-128"/>
              </a:rPr>
              <a:pPr defTabSz="449263" fontAlgn="base">
                <a:spcBef>
                  <a:spcPct val="0"/>
                </a:spcBef>
                <a:spcAft>
                  <a:spcPct val="0"/>
                </a:spcAft>
              </a:pPr>
              <a:t>‹N›</a:t>
            </a:fld>
            <a:endParaRPr lang="it-IT" altLang="it-IT" smtClean="0">
              <a:solidFill>
                <a:srgbClr val="FFFFFF"/>
              </a:solidFill>
              <a:ea typeface="MS Gothic" panose="020B0609070205080204" pitchFamily="49" charset="-128"/>
            </a:endParaRPr>
          </a:p>
        </p:txBody>
      </p:sp>
    </p:spTree>
    <p:extLst>
      <p:ext uri="{BB962C8B-B14F-4D97-AF65-F5344CB8AC3E}">
        <p14:creationId xmlns:p14="http://schemas.microsoft.com/office/powerpoint/2010/main" val="2436203161"/>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4" name="Segnaposto piè di pagina 3"/>
          <p:cNvSpPr>
            <a:spLocks noGrp="1"/>
          </p:cNvSpPr>
          <p:nvPr>
            <p:ph type="ftr" sz="quarter" idx="11"/>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5" name="Segnaposto numero diapositiva 4"/>
          <p:cNvSpPr>
            <a:spLocks noGrp="1"/>
          </p:cNvSpPr>
          <p:nvPr>
            <p:ph type="sldNum" sz="quarter" idx="12"/>
          </p:nvPr>
        </p:nvSpPr>
        <p:spPr/>
        <p:txBody>
          <a:bodyPr/>
          <a:lstStyle>
            <a:lvl1pPr>
              <a:defRPr/>
            </a:lvl1pPr>
          </a:lstStyle>
          <a:p>
            <a:pPr defTabSz="449263" fontAlgn="base">
              <a:spcBef>
                <a:spcPct val="0"/>
              </a:spcBef>
              <a:spcAft>
                <a:spcPct val="0"/>
              </a:spcAft>
            </a:pPr>
            <a:fld id="{1746F1DE-8F00-4026-9C7E-63DA0C6C7F5D}" type="slidenum">
              <a:rPr lang="it-IT" altLang="it-IT" smtClean="0">
                <a:solidFill>
                  <a:srgbClr val="FFFFFF"/>
                </a:solidFill>
                <a:ea typeface="MS Gothic" panose="020B0609070205080204" pitchFamily="49" charset="-128"/>
              </a:rPr>
              <a:pPr defTabSz="449263" fontAlgn="base">
                <a:spcBef>
                  <a:spcPct val="0"/>
                </a:spcBef>
                <a:spcAft>
                  <a:spcPct val="0"/>
                </a:spcAft>
              </a:pPr>
              <a:t>‹N›</a:t>
            </a:fld>
            <a:endParaRPr lang="it-IT" altLang="it-IT" smtClean="0">
              <a:solidFill>
                <a:srgbClr val="FFFFFF"/>
              </a:solidFill>
              <a:ea typeface="MS Gothic" panose="020B0609070205080204" pitchFamily="49" charset="-128"/>
            </a:endParaRPr>
          </a:p>
        </p:txBody>
      </p:sp>
    </p:spTree>
    <p:extLst>
      <p:ext uri="{BB962C8B-B14F-4D97-AF65-F5344CB8AC3E}">
        <p14:creationId xmlns:p14="http://schemas.microsoft.com/office/powerpoint/2010/main" val="3667514232"/>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3" name="Segnaposto piè di pagina 2"/>
          <p:cNvSpPr>
            <a:spLocks noGrp="1"/>
          </p:cNvSpPr>
          <p:nvPr>
            <p:ph type="ftr" sz="quarter" idx="11"/>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4" name="Segnaposto numero diapositiva 3"/>
          <p:cNvSpPr>
            <a:spLocks noGrp="1"/>
          </p:cNvSpPr>
          <p:nvPr>
            <p:ph type="sldNum" sz="quarter" idx="12"/>
          </p:nvPr>
        </p:nvSpPr>
        <p:spPr/>
        <p:txBody>
          <a:bodyPr/>
          <a:lstStyle>
            <a:lvl1pPr>
              <a:defRPr/>
            </a:lvl1pPr>
          </a:lstStyle>
          <a:p>
            <a:pPr defTabSz="449263" fontAlgn="base">
              <a:spcBef>
                <a:spcPct val="0"/>
              </a:spcBef>
              <a:spcAft>
                <a:spcPct val="0"/>
              </a:spcAft>
            </a:pPr>
            <a:fld id="{34101F90-705B-4CC7-90BA-8BE9B5358EE9}" type="slidenum">
              <a:rPr lang="it-IT" altLang="it-IT" smtClean="0">
                <a:solidFill>
                  <a:srgbClr val="FFFFFF"/>
                </a:solidFill>
                <a:ea typeface="MS Gothic" panose="020B0609070205080204" pitchFamily="49" charset="-128"/>
              </a:rPr>
              <a:pPr defTabSz="449263" fontAlgn="base">
                <a:spcBef>
                  <a:spcPct val="0"/>
                </a:spcBef>
                <a:spcAft>
                  <a:spcPct val="0"/>
                </a:spcAft>
              </a:pPr>
              <a:t>‹N›</a:t>
            </a:fld>
            <a:endParaRPr lang="it-IT" altLang="it-IT" smtClean="0">
              <a:solidFill>
                <a:srgbClr val="FFFFFF"/>
              </a:solidFill>
              <a:ea typeface="MS Gothic" panose="020B0609070205080204" pitchFamily="49" charset="-128"/>
            </a:endParaRPr>
          </a:p>
        </p:txBody>
      </p:sp>
    </p:spTree>
    <p:extLst>
      <p:ext uri="{BB962C8B-B14F-4D97-AF65-F5344CB8AC3E}">
        <p14:creationId xmlns:p14="http://schemas.microsoft.com/office/powerpoint/2010/main" val="1515522230"/>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smtClean="0"/>
              <a:t>Fare clic per modificare lo stile del titolo</a:t>
            </a:r>
            <a:endParaRPr lang="en-US"/>
          </a:p>
        </p:txBody>
      </p:sp>
      <p:sp>
        <p:nvSpPr>
          <p:cNvPr id="3" name="Segnaposto contenut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6" name="Segnaposto piè di pagina 5"/>
          <p:cNvSpPr>
            <a:spLocks noGrp="1"/>
          </p:cNvSpPr>
          <p:nvPr>
            <p:ph type="ftr" sz="quarter" idx="11"/>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7" name="Segnaposto numero diapositiva 6"/>
          <p:cNvSpPr>
            <a:spLocks noGrp="1"/>
          </p:cNvSpPr>
          <p:nvPr>
            <p:ph type="sldNum" sz="quarter" idx="12"/>
          </p:nvPr>
        </p:nvSpPr>
        <p:spPr/>
        <p:txBody>
          <a:bodyPr/>
          <a:lstStyle>
            <a:lvl1pPr>
              <a:defRPr/>
            </a:lvl1pPr>
          </a:lstStyle>
          <a:p>
            <a:pPr defTabSz="449263" fontAlgn="base">
              <a:spcBef>
                <a:spcPct val="0"/>
              </a:spcBef>
              <a:spcAft>
                <a:spcPct val="0"/>
              </a:spcAft>
            </a:pPr>
            <a:fld id="{BB34C508-A4F9-4646-98D9-B0B8E1672B18}" type="slidenum">
              <a:rPr lang="it-IT" altLang="it-IT" smtClean="0">
                <a:solidFill>
                  <a:srgbClr val="FFFFFF"/>
                </a:solidFill>
                <a:ea typeface="MS Gothic" panose="020B0609070205080204" pitchFamily="49" charset="-128"/>
              </a:rPr>
              <a:pPr defTabSz="449263" fontAlgn="base">
                <a:spcBef>
                  <a:spcPct val="0"/>
                </a:spcBef>
                <a:spcAft>
                  <a:spcPct val="0"/>
                </a:spcAft>
              </a:pPr>
              <a:t>‹N›</a:t>
            </a:fld>
            <a:endParaRPr lang="it-IT" altLang="it-IT" smtClean="0">
              <a:solidFill>
                <a:srgbClr val="FFFFFF"/>
              </a:solidFill>
              <a:ea typeface="MS Gothic" panose="020B0609070205080204" pitchFamily="49" charset="-128"/>
            </a:endParaRPr>
          </a:p>
        </p:txBody>
      </p:sp>
    </p:spTree>
    <p:extLst>
      <p:ext uri="{BB962C8B-B14F-4D97-AF65-F5344CB8AC3E}">
        <p14:creationId xmlns:p14="http://schemas.microsoft.com/office/powerpoint/2010/main" val="2905086309"/>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smtClean="0"/>
              <a:t>Fare clic per modificare lo stile del titolo</a:t>
            </a:r>
            <a:endParaRPr lang="en-US"/>
          </a:p>
        </p:txBody>
      </p:sp>
      <p:sp>
        <p:nvSpPr>
          <p:cNvPr id="3" name="Segnaposto immagin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6" name="Segnaposto piè di pagina 5"/>
          <p:cNvSpPr>
            <a:spLocks noGrp="1"/>
          </p:cNvSpPr>
          <p:nvPr>
            <p:ph type="ftr" sz="quarter" idx="11"/>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7" name="Segnaposto numero diapositiva 6"/>
          <p:cNvSpPr>
            <a:spLocks noGrp="1"/>
          </p:cNvSpPr>
          <p:nvPr>
            <p:ph type="sldNum" sz="quarter" idx="12"/>
          </p:nvPr>
        </p:nvSpPr>
        <p:spPr/>
        <p:txBody>
          <a:bodyPr/>
          <a:lstStyle>
            <a:lvl1pPr>
              <a:defRPr/>
            </a:lvl1pPr>
          </a:lstStyle>
          <a:p>
            <a:pPr defTabSz="449263" fontAlgn="base">
              <a:spcBef>
                <a:spcPct val="0"/>
              </a:spcBef>
              <a:spcAft>
                <a:spcPct val="0"/>
              </a:spcAft>
            </a:pPr>
            <a:fld id="{5DBE51E5-1483-42A6-AB44-920D31CE0727}" type="slidenum">
              <a:rPr lang="it-IT" altLang="it-IT" smtClean="0">
                <a:solidFill>
                  <a:srgbClr val="FFFFFF"/>
                </a:solidFill>
                <a:ea typeface="MS Gothic" panose="020B0609070205080204" pitchFamily="49" charset="-128"/>
              </a:rPr>
              <a:pPr defTabSz="449263" fontAlgn="base">
                <a:spcBef>
                  <a:spcPct val="0"/>
                </a:spcBef>
                <a:spcAft>
                  <a:spcPct val="0"/>
                </a:spcAft>
              </a:pPr>
              <a:t>‹N›</a:t>
            </a:fld>
            <a:endParaRPr lang="it-IT" altLang="it-IT" smtClean="0">
              <a:solidFill>
                <a:srgbClr val="FFFFFF"/>
              </a:solidFill>
              <a:ea typeface="MS Gothic" panose="020B0609070205080204" pitchFamily="49" charset="-128"/>
            </a:endParaRPr>
          </a:p>
        </p:txBody>
      </p:sp>
    </p:spTree>
    <p:extLst>
      <p:ext uri="{BB962C8B-B14F-4D97-AF65-F5344CB8AC3E}">
        <p14:creationId xmlns:p14="http://schemas.microsoft.com/office/powerpoint/2010/main" val="262519460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5" name="Segnaposto piè di pagina 4"/>
          <p:cNvSpPr>
            <a:spLocks noGrp="1"/>
          </p:cNvSpPr>
          <p:nvPr>
            <p:ph type="ftr" sz="quarter" idx="11"/>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6" name="Segnaposto numero diapositiva 5"/>
          <p:cNvSpPr>
            <a:spLocks noGrp="1"/>
          </p:cNvSpPr>
          <p:nvPr>
            <p:ph type="sldNum" sz="quarter" idx="12"/>
          </p:nvPr>
        </p:nvSpPr>
        <p:spPr/>
        <p:txBody>
          <a:bodyPr/>
          <a:lstStyle>
            <a:lvl1pPr>
              <a:defRPr/>
            </a:lvl1pPr>
          </a:lstStyle>
          <a:p>
            <a:pPr defTabSz="449263" fontAlgn="base">
              <a:spcBef>
                <a:spcPct val="0"/>
              </a:spcBef>
              <a:spcAft>
                <a:spcPct val="0"/>
              </a:spcAft>
            </a:pPr>
            <a:fld id="{9727F815-D5FA-4919-8ECA-A5CBFAE895EB}" type="slidenum">
              <a:rPr lang="it-IT" altLang="it-IT" smtClean="0">
                <a:solidFill>
                  <a:srgbClr val="FFFFFF"/>
                </a:solidFill>
                <a:ea typeface="MS Gothic" panose="020B0609070205080204" pitchFamily="49" charset="-128"/>
              </a:rPr>
              <a:pPr defTabSz="449263" fontAlgn="base">
                <a:spcBef>
                  <a:spcPct val="0"/>
                </a:spcBef>
                <a:spcAft>
                  <a:spcPct val="0"/>
                </a:spcAft>
              </a:pPr>
              <a:t>‹N›</a:t>
            </a:fld>
            <a:endParaRPr lang="it-IT" altLang="it-IT" smtClean="0">
              <a:solidFill>
                <a:srgbClr val="FFFFFF"/>
              </a:solidFill>
              <a:ea typeface="MS Gothic" panose="020B0609070205080204" pitchFamily="49" charset="-128"/>
            </a:endParaRPr>
          </a:p>
        </p:txBody>
      </p:sp>
    </p:spTree>
    <p:extLst>
      <p:ext uri="{BB962C8B-B14F-4D97-AF65-F5344CB8AC3E}">
        <p14:creationId xmlns:p14="http://schemas.microsoft.com/office/powerpoint/2010/main" val="2751861595"/>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7813"/>
            <a:ext cx="2743200" cy="5853112"/>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609600" y="277813"/>
            <a:ext cx="8026400" cy="5853112"/>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5" name="Segnaposto piè di pagina 4"/>
          <p:cNvSpPr>
            <a:spLocks noGrp="1"/>
          </p:cNvSpPr>
          <p:nvPr>
            <p:ph type="ftr" sz="quarter" idx="11"/>
          </p:nvPr>
        </p:nvSpPr>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6" name="Segnaposto numero diapositiva 5"/>
          <p:cNvSpPr>
            <a:spLocks noGrp="1"/>
          </p:cNvSpPr>
          <p:nvPr>
            <p:ph type="sldNum" sz="quarter" idx="12"/>
          </p:nvPr>
        </p:nvSpPr>
        <p:spPr/>
        <p:txBody>
          <a:bodyPr/>
          <a:lstStyle>
            <a:lvl1pPr>
              <a:defRPr/>
            </a:lvl1pPr>
          </a:lstStyle>
          <a:p>
            <a:pPr defTabSz="449263" fontAlgn="base">
              <a:spcBef>
                <a:spcPct val="0"/>
              </a:spcBef>
              <a:spcAft>
                <a:spcPct val="0"/>
              </a:spcAft>
            </a:pPr>
            <a:fld id="{E9186F94-9B42-4276-947C-184C59741FC1}" type="slidenum">
              <a:rPr lang="it-IT" altLang="it-IT" smtClean="0">
                <a:solidFill>
                  <a:srgbClr val="FFFFFF"/>
                </a:solidFill>
                <a:ea typeface="MS Gothic" panose="020B0609070205080204" pitchFamily="49" charset="-128"/>
              </a:rPr>
              <a:pPr defTabSz="449263" fontAlgn="base">
                <a:spcBef>
                  <a:spcPct val="0"/>
                </a:spcBef>
                <a:spcAft>
                  <a:spcPct val="0"/>
                </a:spcAft>
              </a:pPr>
              <a:t>‹N›</a:t>
            </a:fld>
            <a:endParaRPr lang="it-IT" altLang="it-IT" smtClean="0">
              <a:solidFill>
                <a:srgbClr val="FFFFFF"/>
              </a:solidFill>
              <a:ea typeface="MS Gothic" panose="020B0609070205080204" pitchFamily="49" charset="-128"/>
            </a:endParaRPr>
          </a:p>
        </p:txBody>
      </p:sp>
    </p:spTree>
    <p:extLst>
      <p:ext uri="{BB962C8B-B14F-4D97-AF65-F5344CB8AC3E}">
        <p14:creationId xmlns:p14="http://schemas.microsoft.com/office/powerpoint/2010/main" val="16373421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8641" y="1604329"/>
            <a:ext cx="5389439" cy="397193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82400" y="1604329"/>
            <a:ext cx="5389441" cy="397193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3"/>
          <p:cNvSpPr>
            <a:spLocks noGrp="1" noChangeArrowheads="1"/>
          </p:cNvSpPr>
          <p:nvPr>
            <p:ph type="dt" idx="10"/>
          </p:nvPr>
        </p:nvSpPr>
        <p:spPr>
          <a:ln/>
        </p:spPr>
        <p:txBody>
          <a:bodyPr/>
          <a:lstStyle>
            <a:lvl1pPr>
              <a:defRPr/>
            </a:lvl1pPr>
          </a:lstStyle>
          <a:p>
            <a:pPr>
              <a:defRPr/>
            </a:pPr>
            <a:endParaRPr lang="en-GB" altLang="it-IT"/>
          </a:p>
        </p:txBody>
      </p:sp>
      <p:sp>
        <p:nvSpPr>
          <p:cNvPr id="6" name="Rectangle 4"/>
          <p:cNvSpPr>
            <a:spLocks noGrp="1" noChangeArrowheads="1"/>
          </p:cNvSpPr>
          <p:nvPr>
            <p:ph type="ftr" idx="11"/>
          </p:nvPr>
        </p:nvSpPr>
        <p:spPr>
          <a:ln/>
        </p:spPr>
        <p:txBody>
          <a:bodyPr/>
          <a:lstStyle>
            <a:lvl1pPr>
              <a:defRPr/>
            </a:lvl1pPr>
          </a:lstStyle>
          <a:p>
            <a:pPr>
              <a:defRPr/>
            </a:pPr>
            <a:endParaRPr lang="en-GB" altLang="it-IT"/>
          </a:p>
        </p:txBody>
      </p:sp>
      <p:sp>
        <p:nvSpPr>
          <p:cNvPr id="7" name="Rectangle 5"/>
          <p:cNvSpPr>
            <a:spLocks noGrp="1" noChangeArrowheads="1"/>
          </p:cNvSpPr>
          <p:nvPr>
            <p:ph type="sldNum" idx="12"/>
          </p:nvPr>
        </p:nvSpPr>
        <p:spPr>
          <a:ln/>
        </p:spPr>
        <p:txBody>
          <a:bodyPr/>
          <a:lstStyle>
            <a:lvl1pPr>
              <a:defRPr/>
            </a:lvl1pPr>
          </a:lstStyle>
          <a:p>
            <a:pPr>
              <a:defRPr/>
            </a:pPr>
            <a:fld id="{BA43CE66-9E41-4024-96DB-BABF6A894086}" type="slidenum">
              <a:rPr lang="en-GB" altLang="it-IT"/>
              <a:pPr>
                <a:defRPr/>
              </a:pPr>
              <a:t>‹N›</a:t>
            </a:fld>
            <a:endParaRPr lang="en-GB" altLang="it-IT"/>
          </a:p>
        </p:txBody>
      </p:sp>
    </p:spTree>
    <p:extLst>
      <p:ext uri="{BB962C8B-B14F-4D97-AF65-F5344CB8AC3E}">
        <p14:creationId xmlns:p14="http://schemas.microsoft.com/office/powerpoint/2010/main" val="6672769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7814"/>
            <a:ext cx="10972800" cy="1139825"/>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609600" y="1600201"/>
            <a:ext cx="5384800" cy="4530725"/>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6197600" y="1600201"/>
            <a:ext cx="5384800" cy="4530725"/>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a:xfrm>
            <a:off x="609600" y="6243638"/>
            <a:ext cx="2844800" cy="457200"/>
          </a:xfrm>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6" name="Segnaposto piè di pagina 5"/>
          <p:cNvSpPr>
            <a:spLocks noGrp="1"/>
          </p:cNvSpPr>
          <p:nvPr>
            <p:ph type="ftr" sz="quarter" idx="11"/>
          </p:nvPr>
        </p:nvSpPr>
        <p:spPr>
          <a:xfrm>
            <a:off x="4165600" y="6248400"/>
            <a:ext cx="3860800" cy="457200"/>
          </a:xfrm>
        </p:spPr>
        <p:txBody>
          <a:bodyPr/>
          <a:lstStyle>
            <a:lvl1pPr>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7" name="Segnaposto numero diapositiva 6"/>
          <p:cNvSpPr>
            <a:spLocks noGrp="1"/>
          </p:cNvSpPr>
          <p:nvPr>
            <p:ph type="sldNum" sz="quarter" idx="12"/>
          </p:nvPr>
        </p:nvSpPr>
        <p:spPr>
          <a:xfrm>
            <a:off x="8737600" y="6243638"/>
            <a:ext cx="2844800" cy="457200"/>
          </a:xfrm>
        </p:spPr>
        <p:txBody>
          <a:bodyPr/>
          <a:lstStyle>
            <a:lvl1pPr>
              <a:defRPr/>
            </a:lvl1pPr>
          </a:lstStyle>
          <a:p>
            <a:pPr defTabSz="449263" fontAlgn="base">
              <a:spcBef>
                <a:spcPct val="0"/>
              </a:spcBef>
              <a:spcAft>
                <a:spcPct val="0"/>
              </a:spcAft>
            </a:pPr>
            <a:fld id="{285C5B74-13A7-4192-93E5-6EAB71104F74}" type="slidenum">
              <a:rPr lang="it-IT" altLang="it-IT" smtClean="0">
                <a:solidFill>
                  <a:srgbClr val="FFFFFF"/>
                </a:solidFill>
                <a:ea typeface="MS Gothic" panose="020B0609070205080204" pitchFamily="49" charset="-128"/>
              </a:rPr>
              <a:pPr defTabSz="449263" fontAlgn="base">
                <a:spcBef>
                  <a:spcPct val="0"/>
                </a:spcBef>
                <a:spcAft>
                  <a:spcPct val="0"/>
                </a:spcAft>
              </a:pPr>
              <a:t>‹N›</a:t>
            </a:fld>
            <a:endParaRPr lang="it-IT" altLang="it-IT" smtClean="0">
              <a:solidFill>
                <a:srgbClr val="FFFFFF"/>
              </a:solidFill>
              <a:ea typeface="MS Gothic" panose="020B0609070205080204" pitchFamily="49" charset="-128"/>
            </a:endParaRPr>
          </a:p>
        </p:txBody>
      </p:sp>
    </p:spTree>
    <p:extLst>
      <p:ext uri="{BB962C8B-B14F-4D97-AF65-F5344CB8AC3E}">
        <p14:creationId xmlns:p14="http://schemas.microsoft.com/office/powerpoint/2010/main" val="838990340"/>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D4E18D-3507-42AB-8F2A-C016E29F8310}"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9894851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08DCE5-9D0F-4B62-8C6A-DBE11B76E75F}"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7061447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3FA8A1-36D6-4D8F-BB9B-1BF7D0F9C350}"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4548335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3069633-C98A-4109-A860-36888029C4D4}"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14112352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9"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8A5B6A-7A49-47F9-BD3B-5ABF0EA64F8E}"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5018647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42CFB0-04E3-4EB8-882D-D84DA55D9E7D}"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96045070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5694A91-5E9B-486C-9BC6-3EF7D98D285C}"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3905846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9BE7C59-87A1-49AE-8670-C59D0B3C3EAC}"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34884358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93DDA69-5CBA-42D1-9F0B-04680E9740BA}"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68713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041" y="365798"/>
            <a:ext cx="10515839" cy="1324939"/>
          </a:xfrm>
        </p:spPr>
        <p:txBody>
          <a:bodyPr/>
          <a:lstStyle/>
          <a:p>
            <a:r>
              <a:rPr lang="it-IT"/>
              <a:t>Fare clic per modificare lo stile del titolo</a:t>
            </a:r>
          </a:p>
        </p:txBody>
      </p:sp>
      <p:sp>
        <p:nvSpPr>
          <p:cNvPr id="3" name="Segnaposto testo 2"/>
          <p:cNvSpPr>
            <a:spLocks noGrp="1"/>
          </p:cNvSpPr>
          <p:nvPr>
            <p:ph type="body" idx="1"/>
          </p:nvPr>
        </p:nvSpPr>
        <p:spPr>
          <a:xfrm>
            <a:off x="839041" y="1680657"/>
            <a:ext cx="515903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it-IT"/>
              <a:t>Fare clic per modificare stili del testo dello schema</a:t>
            </a:r>
          </a:p>
        </p:txBody>
      </p:sp>
      <p:sp>
        <p:nvSpPr>
          <p:cNvPr id="4" name="Segnaposto contenuto 3"/>
          <p:cNvSpPr>
            <a:spLocks noGrp="1"/>
          </p:cNvSpPr>
          <p:nvPr>
            <p:ph sz="half" idx="2"/>
          </p:nvPr>
        </p:nvSpPr>
        <p:spPr>
          <a:xfrm>
            <a:off x="839041" y="2504424"/>
            <a:ext cx="5159039" cy="368534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801" y="1680657"/>
            <a:ext cx="5182079" cy="823766"/>
          </a:xfrm>
        </p:spPr>
        <p:txBody>
          <a:bodyPr anchor="b"/>
          <a:lstStyle>
            <a:lvl1pPr marL="0" indent="0">
              <a:buNone/>
              <a:defRPr sz="2177" b="1"/>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it-IT"/>
              <a:t>Fare clic per modificare stili del testo dello schema</a:t>
            </a:r>
          </a:p>
        </p:txBody>
      </p:sp>
      <p:sp>
        <p:nvSpPr>
          <p:cNvPr id="6" name="Segnaposto contenuto 5"/>
          <p:cNvSpPr>
            <a:spLocks noGrp="1"/>
          </p:cNvSpPr>
          <p:nvPr>
            <p:ph sz="quarter" idx="4"/>
          </p:nvPr>
        </p:nvSpPr>
        <p:spPr>
          <a:xfrm>
            <a:off x="6172801" y="2504424"/>
            <a:ext cx="5182079" cy="368534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3"/>
          <p:cNvSpPr>
            <a:spLocks noGrp="1" noChangeArrowheads="1"/>
          </p:cNvSpPr>
          <p:nvPr>
            <p:ph type="dt" idx="10"/>
          </p:nvPr>
        </p:nvSpPr>
        <p:spPr>
          <a:ln/>
        </p:spPr>
        <p:txBody>
          <a:bodyPr/>
          <a:lstStyle>
            <a:lvl1pPr>
              <a:defRPr/>
            </a:lvl1pPr>
          </a:lstStyle>
          <a:p>
            <a:pPr>
              <a:defRPr/>
            </a:pPr>
            <a:endParaRPr lang="en-GB" altLang="it-IT"/>
          </a:p>
        </p:txBody>
      </p:sp>
      <p:sp>
        <p:nvSpPr>
          <p:cNvPr id="8" name="Rectangle 4"/>
          <p:cNvSpPr>
            <a:spLocks noGrp="1" noChangeArrowheads="1"/>
          </p:cNvSpPr>
          <p:nvPr>
            <p:ph type="ftr" idx="11"/>
          </p:nvPr>
        </p:nvSpPr>
        <p:spPr>
          <a:ln/>
        </p:spPr>
        <p:txBody>
          <a:bodyPr/>
          <a:lstStyle>
            <a:lvl1pPr>
              <a:defRPr/>
            </a:lvl1pPr>
          </a:lstStyle>
          <a:p>
            <a:pPr>
              <a:defRPr/>
            </a:pPr>
            <a:endParaRPr lang="en-GB" altLang="it-IT"/>
          </a:p>
        </p:txBody>
      </p:sp>
      <p:sp>
        <p:nvSpPr>
          <p:cNvPr id="9" name="Rectangle 5"/>
          <p:cNvSpPr>
            <a:spLocks noGrp="1" noChangeArrowheads="1"/>
          </p:cNvSpPr>
          <p:nvPr>
            <p:ph type="sldNum" idx="12"/>
          </p:nvPr>
        </p:nvSpPr>
        <p:spPr>
          <a:ln/>
        </p:spPr>
        <p:txBody>
          <a:bodyPr/>
          <a:lstStyle>
            <a:lvl1pPr>
              <a:defRPr/>
            </a:lvl1pPr>
          </a:lstStyle>
          <a:p>
            <a:pPr>
              <a:defRPr/>
            </a:pPr>
            <a:fld id="{6ED9D71A-C32F-4B3F-A6B9-689D945A9262}" type="slidenum">
              <a:rPr lang="en-GB" altLang="it-IT"/>
              <a:pPr>
                <a:defRPr/>
              </a:pPr>
              <a:t>‹N›</a:t>
            </a:fld>
            <a:endParaRPr lang="en-GB" altLang="it-IT"/>
          </a:p>
        </p:txBody>
      </p:sp>
    </p:spTree>
    <p:extLst>
      <p:ext uri="{BB962C8B-B14F-4D97-AF65-F5344CB8AC3E}">
        <p14:creationId xmlns:p14="http://schemas.microsoft.com/office/powerpoint/2010/main" val="382467910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AA56AB-15C1-4C7B-9766-EFA33041A3C8}"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81250601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686800" y="609600"/>
            <a:ext cx="25908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914400" y="609600"/>
            <a:ext cx="75692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2E82AF-A338-462E-8E28-5A8894AED045}"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83268932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26645986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4135399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87070210"/>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08000" y="1303338"/>
            <a:ext cx="5488517" cy="5554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9718" y="1303338"/>
            <a:ext cx="5488516" cy="5554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402973058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55463026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565007042"/>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062960"/>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269827238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3"/>
          <p:cNvSpPr>
            <a:spLocks noGrp="1" noChangeArrowheads="1"/>
          </p:cNvSpPr>
          <p:nvPr>
            <p:ph type="dt" idx="10"/>
          </p:nvPr>
        </p:nvSpPr>
        <p:spPr>
          <a:ln/>
        </p:spPr>
        <p:txBody>
          <a:bodyPr/>
          <a:lstStyle>
            <a:lvl1pPr>
              <a:defRPr/>
            </a:lvl1pPr>
          </a:lstStyle>
          <a:p>
            <a:pPr>
              <a:defRPr/>
            </a:pPr>
            <a:endParaRPr lang="en-GB" altLang="it-IT"/>
          </a:p>
        </p:txBody>
      </p:sp>
      <p:sp>
        <p:nvSpPr>
          <p:cNvPr id="4" name="Rectangle 4"/>
          <p:cNvSpPr>
            <a:spLocks noGrp="1" noChangeArrowheads="1"/>
          </p:cNvSpPr>
          <p:nvPr>
            <p:ph type="ftr" idx="11"/>
          </p:nvPr>
        </p:nvSpPr>
        <p:spPr>
          <a:ln/>
        </p:spPr>
        <p:txBody>
          <a:bodyPr/>
          <a:lstStyle>
            <a:lvl1pPr>
              <a:defRPr/>
            </a:lvl1pPr>
          </a:lstStyle>
          <a:p>
            <a:pPr>
              <a:defRPr/>
            </a:pPr>
            <a:endParaRPr lang="en-GB" altLang="it-IT"/>
          </a:p>
        </p:txBody>
      </p:sp>
      <p:sp>
        <p:nvSpPr>
          <p:cNvPr id="5" name="Rectangle 5"/>
          <p:cNvSpPr>
            <a:spLocks noGrp="1" noChangeArrowheads="1"/>
          </p:cNvSpPr>
          <p:nvPr>
            <p:ph type="sldNum" idx="12"/>
          </p:nvPr>
        </p:nvSpPr>
        <p:spPr>
          <a:ln/>
        </p:spPr>
        <p:txBody>
          <a:bodyPr/>
          <a:lstStyle>
            <a:lvl1pPr>
              <a:defRPr/>
            </a:lvl1pPr>
          </a:lstStyle>
          <a:p>
            <a:pPr>
              <a:defRPr/>
            </a:pPr>
            <a:fld id="{F81984F3-AA76-4588-8772-9BF33CC6AFD4}" type="slidenum">
              <a:rPr lang="en-GB" altLang="it-IT"/>
              <a:pPr>
                <a:defRPr/>
              </a:pPr>
              <a:t>‹N›</a:t>
            </a:fld>
            <a:endParaRPr lang="en-GB" altLang="it-IT"/>
          </a:p>
        </p:txBody>
      </p:sp>
    </p:spTree>
    <p:extLst>
      <p:ext uri="{BB962C8B-B14F-4D97-AF65-F5344CB8AC3E}">
        <p14:creationId xmlns:p14="http://schemas.microsoft.com/office/powerpoint/2010/main" val="373514101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sym typeface="Arial" pitchFamily="34" charset="0"/>
            </a:endParaRP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4158353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578995295"/>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94233" y="0"/>
            <a:ext cx="2794000" cy="6858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08001" y="0"/>
            <a:ext cx="8183033" cy="6858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816747079"/>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defTabSz="914400" fontAlgn="auto">
              <a:spcBef>
                <a:spcPts val="0"/>
              </a:spcBef>
              <a:spcAft>
                <a:spcPts val="0"/>
              </a:spcAft>
              <a:defRPr>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Segnaposto piè di pagina 4"/>
          <p:cNvSpPr>
            <a:spLocks noGrp="1"/>
          </p:cNvSpPr>
          <p:nvPr>
            <p:ph type="ftr" sz="quarter" idx="11"/>
          </p:nvPr>
        </p:nvSpPr>
        <p:spPr/>
        <p:txBody>
          <a:bodyPr/>
          <a:lstStyle>
            <a:lvl1pPr defTabSz="914400" fontAlgn="auto">
              <a:spcBef>
                <a:spcPts val="0"/>
              </a:spcBef>
              <a:spcAft>
                <a:spcPts val="0"/>
              </a:spcAft>
              <a:defRPr>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Segnaposto numero diapositiva 5"/>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496238-88FD-45E4-9619-8F45AEEEF5FF}"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a:endParaRPr>
          </a:p>
        </p:txBody>
      </p:sp>
    </p:spTree>
    <p:extLst>
      <p:ext uri="{BB962C8B-B14F-4D97-AF65-F5344CB8AC3E}">
        <p14:creationId xmlns:p14="http://schemas.microsoft.com/office/powerpoint/2010/main" val="258626689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defTabSz="914400" fontAlgn="auto">
              <a:spcBef>
                <a:spcPts val="0"/>
              </a:spcBef>
              <a:spcAft>
                <a:spcPts val="0"/>
              </a:spcAft>
              <a:defRPr>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Segnaposto piè di pagina 4"/>
          <p:cNvSpPr>
            <a:spLocks noGrp="1"/>
          </p:cNvSpPr>
          <p:nvPr>
            <p:ph type="ftr" sz="quarter" idx="11"/>
          </p:nvPr>
        </p:nvSpPr>
        <p:spPr/>
        <p:txBody>
          <a:bodyPr/>
          <a:lstStyle>
            <a:lvl1pPr defTabSz="914400" fontAlgn="auto">
              <a:spcBef>
                <a:spcPts val="0"/>
              </a:spcBef>
              <a:spcAft>
                <a:spcPts val="0"/>
              </a:spcAft>
              <a:defRPr>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Segnaposto numero diapositiva 5"/>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C297DC2-7E6B-419E-9893-401CD922423C}"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a:endParaRPr>
          </a:p>
        </p:txBody>
      </p:sp>
    </p:spTree>
    <p:extLst>
      <p:ext uri="{BB962C8B-B14F-4D97-AF65-F5344CB8AC3E}">
        <p14:creationId xmlns:p14="http://schemas.microsoft.com/office/powerpoint/2010/main" val="101025366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defTabSz="914400" fontAlgn="auto">
              <a:spcBef>
                <a:spcPts val="0"/>
              </a:spcBef>
              <a:spcAft>
                <a:spcPts val="0"/>
              </a:spcAft>
              <a:defRPr>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Segnaposto piè di pagina 4"/>
          <p:cNvSpPr>
            <a:spLocks noGrp="1"/>
          </p:cNvSpPr>
          <p:nvPr>
            <p:ph type="ftr" sz="quarter" idx="11"/>
          </p:nvPr>
        </p:nvSpPr>
        <p:spPr/>
        <p:txBody>
          <a:bodyPr/>
          <a:lstStyle>
            <a:lvl1pPr defTabSz="914400" fontAlgn="auto">
              <a:spcBef>
                <a:spcPts val="0"/>
              </a:spcBef>
              <a:spcAft>
                <a:spcPts val="0"/>
              </a:spcAft>
              <a:defRPr>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Segnaposto numero diapositiva 5"/>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AE4C364-D005-4F3D-B382-212A48B37511}"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a:endParaRPr>
          </a:p>
        </p:txBody>
      </p:sp>
    </p:spTree>
    <p:extLst>
      <p:ext uri="{BB962C8B-B14F-4D97-AF65-F5344CB8AC3E}">
        <p14:creationId xmlns:p14="http://schemas.microsoft.com/office/powerpoint/2010/main" val="142112996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defTabSz="914400" fontAlgn="auto">
              <a:spcBef>
                <a:spcPts val="0"/>
              </a:spcBef>
              <a:spcAft>
                <a:spcPts val="0"/>
              </a:spcAft>
              <a:defRPr>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Segnaposto piè di pagina 5"/>
          <p:cNvSpPr>
            <a:spLocks noGrp="1"/>
          </p:cNvSpPr>
          <p:nvPr>
            <p:ph type="ftr" sz="quarter" idx="11"/>
          </p:nvPr>
        </p:nvSpPr>
        <p:spPr/>
        <p:txBody>
          <a:bodyPr/>
          <a:lstStyle>
            <a:lvl1pPr defTabSz="914400" fontAlgn="auto">
              <a:spcBef>
                <a:spcPts val="0"/>
              </a:spcBef>
              <a:spcAft>
                <a:spcPts val="0"/>
              </a:spcAft>
              <a:defRPr>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Segnaposto numero diapositiva 6"/>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521B5D-3F94-4F9E-B066-2B15716E5ED9}"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a:endParaRPr>
          </a:p>
        </p:txBody>
      </p:sp>
    </p:spTree>
    <p:extLst>
      <p:ext uri="{BB962C8B-B14F-4D97-AF65-F5344CB8AC3E}">
        <p14:creationId xmlns:p14="http://schemas.microsoft.com/office/powerpoint/2010/main" val="80696022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defTabSz="914400" fontAlgn="auto">
              <a:spcBef>
                <a:spcPts val="0"/>
              </a:spcBef>
              <a:spcAft>
                <a:spcPts val="0"/>
              </a:spcAft>
              <a:defRPr>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8" name="Segnaposto piè di pagina 7"/>
          <p:cNvSpPr>
            <a:spLocks noGrp="1"/>
          </p:cNvSpPr>
          <p:nvPr>
            <p:ph type="ftr" sz="quarter" idx="11"/>
          </p:nvPr>
        </p:nvSpPr>
        <p:spPr/>
        <p:txBody>
          <a:bodyPr/>
          <a:lstStyle>
            <a:lvl1pPr defTabSz="914400" fontAlgn="auto">
              <a:spcBef>
                <a:spcPts val="0"/>
              </a:spcBef>
              <a:spcAft>
                <a:spcPts val="0"/>
              </a:spcAft>
              <a:defRPr>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9" name="Segnaposto numero diapositiva 8"/>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08277A2-9CC1-458A-9B45-B53D1DC94665}"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a:endParaRPr>
          </a:p>
        </p:txBody>
      </p:sp>
    </p:spTree>
    <p:extLst>
      <p:ext uri="{BB962C8B-B14F-4D97-AF65-F5344CB8AC3E}">
        <p14:creationId xmlns:p14="http://schemas.microsoft.com/office/powerpoint/2010/main" val="56549223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defTabSz="914400" fontAlgn="auto">
              <a:spcBef>
                <a:spcPts val="0"/>
              </a:spcBef>
              <a:spcAft>
                <a:spcPts val="0"/>
              </a:spcAft>
              <a:defRPr>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Segnaposto piè di pagina 3"/>
          <p:cNvSpPr>
            <a:spLocks noGrp="1"/>
          </p:cNvSpPr>
          <p:nvPr>
            <p:ph type="ftr" sz="quarter" idx="11"/>
          </p:nvPr>
        </p:nvSpPr>
        <p:spPr/>
        <p:txBody>
          <a:bodyPr/>
          <a:lstStyle>
            <a:lvl1pPr defTabSz="914400" fontAlgn="auto">
              <a:spcBef>
                <a:spcPts val="0"/>
              </a:spcBef>
              <a:spcAft>
                <a:spcPts val="0"/>
              </a:spcAft>
              <a:defRPr>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Segnaposto numero diapositiva 4"/>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E318442-C3C9-458E-A4D8-B24C24B59606}"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a:endParaRPr>
          </a:p>
        </p:txBody>
      </p:sp>
    </p:spTree>
    <p:extLst>
      <p:ext uri="{BB962C8B-B14F-4D97-AF65-F5344CB8AC3E}">
        <p14:creationId xmlns:p14="http://schemas.microsoft.com/office/powerpoint/2010/main" val="316964827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defTabSz="914400" fontAlgn="auto">
              <a:spcBef>
                <a:spcPts val="0"/>
              </a:spcBef>
              <a:spcAft>
                <a:spcPts val="0"/>
              </a:spcAft>
              <a:defRPr>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3" name="Segnaposto piè di pagina 2"/>
          <p:cNvSpPr>
            <a:spLocks noGrp="1"/>
          </p:cNvSpPr>
          <p:nvPr>
            <p:ph type="ftr" sz="quarter" idx="11"/>
          </p:nvPr>
        </p:nvSpPr>
        <p:spPr/>
        <p:txBody>
          <a:bodyPr/>
          <a:lstStyle>
            <a:lvl1pPr defTabSz="914400" fontAlgn="auto">
              <a:spcBef>
                <a:spcPts val="0"/>
              </a:spcBef>
              <a:spcAft>
                <a:spcPts val="0"/>
              </a:spcAft>
              <a:defRPr>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Segnaposto numero diapositiva 3"/>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D1AF0A-6B64-4400-AD3F-4FAF3F02E530}"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a:endParaRPr>
          </a:p>
        </p:txBody>
      </p:sp>
    </p:spTree>
    <p:extLst>
      <p:ext uri="{BB962C8B-B14F-4D97-AF65-F5344CB8AC3E}">
        <p14:creationId xmlns:p14="http://schemas.microsoft.com/office/powerpoint/2010/main" val="97003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35"/>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B8EEF1DB-34B3-4423-82DB-06AE29D03392}" type="slidenum">
              <a:rPr lang="it-IT" altLang="it-IT"/>
              <a:pPr/>
              <a:t>‹N›</a:t>
            </a:fld>
            <a:endParaRPr lang="it-IT" altLang="it-IT"/>
          </a:p>
        </p:txBody>
      </p:sp>
    </p:spTree>
    <p:extLst>
      <p:ext uri="{BB962C8B-B14F-4D97-AF65-F5344CB8AC3E}">
        <p14:creationId xmlns:p14="http://schemas.microsoft.com/office/powerpoint/2010/main" val="1455652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ltLang="it-IT"/>
          </a:p>
        </p:txBody>
      </p:sp>
      <p:sp>
        <p:nvSpPr>
          <p:cNvPr id="3" name="Rectangle 4"/>
          <p:cNvSpPr>
            <a:spLocks noGrp="1" noChangeArrowheads="1"/>
          </p:cNvSpPr>
          <p:nvPr>
            <p:ph type="ftr" idx="11"/>
          </p:nvPr>
        </p:nvSpPr>
        <p:spPr>
          <a:ln/>
        </p:spPr>
        <p:txBody>
          <a:bodyPr/>
          <a:lstStyle>
            <a:lvl1pPr>
              <a:defRPr/>
            </a:lvl1pPr>
          </a:lstStyle>
          <a:p>
            <a:pPr>
              <a:defRPr/>
            </a:pPr>
            <a:endParaRPr lang="en-GB" altLang="it-IT"/>
          </a:p>
        </p:txBody>
      </p:sp>
      <p:sp>
        <p:nvSpPr>
          <p:cNvPr id="4" name="Rectangle 5"/>
          <p:cNvSpPr>
            <a:spLocks noGrp="1" noChangeArrowheads="1"/>
          </p:cNvSpPr>
          <p:nvPr>
            <p:ph type="sldNum" idx="12"/>
          </p:nvPr>
        </p:nvSpPr>
        <p:spPr>
          <a:ln/>
        </p:spPr>
        <p:txBody>
          <a:bodyPr/>
          <a:lstStyle>
            <a:lvl1pPr>
              <a:defRPr/>
            </a:lvl1pPr>
          </a:lstStyle>
          <a:p>
            <a:pPr>
              <a:defRPr/>
            </a:pPr>
            <a:fld id="{C138FF74-EE8C-47AF-8A98-0A5625A92A5C}" type="slidenum">
              <a:rPr lang="en-GB" altLang="it-IT"/>
              <a:pPr>
                <a:defRPr/>
              </a:pPr>
              <a:t>‹N›</a:t>
            </a:fld>
            <a:endParaRPr lang="en-GB" altLang="it-IT"/>
          </a:p>
        </p:txBody>
      </p:sp>
    </p:spTree>
    <p:extLst>
      <p:ext uri="{BB962C8B-B14F-4D97-AF65-F5344CB8AC3E}">
        <p14:creationId xmlns:p14="http://schemas.microsoft.com/office/powerpoint/2010/main" val="199008648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defTabSz="914400" fontAlgn="auto">
              <a:spcBef>
                <a:spcPts val="0"/>
              </a:spcBef>
              <a:spcAft>
                <a:spcPts val="0"/>
              </a:spcAft>
              <a:defRPr>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Segnaposto piè di pagina 5"/>
          <p:cNvSpPr>
            <a:spLocks noGrp="1"/>
          </p:cNvSpPr>
          <p:nvPr>
            <p:ph type="ftr" sz="quarter" idx="11"/>
          </p:nvPr>
        </p:nvSpPr>
        <p:spPr/>
        <p:txBody>
          <a:bodyPr/>
          <a:lstStyle>
            <a:lvl1pPr defTabSz="914400" fontAlgn="auto">
              <a:spcBef>
                <a:spcPts val="0"/>
              </a:spcBef>
              <a:spcAft>
                <a:spcPts val="0"/>
              </a:spcAft>
              <a:defRPr>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Segnaposto numero diapositiva 6"/>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A39765-32B2-44CB-BADA-CB137A7D4994}"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a:endParaRPr>
          </a:p>
        </p:txBody>
      </p:sp>
    </p:spTree>
    <p:extLst>
      <p:ext uri="{BB962C8B-B14F-4D97-AF65-F5344CB8AC3E}">
        <p14:creationId xmlns:p14="http://schemas.microsoft.com/office/powerpoint/2010/main" val="259239123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defTabSz="914400" fontAlgn="auto">
              <a:spcBef>
                <a:spcPts val="0"/>
              </a:spcBef>
              <a:spcAft>
                <a:spcPts val="0"/>
              </a:spcAft>
              <a:defRPr>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Segnaposto piè di pagina 5"/>
          <p:cNvSpPr>
            <a:spLocks noGrp="1"/>
          </p:cNvSpPr>
          <p:nvPr>
            <p:ph type="ftr" sz="quarter" idx="11"/>
          </p:nvPr>
        </p:nvSpPr>
        <p:spPr/>
        <p:txBody>
          <a:bodyPr/>
          <a:lstStyle>
            <a:lvl1pPr defTabSz="914400" fontAlgn="auto">
              <a:spcBef>
                <a:spcPts val="0"/>
              </a:spcBef>
              <a:spcAft>
                <a:spcPts val="0"/>
              </a:spcAft>
              <a:defRPr>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7" name="Segnaposto numero diapositiva 6"/>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5E13464-D3F5-47E5-84C9-94155F19F351}"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a:endParaRPr>
          </a:p>
        </p:txBody>
      </p:sp>
    </p:spTree>
    <p:extLst>
      <p:ext uri="{BB962C8B-B14F-4D97-AF65-F5344CB8AC3E}">
        <p14:creationId xmlns:p14="http://schemas.microsoft.com/office/powerpoint/2010/main" val="39689387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defTabSz="914400" fontAlgn="auto">
              <a:spcBef>
                <a:spcPts val="0"/>
              </a:spcBef>
              <a:spcAft>
                <a:spcPts val="0"/>
              </a:spcAft>
              <a:defRPr>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Segnaposto piè di pagina 4"/>
          <p:cNvSpPr>
            <a:spLocks noGrp="1"/>
          </p:cNvSpPr>
          <p:nvPr>
            <p:ph type="ftr" sz="quarter" idx="11"/>
          </p:nvPr>
        </p:nvSpPr>
        <p:spPr/>
        <p:txBody>
          <a:bodyPr/>
          <a:lstStyle>
            <a:lvl1pPr defTabSz="914400" fontAlgn="auto">
              <a:spcBef>
                <a:spcPts val="0"/>
              </a:spcBef>
              <a:spcAft>
                <a:spcPts val="0"/>
              </a:spcAft>
              <a:defRPr>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Segnaposto numero diapositiva 5"/>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51F7BA-0141-4FD1-AE5B-51FAF29F9A02}"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a:endParaRPr>
          </a:p>
        </p:txBody>
      </p:sp>
    </p:spTree>
    <p:extLst>
      <p:ext uri="{BB962C8B-B14F-4D97-AF65-F5344CB8AC3E}">
        <p14:creationId xmlns:p14="http://schemas.microsoft.com/office/powerpoint/2010/main" val="350938523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defTabSz="914400" fontAlgn="auto">
              <a:spcBef>
                <a:spcPts val="0"/>
              </a:spcBef>
              <a:spcAft>
                <a:spcPts val="0"/>
              </a:spcAft>
              <a:defRPr>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Segnaposto piè di pagina 4"/>
          <p:cNvSpPr>
            <a:spLocks noGrp="1"/>
          </p:cNvSpPr>
          <p:nvPr>
            <p:ph type="ftr" sz="quarter" idx="11"/>
          </p:nvPr>
        </p:nvSpPr>
        <p:spPr/>
        <p:txBody>
          <a:bodyPr/>
          <a:lstStyle>
            <a:lvl1pPr defTabSz="914400" fontAlgn="auto">
              <a:spcBef>
                <a:spcPts val="0"/>
              </a:spcBef>
              <a:spcAft>
                <a:spcPts val="0"/>
              </a:spcAft>
              <a:defRPr>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n-ea"/>
              <a:cs typeface="Arial"/>
            </a:endParaRPr>
          </a:p>
        </p:txBody>
      </p:sp>
      <p:sp>
        <p:nvSpPr>
          <p:cNvPr id="6" name="Segnaposto numero diapositiva 5"/>
          <p:cNvSpPr>
            <a:spLocks noGrp="1"/>
          </p:cNvSpPr>
          <p:nvPr>
            <p:ph type="sldNum" sz="quarter" idx="12"/>
          </p:nvPr>
        </p:nvSpPr>
        <p:spPr/>
        <p:txBody>
          <a:bodyPr/>
          <a:lstStyle>
            <a:lvl1pPr defTabSz="91440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BB697BF-F10F-4124-872C-5F92D1F88307}"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a:endParaRPr>
          </a:p>
        </p:txBody>
      </p:sp>
    </p:spTree>
    <p:extLst>
      <p:ext uri="{BB962C8B-B14F-4D97-AF65-F5344CB8AC3E}">
        <p14:creationId xmlns:p14="http://schemas.microsoft.com/office/powerpoint/2010/main" val="413260701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2DD4B67-25BA-4657-AF80-03581C694A80}"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226350731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D1C91FC-8D02-4C8C-AB0B-6B912BFAA7AB}"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319886643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EF9ABA-5C7A-47FA-91A7-E2E24CB8DC95}"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325703064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C471248-5BE0-4F39-B7DA-4425221E8E56}"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316125733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B38B833-A645-4054-9D46-A4A90FA6CE40}"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232556066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66D6519-BCF5-47CB-BCF9-3D380DD8E844}"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998111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041" y="456528"/>
            <a:ext cx="3932160" cy="1601448"/>
          </a:xfrm>
        </p:spPr>
        <p:txBody>
          <a:bodyPr anchor="b"/>
          <a:lstStyle>
            <a:lvl1pPr>
              <a:defRPr sz="2903"/>
            </a:lvl1pPr>
          </a:lstStyle>
          <a:p>
            <a:r>
              <a:rPr lang="it-IT"/>
              <a:t>Fare clic per modificare lo stile del titolo</a:t>
            </a:r>
          </a:p>
        </p:txBody>
      </p:sp>
      <p:sp>
        <p:nvSpPr>
          <p:cNvPr id="3" name="Segnaposto contenuto 2"/>
          <p:cNvSpPr>
            <a:spLocks noGrp="1"/>
          </p:cNvSpPr>
          <p:nvPr>
            <p:ph idx="1"/>
          </p:nvPr>
        </p:nvSpPr>
        <p:spPr>
          <a:xfrm>
            <a:off x="5184001" y="987944"/>
            <a:ext cx="617088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it-IT"/>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endParaRPr lang="en-GB" altLang="it-IT"/>
          </a:p>
        </p:txBody>
      </p:sp>
      <p:sp>
        <p:nvSpPr>
          <p:cNvPr id="6" name="Rectangle 4"/>
          <p:cNvSpPr>
            <a:spLocks noGrp="1" noChangeArrowheads="1"/>
          </p:cNvSpPr>
          <p:nvPr>
            <p:ph type="ftr" idx="11"/>
          </p:nvPr>
        </p:nvSpPr>
        <p:spPr>
          <a:ln/>
        </p:spPr>
        <p:txBody>
          <a:bodyPr/>
          <a:lstStyle>
            <a:lvl1pPr>
              <a:defRPr/>
            </a:lvl1pPr>
          </a:lstStyle>
          <a:p>
            <a:pPr>
              <a:defRPr/>
            </a:pPr>
            <a:endParaRPr lang="en-GB" altLang="it-IT"/>
          </a:p>
        </p:txBody>
      </p:sp>
      <p:sp>
        <p:nvSpPr>
          <p:cNvPr id="7" name="Rectangle 5"/>
          <p:cNvSpPr>
            <a:spLocks noGrp="1" noChangeArrowheads="1"/>
          </p:cNvSpPr>
          <p:nvPr>
            <p:ph type="sldNum" idx="12"/>
          </p:nvPr>
        </p:nvSpPr>
        <p:spPr>
          <a:ln/>
        </p:spPr>
        <p:txBody>
          <a:bodyPr/>
          <a:lstStyle>
            <a:lvl1pPr>
              <a:defRPr/>
            </a:lvl1pPr>
          </a:lstStyle>
          <a:p>
            <a:pPr>
              <a:defRPr/>
            </a:pPr>
            <a:fld id="{440450D8-2E46-4802-89DC-AAEA4C115596}" type="slidenum">
              <a:rPr lang="en-GB" altLang="it-IT"/>
              <a:pPr>
                <a:defRPr/>
              </a:pPr>
              <a:t>‹N›</a:t>
            </a:fld>
            <a:endParaRPr lang="en-GB" altLang="it-IT"/>
          </a:p>
        </p:txBody>
      </p:sp>
    </p:spTree>
    <p:extLst>
      <p:ext uri="{BB962C8B-B14F-4D97-AF65-F5344CB8AC3E}">
        <p14:creationId xmlns:p14="http://schemas.microsoft.com/office/powerpoint/2010/main" val="41977355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A514C5A-1F65-4934-A16D-3D66861AB23E}"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205871972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5DA8611-7E0B-493F-B184-448167E8EBA4}"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296908511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62114AC-5C7D-4D85-AA5A-87A0B4D3BAEA}"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351416634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9E85491-4BB3-48F0-A364-1821E10C7172}"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347658575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686800" y="609600"/>
            <a:ext cx="25908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914400" y="609600"/>
            <a:ext cx="75692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6D05CA7-6ABB-4B47-943C-9C47629B2A58}"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33067341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2DD4B67-25BA-4657-AF80-03581C694A80}"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5895004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D1C91FC-8D02-4C8C-AB0B-6B912BFAA7AB}"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314417105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EF9ABA-5C7A-47FA-91A7-E2E24CB8DC95}"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382441788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C471248-5BE0-4F39-B7DA-4425221E8E56}"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15475067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B38B833-A645-4054-9D46-A4A90FA6CE40}"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1443614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041" y="456528"/>
            <a:ext cx="3932160" cy="1601448"/>
          </a:xfrm>
        </p:spPr>
        <p:txBody>
          <a:bodyPr anchor="b"/>
          <a:lstStyle>
            <a:lvl1pPr>
              <a:defRPr sz="2903"/>
            </a:lvl1pPr>
          </a:lstStyle>
          <a:p>
            <a:r>
              <a:rPr lang="it-IT"/>
              <a:t>Fare clic per modificare lo stile del titolo</a:t>
            </a:r>
          </a:p>
        </p:txBody>
      </p:sp>
      <p:sp>
        <p:nvSpPr>
          <p:cNvPr id="3" name="Segnaposto immagine 2"/>
          <p:cNvSpPr>
            <a:spLocks noGrp="1"/>
          </p:cNvSpPr>
          <p:nvPr>
            <p:ph type="pic" idx="1"/>
          </p:nvPr>
        </p:nvSpPr>
        <p:spPr>
          <a:xfrm>
            <a:off x="5184001" y="987944"/>
            <a:ext cx="6170880" cy="4873472"/>
          </a:xfrm>
        </p:spPr>
        <p:txBody>
          <a:bodyPr/>
          <a:lstStyle>
            <a:lvl1pPr marL="0" indent="0">
              <a:buNone/>
              <a:defRPr sz="2903"/>
            </a:lvl1pPr>
            <a:lvl2pPr marL="414772" indent="0">
              <a:buNone/>
              <a:defRPr sz="2540"/>
            </a:lvl2pPr>
            <a:lvl3pPr marL="829544" indent="0">
              <a:buNone/>
              <a:defRPr sz="2177"/>
            </a:lvl3pPr>
            <a:lvl4pPr marL="1244316" indent="0">
              <a:buNone/>
              <a:defRPr sz="1814"/>
            </a:lvl4pPr>
            <a:lvl5pPr marL="1659087" indent="0">
              <a:buNone/>
              <a:defRPr sz="1814"/>
            </a:lvl5pPr>
            <a:lvl6pPr marL="2073859" indent="0">
              <a:buNone/>
              <a:defRPr sz="1814"/>
            </a:lvl6pPr>
            <a:lvl7pPr marL="2488631" indent="0">
              <a:buNone/>
              <a:defRPr sz="1814"/>
            </a:lvl7pPr>
            <a:lvl8pPr marL="2903403" indent="0">
              <a:buNone/>
              <a:defRPr sz="1814"/>
            </a:lvl8pPr>
            <a:lvl9pPr marL="3318175" indent="0">
              <a:buNone/>
              <a:defRPr sz="1814"/>
            </a:lvl9pPr>
          </a:lstStyle>
          <a:p>
            <a:pPr lvl="0"/>
            <a:endParaRPr lang="it-IT" noProof="0"/>
          </a:p>
        </p:txBody>
      </p:sp>
      <p:sp>
        <p:nvSpPr>
          <p:cNvPr id="4" name="Segnaposto testo 3"/>
          <p:cNvSpPr>
            <a:spLocks noGrp="1"/>
          </p:cNvSpPr>
          <p:nvPr>
            <p:ph type="body" sz="half" idx="2"/>
          </p:nvPr>
        </p:nvSpPr>
        <p:spPr>
          <a:xfrm>
            <a:off x="839041" y="2057977"/>
            <a:ext cx="3932160" cy="3810640"/>
          </a:xfrm>
        </p:spPr>
        <p:txBody>
          <a:bodyPr/>
          <a:lstStyle>
            <a:lvl1pPr marL="0" indent="0">
              <a:buNone/>
              <a:defRPr sz="1452"/>
            </a:lvl1pPr>
            <a:lvl2pPr marL="414772" indent="0">
              <a:buNone/>
              <a:defRPr sz="1270"/>
            </a:lvl2pPr>
            <a:lvl3pPr marL="829544" indent="0">
              <a:buNone/>
              <a:defRPr sz="1089"/>
            </a:lvl3pPr>
            <a:lvl4pPr marL="1244316" indent="0">
              <a:buNone/>
              <a:defRPr sz="907"/>
            </a:lvl4pPr>
            <a:lvl5pPr marL="1659087" indent="0">
              <a:buNone/>
              <a:defRPr sz="907"/>
            </a:lvl5pPr>
            <a:lvl6pPr marL="2073859" indent="0">
              <a:buNone/>
              <a:defRPr sz="907"/>
            </a:lvl6pPr>
            <a:lvl7pPr marL="2488631" indent="0">
              <a:buNone/>
              <a:defRPr sz="907"/>
            </a:lvl7pPr>
            <a:lvl8pPr marL="2903403" indent="0">
              <a:buNone/>
              <a:defRPr sz="907"/>
            </a:lvl8pPr>
            <a:lvl9pPr marL="3318175" indent="0">
              <a:buNone/>
              <a:defRPr sz="907"/>
            </a:lvl9pPr>
          </a:lstStyle>
          <a:p>
            <a:pPr lvl="0"/>
            <a:r>
              <a:rPr lang="it-IT"/>
              <a:t>Fare clic per modificare stili del testo dello schema</a:t>
            </a:r>
          </a:p>
        </p:txBody>
      </p:sp>
      <p:sp>
        <p:nvSpPr>
          <p:cNvPr id="5" name="Rectangle 3"/>
          <p:cNvSpPr>
            <a:spLocks noGrp="1" noChangeArrowheads="1"/>
          </p:cNvSpPr>
          <p:nvPr>
            <p:ph type="dt" idx="10"/>
          </p:nvPr>
        </p:nvSpPr>
        <p:spPr>
          <a:ln/>
        </p:spPr>
        <p:txBody>
          <a:bodyPr/>
          <a:lstStyle>
            <a:lvl1pPr>
              <a:defRPr/>
            </a:lvl1pPr>
          </a:lstStyle>
          <a:p>
            <a:pPr>
              <a:defRPr/>
            </a:pPr>
            <a:endParaRPr lang="en-GB" altLang="it-IT"/>
          </a:p>
        </p:txBody>
      </p:sp>
      <p:sp>
        <p:nvSpPr>
          <p:cNvPr id="6" name="Rectangle 4"/>
          <p:cNvSpPr>
            <a:spLocks noGrp="1" noChangeArrowheads="1"/>
          </p:cNvSpPr>
          <p:nvPr>
            <p:ph type="ftr" idx="11"/>
          </p:nvPr>
        </p:nvSpPr>
        <p:spPr>
          <a:ln/>
        </p:spPr>
        <p:txBody>
          <a:bodyPr/>
          <a:lstStyle>
            <a:lvl1pPr>
              <a:defRPr/>
            </a:lvl1pPr>
          </a:lstStyle>
          <a:p>
            <a:pPr>
              <a:defRPr/>
            </a:pPr>
            <a:endParaRPr lang="en-GB" altLang="it-IT"/>
          </a:p>
        </p:txBody>
      </p:sp>
      <p:sp>
        <p:nvSpPr>
          <p:cNvPr id="7" name="Rectangle 5"/>
          <p:cNvSpPr>
            <a:spLocks noGrp="1" noChangeArrowheads="1"/>
          </p:cNvSpPr>
          <p:nvPr>
            <p:ph type="sldNum" idx="12"/>
          </p:nvPr>
        </p:nvSpPr>
        <p:spPr>
          <a:ln/>
        </p:spPr>
        <p:txBody>
          <a:bodyPr/>
          <a:lstStyle>
            <a:lvl1pPr>
              <a:defRPr/>
            </a:lvl1pPr>
          </a:lstStyle>
          <a:p>
            <a:pPr>
              <a:defRPr/>
            </a:pPr>
            <a:fld id="{53AB23A2-0822-4ED8-9914-BE327288A398}" type="slidenum">
              <a:rPr lang="en-GB" altLang="it-IT"/>
              <a:pPr>
                <a:defRPr/>
              </a:pPr>
              <a:t>‹N›</a:t>
            </a:fld>
            <a:endParaRPr lang="en-GB" altLang="it-IT"/>
          </a:p>
        </p:txBody>
      </p:sp>
    </p:spTree>
    <p:extLst>
      <p:ext uri="{BB962C8B-B14F-4D97-AF65-F5344CB8AC3E}">
        <p14:creationId xmlns:p14="http://schemas.microsoft.com/office/powerpoint/2010/main" val="422421593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66D6519-BCF5-47CB-BCF9-3D380DD8E844}"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116759685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A514C5A-1F65-4934-A16D-3D66861AB23E}"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335778873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5DA8611-7E0B-493F-B184-448167E8EBA4}"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51536720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62114AC-5C7D-4D85-AA5A-87A0B4D3BAEA}"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32262348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9E85491-4BB3-48F0-A364-1821E10C7172}"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21888576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686800" y="609600"/>
            <a:ext cx="25908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914400" y="609600"/>
            <a:ext cx="75692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6D05CA7-6ABB-4B47-943C-9C47629B2A58}"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207488685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idx="10"/>
          </p:nvPr>
        </p:nvSpPr>
        <p:spPr/>
        <p:txBody>
          <a:bodyPr/>
          <a:lstStyle>
            <a:lvl1pPr>
              <a:defRPr>
                <a:latin typeface="Arial" charset="0"/>
              </a:defRPr>
            </a:lvl1pPr>
          </a:lstStyle>
          <a:p>
            <a:pPr fontAlgn="base">
              <a:spcBef>
                <a:spcPct val="0"/>
              </a:spcBef>
              <a:spcAft>
                <a:spcPct val="0"/>
              </a:spcAft>
              <a:defRPr/>
            </a:pPr>
            <a:endParaRPr lang="en-GB"/>
          </a:p>
        </p:txBody>
      </p:sp>
      <p:sp>
        <p:nvSpPr>
          <p:cNvPr id="5" name="Rectangle 5"/>
          <p:cNvSpPr>
            <a:spLocks noGrp="1" noChangeArrowheads="1"/>
          </p:cNvSpPr>
          <p:nvPr>
            <p:ph type="ftr" idx="11"/>
          </p:nvPr>
        </p:nvSpPr>
        <p:spPr/>
        <p:txBody>
          <a:bodyPr/>
          <a:lstStyle>
            <a:lvl1pPr>
              <a:defRPr>
                <a:latin typeface="Arial" charset="0"/>
              </a:defRPr>
            </a:lvl1pPr>
          </a:lstStyle>
          <a:p>
            <a:pPr fontAlgn="base">
              <a:spcBef>
                <a:spcPct val="0"/>
              </a:spcBef>
              <a:spcAft>
                <a:spcPct val="0"/>
              </a:spcAft>
              <a:defRPr/>
            </a:pPr>
            <a:endParaRPr lang="en-GB"/>
          </a:p>
        </p:txBody>
      </p:sp>
      <p:sp>
        <p:nvSpPr>
          <p:cNvPr id="6" name="Rectangle 6"/>
          <p:cNvSpPr>
            <a:spLocks noGrp="1" noChangeArrowheads="1"/>
          </p:cNvSpPr>
          <p:nvPr>
            <p:ph type="sldNum" idx="12"/>
          </p:nvPr>
        </p:nvSpPr>
        <p:spPr/>
        <p:txBody>
          <a:bodyPr/>
          <a:lstStyle>
            <a:lvl1pPr>
              <a:defRPr>
                <a:latin typeface="Arial" panose="020B0604020202020204" pitchFamily="34" charset="0"/>
              </a:defRPr>
            </a:lvl1pPr>
          </a:lstStyle>
          <a:p>
            <a:pPr fontAlgn="base">
              <a:spcBef>
                <a:spcPct val="0"/>
              </a:spcBef>
              <a:spcAft>
                <a:spcPct val="0"/>
              </a:spcAft>
              <a:defRPr/>
            </a:pPr>
            <a:fld id="{1ED397D8-11E5-4D5F-9AE6-7094AA7A351F}" type="slidenum">
              <a:rPr lang="en-GB" smtClean="0"/>
              <a:pPr fontAlgn="base">
                <a:spcBef>
                  <a:spcPct val="0"/>
                </a:spcBef>
                <a:spcAft>
                  <a:spcPct val="0"/>
                </a:spcAft>
                <a:defRPr/>
              </a:pPr>
              <a:t>‹N›</a:t>
            </a:fld>
            <a:endParaRPr lang="en-GB"/>
          </a:p>
        </p:txBody>
      </p:sp>
    </p:spTree>
    <p:extLst>
      <p:ext uri="{BB962C8B-B14F-4D97-AF65-F5344CB8AC3E}">
        <p14:creationId xmlns:p14="http://schemas.microsoft.com/office/powerpoint/2010/main" val="47514480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idx="10"/>
          </p:nvPr>
        </p:nvSpPr>
        <p:spPr/>
        <p:txBody>
          <a:bodyPr/>
          <a:lstStyle>
            <a:lvl1pPr>
              <a:defRPr>
                <a:latin typeface="Arial" charset="0"/>
              </a:defRPr>
            </a:lvl1pPr>
          </a:lstStyle>
          <a:p>
            <a:pPr fontAlgn="base">
              <a:spcBef>
                <a:spcPct val="0"/>
              </a:spcBef>
              <a:spcAft>
                <a:spcPct val="0"/>
              </a:spcAft>
              <a:defRPr/>
            </a:pPr>
            <a:endParaRPr lang="en-GB"/>
          </a:p>
        </p:txBody>
      </p:sp>
      <p:sp>
        <p:nvSpPr>
          <p:cNvPr id="5" name="Rectangle 5"/>
          <p:cNvSpPr>
            <a:spLocks noGrp="1" noChangeArrowheads="1"/>
          </p:cNvSpPr>
          <p:nvPr>
            <p:ph type="ftr" idx="11"/>
          </p:nvPr>
        </p:nvSpPr>
        <p:spPr/>
        <p:txBody>
          <a:bodyPr/>
          <a:lstStyle>
            <a:lvl1pPr>
              <a:defRPr>
                <a:latin typeface="Arial" charset="0"/>
              </a:defRPr>
            </a:lvl1pPr>
          </a:lstStyle>
          <a:p>
            <a:pPr fontAlgn="base">
              <a:spcBef>
                <a:spcPct val="0"/>
              </a:spcBef>
              <a:spcAft>
                <a:spcPct val="0"/>
              </a:spcAft>
              <a:defRPr/>
            </a:pPr>
            <a:endParaRPr lang="en-GB"/>
          </a:p>
        </p:txBody>
      </p:sp>
      <p:sp>
        <p:nvSpPr>
          <p:cNvPr id="6" name="Rectangle 6"/>
          <p:cNvSpPr>
            <a:spLocks noGrp="1" noChangeArrowheads="1"/>
          </p:cNvSpPr>
          <p:nvPr>
            <p:ph type="sldNum" idx="12"/>
          </p:nvPr>
        </p:nvSpPr>
        <p:spPr/>
        <p:txBody>
          <a:bodyPr/>
          <a:lstStyle>
            <a:lvl1pPr>
              <a:defRPr>
                <a:latin typeface="Arial" panose="020B0604020202020204" pitchFamily="34" charset="0"/>
              </a:defRPr>
            </a:lvl1pPr>
          </a:lstStyle>
          <a:p>
            <a:pPr fontAlgn="base">
              <a:spcBef>
                <a:spcPct val="0"/>
              </a:spcBef>
              <a:spcAft>
                <a:spcPct val="0"/>
              </a:spcAft>
              <a:defRPr/>
            </a:pPr>
            <a:fld id="{07504E69-13A5-4FAC-B7A9-969DE1F29D84}" type="slidenum">
              <a:rPr lang="en-GB" smtClean="0"/>
              <a:pPr fontAlgn="base">
                <a:spcBef>
                  <a:spcPct val="0"/>
                </a:spcBef>
                <a:spcAft>
                  <a:spcPct val="0"/>
                </a:spcAft>
                <a:defRPr/>
              </a:pPr>
              <a:t>‹N›</a:t>
            </a:fld>
            <a:endParaRPr lang="en-GB"/>
          </a:p>
        </p:txBody>
      </p:sp>
    </p:spTree>
    <p:extLst>
      <p:ext uri="{BB962C8B-B14F-4D97-AF65-F5344CB8AC3E}">
        <p14:creationId xmlns:p14="http://schemas.microsoft.com/office/powerpoint/2010/main" val="115642402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idx="10"/>
          </p:nvPr>
        </p:nvSpPr>
        <p:spPr/>
        <p:txBody>
          <a:bodyPr/>
          <a:lstStyle>
            <a:lvl1pPr>
              <a:defRPr>
                <a:latin typeface="Arial" charset="0"/>
              </a:defRPr>
            </a:lvl1pPr>
          </a:lstStyle>
          <a:p>
            <a:pPr fontAlgn="base">
              <a:spcBef>
                <a:spcPct val="0"/>
              </a:spcBef>
              <a:spcAft>
                <a:spcPct val="0"/>
              </a:spcAft>
              <a:defRPr/>
            </a:pPr>
            <a:endParaRPr lang="en-GB"/>
          </a:p>
        </p:txBody>
      </p:sp>
      <p:sp>
        <p:nvSpPr>
          <p:cNvPr id="5" name="Rectangle 5"/>
          <p:cNvSpPr>
            <a:spLocks noGrp="1" noChangeArrowheads="1"/>
          </p:cNvSpPr>
          <p:nvPr>
            <p:ph type="ftr" idx="11"/>
          </p:nvPr>
        </p:nvSpPr>
        <p:spPr/>
        <p:txBody>
          <a:bodyPr/>
          <a:lstStyle>
            <a:lvl1pPr>
              <a:defRPr>
                <a:latin typeface="Arial" charset="0"/>
              </a:defRPr>
            </a:lvl1pPr>
          </a:lstStyle>
          <a:p>
            <a:pPr fontAlgn="base">
              <a:spcBef>
                <a:spcPct val="0"/>
              </a:spcBef>
              <a:spcAft>
                <a:spcPct val="0"/>
              </a:spcAft>
              <a:defRPr/>
            </a:pPr>
            <a:endParaRPr lang="en-GB"/>
          </a:p>
        </p:txBody>
      </p:sp>
      <p:sp>
        <p:nvSpPr>
          <p:cNvPr id="6" name="Rectangle 6"/>
          <p:cNvSpPr>
            <a:spLocks noGrp="1" noChangeArrowheads="1"/>
          </p:cNvSpPr>
          <p:nvPr>
            <p:ph type="sldNum" idx="12"/>
          </p:nvPr>
        </p:nvSpPr>
        <p:spPr/>
        <p:txBody>
          <a:bodyPr/>
          <a:lstStyle>
            <a:lvl1pPr>
              <a:defRPr>
                <a:latin typeface="Arial" panose="020B0604020202020204" pitchFamily="34" charset="0"/>
              </a:defRPr>
            </a:lvl1pPr>
          </a:lstStyle>
          <a:p>
            <a:pPr fontAlgn="base">
              <a:spcBef>
                <a:spcPct val="0"/>
              </a:spcBef>
              <a:spcAft>
                <a:spcPct val="0"/>
              </a:spcAft>
              <a:defRPr/>
            </a:pPr>
            <a:fld id="{4F878673-2F09-4D58-985E-0942DDA93951}" type="slidenum">
              <a:rPr lang="en-GB" smtClean="0"/>
              <a:pPr fontAlgn="base">
                <a:spcBef>
                  <a:spcPct val="0"/>
                </a:spcBef>
                <a:spcAft>
                  <a:spcPct val="0"/>
                </a:spcAft>
                <a:defRPr/>
              </a:pPr>
              <a:t>‹N›</a:t>
            </a:fld>
            <a:endParaRPr lang="en-GB"/>
          </a:p>
        </p:txBody>
      </p:sp>
    </p:spTree>
    <p:extLst>
      <p:ext uri="{BB962C8B-B14F-4D97-AF65-F5344CB8AC3E}">
        <p14:creationId xmlns:p14="http://schemas.microsoft.com/office/powerpoint/2010/main" val="50838478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914401" y="1981201"/>
            <a:ext cx="5077884"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5484" y="1981201"/>
            <a:ext cx="507788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idx="10"/>
          </p:nvPr>
        </p:nvSpPr>
        <p:spPr/>
        <p:txBody>
          <a:bodyPr/>
          <a:lstStyle>
            <a:lvl1pPr>
              <a:defRPr>
                <a:latin typeface="Arial" charset="0"/>
              </a:defRPr>
            </a:lvl1pPr>
          </a:lstStyle>
          <a:p>
            <a:pPr fontAlgn="base">
              <a:spcBef>
                <a:spcPct val="0"/>
              </a:spcBef>
              <a:spcAft>
                <a:spcPct val="0"/>
              </a:spcAft>
              <a:defRPr/>
            </a:pPr>
            <a:endParaRPr lang="en-GB"/>
          </a:p>
        </p:txBody>
      </p:sp>
      <p:sp>
        <p:nvSpPr>
          <p:cNvPr id="6" name="Rectangle 5"/>
          <p:cNvSpPr>
            <a:spLocks noGrp="1" noChangeArrowheads="1"/>
          </p:cNvSpPr>
          <p:nvPr>
            <p:ph type="ftr" idx="11"/>
          </p:nvPr>
        </p:nvSpPr>
        <p:spPr/>
        <p:txBody>
          <a:bodyPr/>
          <a:lstStyle>
            <a:lvl1pPr>
              <a:defRPr>
                <a:latin typeface="Arial" charset="0"/>
              </a:defRPr>
            </a:lvl1pPr>
          </a:lstStyle>
          <a:p>
            <a:pPr fontAlgn="base">
              <a:spcBef>
                <a:spcPct val="0"/>
              </a:spcBef>
              <a:spcAft>
                <a:spcPct val="0"/>
              </a:spcAft>
              <a:defRPr/>
            </a:pPr>
            <a:endParaRPr lang="en-GB"/>
          </a:p>
        </p:txBody>
      </p:sp>
      <p:sp>
        <p:nvSpPr>
          <p:cNvPr id="7" name="Rectangle 6"/>
          <p:cNvSpPr>
            <a:spLocks noGrp="1" noChangeArrowheads="1"/>
          </p:cNvSpPr>
          <p:nvPr>
            <p:ph type="sldNum" idx="12"/>
          </p:nvPr>
        </p:nvSpPr>
        <p:spPr/>
        <p:txBody>
          <a:bodyPr/>
          <a:lstStyle>
            <a:lvl1pPr>
              <a:defRPr>
                <a:latin typeface="Arial" panose="020B0604020202020204" pitchFamily="34" charset="0"/>
              </a:defRPr>
            </a:lvl1pPr>
          </a:lstStyle>
          <a:p>
            <a:pPr fontAlgn="base">
              <a:spcBef>
                <a:spcPct val="0"/>
              </a:spcBef>
              <a:spcAft>
                <a:spcPct val="0"/>
              </a:spcAft>
              <a:defRPr/>
            </a:pPr>
            <a:fld id="{AA7B3835-0B1C-42FD-A9A9-00DB4488F9F4}" type="slidenum">
              <a:rPr lang="en-GB" smtClean="0"/>
              <a:pPr fontAlgn="base">
                <a:spcBef>
                  <a:spcPct val="0"/>
                </a:spcBef>
                <a:spcAft>
                  <a:spcPct val="0"/>
                </a:spcAft>
                <a:defRPr/>
              </a:pPr>
              <a:t>‹N›</a:t>
            </a:fld>
            <a:endParaRPr lang="en-GB"/>
          </a:p>
        </p:txBody>
      </p:sp>
    </p:spTree>
    <p:extLst>
      <p:ext uri="{BB962C8B-B14F-4D97-AF65-F5344CB8AC3E}">
        <p14:creationId xmlns:p14="http://schemas.microsoft.com/office/powerpoint/2010/main" val="330382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p:cNvSpPr>
            <a:spLocks noGrp="1" noChangeArrowheads="1"/>
          </p:cNvSpPr>
          <p:nvPr>
            <p:ph type="dt" idx="10"/>
          </p:nvPr>
        </p:nvSpPr>
        <p:spPr>
          <a:ln/>
        </p:spPr>
        <p:txBody>
          <a:bodyPr/>
          <a:lstStyle>
            <a:lvl1pPr>
              <a:defRPr/>
            </a:lvl1pPr>
          </a:lstStyle>
          <a:p>
            <a:pPr>
              <a:defRPr/>
            </a:pPr>
            <a:endParaRPr lang="en-GB" altLang="it-IT"/>
          </a:p>
        </p:txBody>
      </p:sp>
      <p:sp>
        <p:nvSpPr>
          <p:cNvPr id="5" name="Rectangle 4"/>
          <p:cNvSpPr>
            <a:spLocks noGrp="1" noChangeArrowheads="1"/>
          </p:cNvSpPr>
          <p:nvPr>
            <p:ph type="ftr" idx="11"/>
          </p:nvPr>
        </p:nvSpPr>
        <p:spPr>
          <a:ln/>
        </p:spPr>
        <p:txBody>
          <a:bodyPr/>
          <a:lstStyle>
            <a:lvl1pPr>
              <a:defRPr/>
            </a:lvl1pPr>
          </a:lstStyle>
          <a:p>
            <a:pPr>
              <a:defRPr/>
            </a:pPr>
            <a:endParaRPr lang="en-GB" altLang="it-IT"/>
          </a:p>
        </p:txBody>
      </p:sp>
      <p:sp>
        <p:nvSpPr>
          <p:cNvPr id="6" name="Rectangle 5"/>
          <p:cNvSpPr>
            <a:spLocks noGrp="1" noChangeArrowheads="1"/>
          </p:cNvSpPr>
          <p:nvPr>
            <p:ph type="sldNum" idx="12"/>
          </p:nvPr>
        </p:nvSpPr>
        <p:spPr>
          <a:ln/>
        </p:spPr>
        <p:txBody>
          <a:bodyPr/>
          <a:lstStyle>
            <a:lvl1pPr>
              <a:defRPr/>
            </a:lvl1pPr>
          </a:lstStyle>
          <a:p>
            <a:pPr>
              <a:defRPr/>
            </a:pPr>
            <a:fld id="{56714CAC-ABE8-4CEE-8DFB-76832D7FFABB}" type="slidenum">
              <a:rPr lang="en-GB" altLang="it-IT"/>
              <a:pPr>
                <a:defRPr/>
              </a:pPr>
              <a:t>‹N›</a:t>
            </a:fld>
            <a:endParaRPr lang="en-GB" altLang="it-IT"/>
          </a:p>
        </p:txBody>
      </p:sp>
    </p:spTree>
    <p:extLst>
      <p:ext uri="{BB962C8B-B14F-4D97-AF65-F5344CB8AC3E}">
        <p14:creationId xmlns:p14="http://schemas.microsoft.com/office/powerpoint/2010/main" val="106767376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idx="10"/>
          </p:nvPr>
        </p:nvSpPr>
        <p:spPr/>
        <p:txBody>
          <a:bodyPr/>
          <a:lstStyle>
            <a:lvl1pPr>
              <a:defRPr>
                <a:latin typeface="Arial" charset="0"/>
              </a:defRPr>
            </a:lvl1pPr>
          </a:lstStyle>
          <a:p>
            <a:pPr fontAlgn="base">
              <a:spcBef>
                <a:spcPct val="0"/>
              </a:spcBef>
              <a:spcAft>
                <a:spcPct val="0"/>
              </a:spcAft>
              <a:defRPr/>
            </a:pPr>
            <a:endParaRPr lang="en-GB"/>
          </a:p>
        </p:txBody>
      </p:sp>
      <p:sp>
        <p:nvSpPr>
          <p:cNvPr id="8" name="Rectangle 5"/>
          <p:cNvSpPr>
            <a:spLocks noGrp="1" noChangeArrowheads="1"/>
          </p:cNvSpPr>
          <p:nvPr>
            <p:ph type="ftr" idx="11"/>
          </p:nvPr>
        </p:nvSpPr>
        <p:spPr/>
        <p:txBody>
          <a:bodyPr/>
          <a:lstStyle>
            <a:lvl1pPr>
              <a:defRPr>
                <a:latin typeface="Arial" charset="0"/>
              </a:defRPr>
            </a:lvl1pPr>
          </a:lstStyle>
          <a:p>
            <a:pPr fontAlgn="base">
              <a:spcBef>
                <a:spcPct val="0"/>
              </a:spcBef>
              <a:spcAft>
                <a:spcPct val="0"/>
              </a:spcAft>
              <a:defRPr/>
            </a:pPr>
            <a:endParaRPr lang="en-GB"/>
          </a:p>
        </p:txBody>
      </p:sp>
      <p:sp>
        <p:nvSpPr>
          <p:cNvPr id="9" name="Rectangle 6"/>
          <p:cNvSpPr>
            <a:spLocks noGrp="1" noChangeArrowheads="1"/>
          </p:cNvSpPr>
          <p:nvPr>
            <p:ph type="sldNum" idx="12"/>
          </p:nvPr>
        </p:nvSpPr>
        <p:spPr/>
        <p:txBody>
          <a:bodyPr/>
          <a:lstStyle>
            <a:lvl1pPr>
              <a:defRPr>
                <a:latin typeface="Arial" panose="020B0604020202020204" pitchFamily="34" charset="0"/>
              </a:defRPr>
            </a:lvl1pPr>
          </a:lstStyle>
          <a:p>
            <a:pPr fontAlgn="base">
              <a:spcBef>
                <a:spcPct val="0"/>
              </a:spcBef>
              <a:spcAft>
                <a:spcPct val="0"/>
              </a:spcAft>
              <a:defRPr/>
            </a:pPr>
            <a:fld id="{7CA358D2-7301-4AB8-B689-9BA7C80200D3}" type="slidenum">
              <a:rPr lang="en-GB" smtClean="0"/>
              <a:pPr fontAlgn="base">
                <a:spcBef>
                  <a:spcPct val="0"/>
                </a:spcBef>
                <a:spcAft>
                  <a:spcPct val="0"/>
                </a:spcAft>
                <a:defRPr/>
              </a:pPr>
              <a:t>‹N›</a:t>
            </a:fld>
            <a:endParaRPr lang="en-GB"/>
          </a:p>
        </p:txBody>
      </p:sp>
    </p:spTree>
    <p:extLst>
      <p:ext uri="{BB962C8B-B14F-4D97-AF65-F5344CB8AC3E}">
        <p14:creationId xmlns:p14="http://schemas.microsoft.com/office/powerpoint/2010/main" val="317260605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idx="10"/>
          </p:nvPr>
        </p:nvSpPr>
        <p:spPr/>
        <p:txBody>
          <a:bodyPr/>
          <a:lstStyle>
            <a:lvl1pPr>
              <a:defRPr>
                <a:latin typeface="Arial" charset="0"/>
              </a:defRPr>
            </a:lvl1pPr>
          </a:lstStyle>
          <a:p>
            <a:pPr fontAlgn="base">
              <a:spcBef>
                <a:spcPct val="0"/>
              </a:spcBef>
              <a:spcAft>
                <a:spcPct val="0"/>
              </a:spcAft>
              <a:defRPr/>
            </a:pPr>
            <a:endParaRPr lang="en-GB"/>
          </a:p>
        </p:txBody>
      </p:sp>
      <p:sp>
        <p:nvSpPr>
          <p:cNvPr id="4" name="Rectangle 5"/>
          <p:cNvSpPr>
            <a:spLocks noGrp="1" noChangeArrowheads="1"/>
          </p:cNvSpPr>
          <p:nvPr>
            <p:ph type="ftr" idx="11"/>
          </p:nvPr>
        </p:nvSpPr>
        <p:spPr/>
        <p:txBody>
          <a:bodyPr/>
          <a:lstStyle>
            <a:lvl1pPr>
              <a:defRPr>
                <a:latin typeface="Arial" charset="0"/>
              </a:defRPr>
            </a:lvl1pPr>
          </a:lstStyle>
          <a:p>
            <a:pPr fontAlgn="base">
              <a:spcBef>
                <a:spcPct val="0"/>
              </a:spcBef>
              <a:spcAft>
                <a:spcPct val="0"/>
              </a:spcAft>
              <a:defRPr/>
            </a:pPr>
            <a:endParaRPr lang="en-GB"/>
          </a:p>
        </p:txBody>
      </p:sp>
      <p:sp>
        <p:nvSpPr>
          <p:cNvPr id="5" name="Rectangle 6"/>
          <p:cNvSpPr>
            <a:spLocks noGrp="1" noChangeArrowheads="1"/>
          </p:cNvSpPr>
          <p:nvPr>
            <p:ph type="sldNum" idx="12"/>
          </p:nvPr>
        </p:nvSpPr>
        <p:spPr/>
        <p:txBody>
          <a:bodyPr/>
          <a:lstStyle>
            <a:lvl1pPr>
              <a:defRPr>
                <a:latin typeface="Arial" panose="020B0604020202020204" pitchFamily="34" charset="0"/>
              </a:defRPr>
            </a:lvl1pPr>
          </a:lstStyle>
          <a:p>
            <a:pPr fontAlgn="base">
              <a:spcBef>
                <a:spcPct val="0"/>
              </a:spcBef>
              <a:spcAft>
                <a:spcPct val="0"/>
              </a:spcAft>
              <a:defRPr/>
            </a:pPr>
            <a:fld id="{A3B7D6F5-EDDB-401A-9C47-E2AE70839273}" type="slidenum">
              <a:rPr lang="en-GB" smtClean="0"/>
              <a:pPr fontAlgn="base">
                <a:spcBef>
                  <a:spcPct val="0"/>
                </a:spcBef>
                <a:spcAft>
                  <a:spcPct val="0"/>
                </a:spcAft>
                <a:defRPr/>
              </a:pPr>
              <a:t>‹N›</a:t>
            </a:fld>
            <a:endParaRPr lang="en-GB"/>
          </a:p>
        </p:txBody>
      </p:sp>
    </p:spTree>
    <p:extLst>
      <p:ext uri="{BB962C8B-B14F-4D97-AF65-F5344CB8AC3E}">
        <p14:creationId xmlns:p14="http://schemas.microsoft.com/office/powerpoint/2010/main" val="54999850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p:txBody>
          <a:bodyPr/>
          <a:lstStyle>
            <a:lvl1pPr>
              <a:defRPr>
                <a:latin typeface="Arial" charset="0"/>
              </a:defRPr>
            </a:lvl1pPr>
          </a:lstStyle>
          <a:p>
            <a:pPr fontAlgn="base">
              <a:spcBef>
                <a:spcPct val="0"/>
              </a:spcBef>
              <a:spcAft>
                <a:spcPct val="0"/>
              </a:spcAft>
              <a:defRPr/>
            </a:pPr>
            <a:endParaRPr lang="en-GB"/>
          </a:p>
        </p:txBody>
      </p:sp>
      <p:sp>
        <p:nvSpPr>
          <p:cNvPr id="3" name="Rectangle 5"/>
          <p:cNvSpPr>
            <a:spLocks noGrp="1" noChangeArrowheads="1"/>
          </p:cNvSpPr>
          <p:nvPr>
            <p:ph type="ftr" idx="11"/>
          </p:nvPr>
        </p:nvSpPr>
        <p:spPr/>
        <p:txBody>
          <a:bodyPr/>
          <a:lstStyle>
            <a:lvl1pPr>
              <a:defRPr>
                <a:latin typeface="Arial" charset="0"/>
              </a:defRPr>
            </a:lvl1pPr>
          </a:lstStyle>
          <a:p>
            <a:pPr fontAlgn="base">
              <a:spcBef>
                <a:spcPct val="0"/>
              </a:spcBef>
              <a:spcAft>
                <a:spcPct val="0"/>
              </a:spcAft>
              <a:defRPr/>
            </a:pPr>
            <a:endParaRPr lang="en-GB"/>
          </a:p>
        </p:txBody>
      </p:sp>
      <p:sp>
        <p:nvSpPr>
          <p:cNvPr id="4" name="Rectangle 6"/>
          <p:cNvSpPr>
            <a:spLocks noGrp="1" noChangeArrowheads="1"/>
          </p:cNvSpPr>
          <p:nvPr>
            <p:ph type="sldNum" idx="12"/>
          </p:nvPr>
        </p:nvSpPr>
        <p:spPr/>
        <p:txBody>
          <a:bodyPr/>
          <a:lstStyle>
            <a:lvl1pPr>
              <a:defRPr>
                <a:latin typeface="Arial" panose="020B0604020202020204" pitchFamily="34" charset="0"/>
              </a:defRPr>
            </a:lvl1pPr>
          </a:lstStyle>
          <a:p>
            <a:pPr fontAlgn="base">
              <a:spcBef>
                <a:spcPct val="0"/>
              </a:spcBef>
              <a:spcAft>
                <a:spcPct val="0"/>
              </a:spcAft>
              <a:defRPr/>
            </a:pPr>
            <a:fld id="{3E8F4773-E8CB-4D38-AC5F-31EE700301ED}" type="slidenum">
              <a:rPr lang="en-GB" smtClean="0"/>
              <a:pPr fontAlgn="base">
                <a:spcBef>
                  <a:spcPct val="0"/>
                </a:spcBef>
                <a:spcAft>
                  <a:spcPct val="0"/>
                </a:spcAft>
                <a:defRPr/>
              </a:pPr>
              <a:t>‹N›</a:t>
            </a:fld>
            <a:endParaRPr lang="en-GB"/>
          </a:p>
        </p:txBody>
      </p:sp>
    </p:spTree>
    <p:extLst>
      <p:ext uri="{BB962C8B-B14F-4D97-AF65-F5344CB8AC3E}">
        <p14:creationId xmlns:p14="http://schemas.microsoft.com/office/powerpoint/2010/main" val="113430192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idx="10"/>
          </p:nvPr>
        </p:nvSpPr>
        <p:spPr/>
        <p:txBody>
          <a:bodyPr/>
          <a:lstStyle>
            <a:lvl1pPr>
              <a:defRPr>
                <a:latin typeface="Arial" charset="0"/>
              </a:defRPr>
            </a:lvl1pPr>
          </a:lstStyle>
          <a:p>
            <a:pPr fontAlgn="base">
              <a:spcBef>
                <a:spcPct val="0"/>
              </a:spcBef>
              <a:spcAft>
                <a:spcPct val="0"/>
              </a:spcAft>
              <a:defRPr/>
            </a:pPr>
            <a:endParaRPr lang="en-GB"/>
          </a:p>
        </p:txBody>
      </p:sp>
      <p:sp>
        <p:nvSpPr>
          <p:cNvPr id="6" name="Rectangle 5"/>
          <p:cNvSpPr>
            <a:spLocks noGrp="1" noChangeArrowheads="1"/>
          </p:cNvSpPr>
          <p:nvPr>
            <p:ph type="ftr" idx="11"/>
          </p:nvPr>
        </p:nvSpPr>
        <p:spPr/>
        <p:txBody>
          <a:bodyPr/>
          <a:lstStyle>
            <a:lvl1pPr>
              <a:defRPr>
                <a:latin typeface="Arial" charset="0"/>
              </a:defRPr>
            </a:lvl1pPr>
          </a:lstStyle>
          <a:p>
            <a:pPr fontAlgn="base">
              <a:spcBef>
                <a:spcPct val="0"/>
              </a:spcBef>
              <a:spcAft>
                <a:spcPct val="0"/>
              </a:spcAft>
              <a:defRPr/>
            </a:pPr>
            <a:endParaRPr lang="en-GB"/>
          </a:p>
        </p:txBody>
      </p:sp>
      <p:sp>
        <p:nvSpPr>
          <p:cNvPr id="7" name="Rectangle 6"/>
          <p:cNvSpPr>
            <a:spLocks noGrp="1" noChangeArrowheads="1"/>
          </p:cNvSpPr>
          <p:nvPr>
            <p:ph type="sldNum" idx="12"/>
          </p:nvPr>
        </p:nvSpPr>
        <p:spPr/>
        <p:txBody>
          <a:bodyPr/>
          <a:lstStyle>
            <a:lvl1pPr>
              <a:defRPr>
                <a:latin typeface="Arial" panose="020B0604020202020204" pitchFamily="34" charset="0"/>
              </a:defRPr>
            </a:lvl1pPr>
          </a:lstStyle>
          <a:p>
            <a:pPr fontAlgn="base">
              <a:spcBef>
                <a:spcPct val="0"/>
              </a:spcBef>
              <a:spcAft>
                <a:spcPct val="0"/>
              </a:spcAft>
              <a:defRPr/>
            </a:pPr>
            <a:fld id="{324C1795-2E4F-4C81-88E1-8CF44C0DCFFD}" type="slidenum">
              <a:rPr lang="en-GB" smtClean="0"/>
              <a:pPr fontAlgn="base">
                <a:spcBef>
                  <a:spcPct val="0"/>
                </a:spcBef>
                <a:spcAft>
                  <a:spcPct val="0"/>
                </a:spcAft>
                <a:defRPr/>
              </a:pPr>
              <a:t>‹N›</a:t>
            </a:fld>
            <a:endParaRPr lang="en-GB"/>
          </a:p>
        </p:txBody>
      </p:sp>
    </p:spTree>
    <p:extLst>
      <p:ext uri="{BB962C8B-B14F-4D97-AF65-F5344CB8AC3E}">
        <p14:creationId xmlns:p14="http://schemas.microsoft.com/office/powerpoint/2010/main" val="183912956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idx="10"/>
          </p:nvPr>
        </p:nvSpPr>
        <p:spPr/>
        <p:txBody>
          <a:bodyPr/>
          <a:lstStyle>
            <a:lvl1pPr>
              <a:defRPr>
                <a:latin typeface="Arial" charset="0"/>
              </a:defRPr>
            </a:lvl1pPr>
          </a:lstStyle>
          <a:p>
            <a:pPr fontAlgn="base">
              <a:spcBef>
                <a:spcPct val="0"/>
              </a:spcBef>
              <a:spcAft>
                <a:spcPct val="0"/>
              </a:spcAft>
              <a:defRPr/>
            </a:pPr>
            <a:endParaRPr lang="en-GB"/>
          </a:p>
        </p:txBody>
      </p:sp>
      <p:sp>
        <p:nvSpPr>
          <p:cNvPr id="6" name="Rectangle 5"/>
          <p:cNvSpPr>
            <a:spLocks noGrp="1" noChangeArrowheads="1"/>
          </p:cNvSpPr>
          <p:nvPr>
            <p:ph type="ftr" idx="11"/>
          </p:nvPr>
        </p:nvSpPr>
        <p:spPr/>
        <p:txBody>
          <a:bodyPr/>
          <a:lstStyle>
            <a:lvl1pPr>
              <a:defRPr>
                <a:latin typeface="Arial" charset="0"/>
              </a:defRPr>
            </a:lvl1pPr>
          </a:lstStyle>
          <a:p>
            <a:pPr fontAlgn="base">
              <a:spcBef>
                <a:spcPct val="0"/>
              </a:spcBef>
              <a:spcAft>
                <a:spcPct val="0"/>
              </a:spcAft>
              <a:defRPr/>
            </a:pPr>
            <a:endParaRPr lang="en-GB"/>
          </a:p>
        </p:txBody>
      </p:sp>
      <p:sp>
        <p:nvSpPr>
          <p:cNvPr id="7" name="Rectangle 6"/>
          <p:cNvSpPr>
            <a:spLocks noGrp="1" noChangeArrowheads="1"/>
          </p:cNvSpPr>
          <p:nvPr>
            <p:ph type="sldNum" idx="12"/>
          </p:nvPr>
        </p:nvSpPr>
        <p:spPr/>
        <p:txBody>
          <a:bodyPr/>
          <a:lstStyle>
            <a:lvl1pPr>
              <a:defRPr>
                <a:latin typeface="Arial" panose="020B0604020202020204" pitchFamily="34" charset="0"/>
              </a:defRPr>
            </a:lvl1pPr>
          </a:lstStyle>
          <a:p>
            <a:pPr fontAlgn="base">
              <a:spcBef>
                <a:spcPct val="0"/>
              </a:spcBef>
              <a:spcAft>
                <a:spcPct val="0"/>
              </a:spcAft>
              <a:defRPr/>
            </a:pPr>
            <a:fld id="{4E6C8937-FE22-4546-B29B-6221D78643F8}" type="slidenum">
              <a:rPr lang="en-GB" smtClean="0"/>
              <a:pPr fontAlgn="base">
                <a:spcBef>
                  <a:spcPct val="0"/>
                </a:spcBef>
                <a:spcAft>
                  <a:spcPct val="0"/>
                </a:spcAft>
                <a:defRPr/>
              </a:pPr>
              <a:t>‹N›</a:t>
            </a:fld>
            <a:endParaRPr lang="en-GB"/>
          </a:p>
        </p:txBody>
      </p:sp>
    </p:spTree>
    <p:extLst>
      <p:ext uri="{BB962C8B-B14F-4D97-AF65-F5344CB8AC3E}">
        <p14:creationId xmlns:p14="http://schemas.microsoft.com/office/powerpoint/2010/main" val="88507950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idx="10"/>
          </p:nvPr>
        </p:nvSpPr>
        <p:spPr/>
        <p:txBody>
          <a:bodyPr/>
          <a:lstStyle>
            <a:lvl1pPr>
              <a:defRPr>
                <a:latin typeface="Arial" charset="0"/>
              </a:defRPr>
            </a:lvl1pPr>
          </a:lstStyle>
          <a:p>
            <a:pPr fontAlgn="base">
              <a:spcBef>
                <a:spcPct val="0"/>
              </a:spcBef>
              <a:spcAft>
                <a:spcPct val="0"/>
              </a:spcAft>
              <a:defRPr/>
            </a:pPr>
            <a:endParaRPr lang="en-GB"/>
          </a:p>
        </p:txBody>
      </p:sp>
      <p:sp>
        <p:nvSpPr>
          <p:cNvPr id="5" name="Rectangle 5"/>
          <p:cNvSpPr>
            <a:spLocks noGrp="1" noChangeArrowheads="1"/>
          </p:cNvSpPr>
          <p:nvPr>
            <p:ph type="ftr" idx="11"/>
          </p:nvPr>
        </p:nvSpPr>
        <p:spPr/>
        <p:txBody>
          <a:bodyPr/>
          <a:lstStyle>
            <a:lvl1pPr>
              <a:defRPr>
                <a:latin typeface="Arial" charset="0"/>
              </a:defRPr>
            </a:lvl1pPr>
          </a:lstStyle>
          <a:p>
            <a:pPr fontAlgn="base">
              <a:spcBef>
                <a:spcPct val="0"/>
              </a:spcBef>
              <a:spcAft>
                <a:spcPct val="0"/>
              </a:spcAft>
              <a:defRPr/>
            </a:pPr>
            <a:endParaRPr lang="en-GB"/>
          </a:p>
        </p:txBody>
      </p:sp>
      <p:sp>
        <p:nvSpPr>
          <p:cNvPr id="6" name="Rectangle 6"/>
          <p:cNvSpPr>
            <a:spLocks noGrp="1" noChangeArrowheads="1"/>
          </p:cNvSpPr>
          <p:nvPr>
            <p:ph type="sldNum" idx="12"/>
          </p:nvPr>
        </p:nvSpPr>
        <p:spPr/>
        <p:txBody>
          <a:bodyPr/>
          <a:lstStyle>
            <a:lvl1pPr>
              <a:defRPr>
                <a:latin typeface="Arial" panose="020B0604020202020204" pitchFamily="34" charset="0"/>
              </a:defRPr>
            </a:lvl1pPr>
          </a:lstStyle>
          <a:p>
            <a:pPr fontAlgn="base">
              <a:spcBef>
                <a:spcPct val="0"/>
              </a:spcBef>
              <a:spcAft>
                <a:spcPct val="0"/>
              </a:spcAft>
              <a:defRPr/>
            </a:pPr>
            <a:fld id="{B852D83A-BC6D-4C78-A604-197BB0420DC3}" type="slidenum">
              <a:rPr lang="en-GB" smtClean="0"/>
              <a:pPr fontAlgn="base">
                <a:spcBef>
                  <a:spcPct val="0"/>
                </a:spcBef>
                <a:spcAft>
                  <a:spcPct val="0"/>
                </a:spcAft>
                <a:defRPr/>
              </a:pPr>
              <a:t>‹N›</a:t>
            </a:fld>
            <a:endParaRPr lang="en-GB"/>
          </a:p>
        </p:txBody>
      </p:sp>
    </p:spTree>
    <p:extLst>
      <p:ext uri="{BB962C8B-B14F-4D97-AF65-F5344CB8AC3E}">
        <p14:creationId xmlns:p14="http://schemas.microsoft.com/office/powerpoint/2010/main" val="37145673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684684" y="609601"/>
            <a:ext cx="2588683" cy="548481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914401" y="609601"/>
            <a:ext cx="7567084" cy="548481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idx="10"/>
          </p:nvPr>
        </p:nvSpPr>
        <p:spPr/>
        <p:txBody>
          <a:bodyPr/>
          <a:lstStyle>
            <a:lvl1pPr>
              <a:defRPr>
                <a:latin typeface="Arial" charset="0"/>
              </a:defRPr>
            </a:lvl1pPr>
          </a:lstStyle>
          <a:p>
            <a:pPr fontAlgn="base">
              <a:spcBef>
                <a:spcPct val="0"/>
              </a:spcBef>
              <a:spcAft>
                <a:spcPct val="0"/>
              </a:spcAft>
              <a:defRPr/>
            </a:pPr>
            <a:endParaRPr lang="en-GB"/>
          </a:p>
        </p:txBody>
      </p:sp>
      <p:sp>
        <p:nvSpPr>
          <p:cNvPr id="5" name="Rectangle 5"/>
          <p:cNvSpPr>
            <a:spLocks noGrp="1" noChangeArrowheads="1"/>
          </p:cNvSpPr>
          <p:nvPr>
            <p:ph type="ftr" idx="11"/>
          </p:nvPr>
        </p:nvSpPr>
        <p:spPr/>
        <p:txBody>
          <a:bodyPr/>
          <a:lstStyle>
            <a:lvl1pPr>
              <a:defRPr>
                <a:latin typeface="Arial" charset="0"/>
              </a:defRPr>
            </a:lvl1pPr>
          </a:lstStyle>
          <a:p>
            <a:pPr fontAlgn="base">
              <a:spcBef>
                <a:spcPct val="0"/>
              </a:spcBef>
              <a:spcAft>
                <a:spcPct val="0"/>
              </a:spcAft>
              <a:defRPr/>
            </a:pPr>
            <a:endParaRPr lang="en-GB"/>
          </a:p>
        </p:txBody>
      </p:sp>
      <p:sp>
        <p:nvSpPr>
          <p:cNvPr id="6" name="Rectangle 6"/>
          <p:cNvSpPr>
            <a:spLocks noGrp="1" noChangeArrowheads="1"/>
          </p:cNvSpPr>
          <p:nvPr>
            <p:ph type="sldNum" idx="12"/>
          </p:nvPr>
        </p:nvSpPr>
        <p:spPr/>
        <p:txBody>
          <a:bodyPr/>
          <a:lstStyle>
            <a:lvl1pPr>
              <a:defRPr>
                <a:latin typeface="Arial" panose="020B0604020202020204" pitchFamily="34" charset="0"/>
              </a:defRPr>
            </a:lvl1pPr>
          </a:lstStyle>
          <a:p>
            <a:pPr fontAlgn="base">
              <a:spcBef>
                <a:spcPct val="0"/>
              </a:spcBef>
              <a:spcAft>
                <a:spcPct val="0"/>
              </a:spcAft>
              <a:defRPr/>
            </a:pPr>
            <a:fld id="{15719AFE-CF9A-4827-9F44-F088C51CD504}" type="slidenum">
              <a:rPr lang="en-GB" smtClean="0"/>
              <a:pPr fontAlgn="base">
                <a:spcBef>
                  <a:spcPct val="0"/>
                </a:spcBef>
                <a:spcAft>
                  <a:spcPct val="0"/>
                </a:spcAft>
                <a:defRPr/>
              </a:pPr>
              <a:t>‹N›</a:t>
            </a:fld>
            <a:endParaRPr lang="en-GB"/>
          </a:p>
        </p:txBody>
      </p:sp>
    </p:spTree>
    <p:extLst>
      <p:ext uri="{BB962C8B-B14F-4D97-AF65-F5344CB8AC3E}">
        <p14:creationId xmlns:p14="http://schemas.microsoft.com/office/powerpoint/2010/main" val="234887764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it-IT" smtClean="0"/>
              <a:t>Mirko Boezio, INFN Trieste - Fermilab, 2008/05/02</a:t>
            </a: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7F29041-4F1F-425A-B103-F64054E5EBD3}"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3794299532"/>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609600" y="1600201"/>
            <a:ext cx="109728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it-IT" smtClean="0"/>
              <a:t>Mirko Boezio, INFN Trieste - Fermilab, 2008/05/02</a:t>
            </a: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BE54AEE-FEAD-45AA-8ADC-39EC790C7D93}"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1255366608"/>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it-IT" smtClean="0"/>
              <a:t>Mirko Boezio, INFN Trieste - Fermilab, 2008/05/02</a:t>
            </a: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BB8C33E-1DE4-4F17-BB31-DBBF85D79320}"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26017563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2000" y="273629"/>
            <a:ext cx="2739841" cy="530263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8641" y="273629"/>
            <a:ext cx="8039039" cy="5302637"/>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3"/>
          <p:cNvSpPr>
            <a:spLocks noGrp="1" noChangeArrowheads="1"/>
          </p:cNvSpPr>
          <p:nvPr>
            <p:ph type="dt" idx="10"/>
          </p:nvPr>
        </p:nvSpPr>
        <p:spPr>
          <a:ln/>
        </p:spPr>
        <p:txBody>
          <a:bodyPr/>
          <a:lstStyle>
            <a:lvl1pPr>
              <a:defRPr/>
            </a:lvl1pPr>
          </a:lstStyle>
          <a:p>
            <a:pPr>
              <a:defRPr/>
            </a:pPr>
            <a:endParaRPr lang="en-GB" altLang="it-IT"/>
          </a:p>
        </p:txBody>
      </p:sp>
      <p:sp>
        <p:nvSpPr>
          <p:cNvPr id="5" name="Rectangle 4"/>
          <p:cNvSpPr>
            <a:spLocks noGrp="1" noChangeArrowheads="1"/>
          </p:cNvSpPr>
          <p:nvPr>
            <p:ph type="ftr" idx="11"/>
          </p:nvPr>
        </p:nvSpPr>
        <p:spPr>
          <a:ln/>
        </p:spPr>
        <p:txBody>
          <a:bodyPr/>
          <a:lstStyle>
            <a:lvl1pPr>
              <a:defRPr/>
            </a:lvl1pPr>
          </a:lstStyle>
          <a:p>
            <a:pPr>
              <a:defRPr/>
            </a:pPr>
            <a:endParaRPr lang="en-GB" altLang="it-IT"/>
          </a:p>
        </p:txBody>
      </p:sp>
      <p:sp>
        <p:nvSpPr>
          <p:cNvPr id="6" name="Rectangle 5"/>
          <p:cNvSpPr>
            <a:spLocks noGrp="1" noChangeArrowheads="1"/>
          </p:cNvSpPr>
          <p:nvPr>
            <p:ph type="sldNum" idx="12"/>
          </p:nvPr>
        </p:nvSpPr>
        <p:spPr>
          <a:ln/>
        </p:spPr>
        <p:txBody>
          <a:bodyPr/>
          <a:lstStyle>
            <a:lvl1pPr>
              <a:defRPr/>
            </a:lvl1pPr>
          </a:lstStyle>
          <a:p>
            <a:pPr>
              <a:defRPr/>
            </a:pPr>
            <a:fld id="{8E6C7DF6-C4C6-4CF6-9434-2D8EB85BFEE5}" type="slidenum">
              <a:rPr lang="en-GB" altLang="it-IT"/>
              <a:pPr>
                <a:defRPr/>
              </a:pPr>
              <a:t>‹N›</a:t>
            </a:fld>
            <a:endParaRPr lang="en-GB" altLang="it-IT"/>
          </a:p>
        </p:txBody>
      </p:sp>
    </p:spTree>
    <p:extLst>
      <p:ext uri="{BB962C8B-B14F-4D97-AF65-F5344CB8AC3E}">
        <p14:creationId xmlns:p14="http://schemas.microsoft.com/office/powerpoint/2010/main" val="332220352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it-IT" smtClean="0"/>
              <a:t>Mirko Boezio, INFN Trieste - Fermilab, 2008/05/02</a:t>
            </a: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3EB32A4-283E-42FC-B4C6-2D3F0D84CBE5}"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4272071222"/>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it-IT" smtClean="0"/>
              <a:t>Mirko Boezio, INFN Trieste - Fermilab, 2008/05/02</a:t>
            </a: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7738BF1-E6B6-43F3-BBBF-196F77C92CD6}"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2938035879"/>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it-IT" smtClean="0"/>
              <a:t>Mirko Boezio, INFN Trieste - Fermilab, 2008/05/02</a:t>
            </a: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7B11F3B-9C3C-495A-B817-9F261DB6222B}"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3823735613"/>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it-IT" smtClean="0"/>
              <a:t>Mirko Boezio, INFN Trieste - Fermilab, 2008/05/02</a:t>
            </a: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A66BFC2-37D1-47EF-867A-BC9419691853}"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2136519230"/>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it-IT" smtClean="0"/>
              <a:t>Mirko Boezio, INFN Trieste - Fermilab, 2008/05/02</a:t>
            </a: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26DB8AB-5D9F-49BA-B392-5D691CBB5E2C}"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3834020927"/>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it-IT" smtClean="0"/>
              <a:t>Mirko Boezio, INFN Trieste - Fermilab, 2008/05/02</a:t>
            </a: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E2E4102-AA5C-4800-9388-406BEAEB10B4}"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1184611772"/>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1600201"/>
            <a:ext cx="10972800" cy="4525963"/>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it-IT" smtClean="0"/>
              <a:t>Mirko Boezio, INFN Trieste - Fermilab, 2008/05/02</a:t>
            </a: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E404934-2492-4391-A287-4D767A922B7A}"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346104961"/>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4639"/>
            <a:ext cx="8026400" cy="585152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it-IT" smtClean="0"/>
              <a:t>Mirko Boezio, INFN Trieste - Fermilab, 2008/05/02</a:t>
            </a: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7B2D929-63AA-4EEC-B8F4-941DBBB44E13}"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2754003943"/>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t>Mirko Boezio, INFN Trieste - Fermilab, 2008/05/02</a:t>
            </a: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816E035-4814-4BF8-8E70-9BDD69824422}"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4149901836"/>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609600" y="1600201"/>
            <a:ext cx="109728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t>Mirko Boezio, INFN Trieste - Fermilab, 2008/05/02</a:t>
            </a: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A0E79A2-7B6F-474F-BC00-FAFC98D3DF91}"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14354366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08641" y="273629"/>
            <a:ext cx="10963200" cy="1139160"/>
          </a:xfrm>
        </p:spPr>
        <p:txBody>
          <a:bodyPr/>
          <a:lstStyle/>
          <a:p>
            <a:r>
              <a:rPr lang="it-IT"/>
              <a:t>Fare clic per modificare lo stile del titolo</a:t>
            </a:r>
          </a:p>
        </p:txBody>
      </p:sp>
      <p:sp>
        <p:nvSpPr>
          <p:cNvPr id="3" name="Rectangle 3"/>
          <p:cNvSpPr>
            <a:spLocks noGrp="1" noChangeArrowheads="1"/>
          </p:cNvSpPr>
          <p:nvPr>
            <p:ph type="dt" idx="10"/>
          </p:nvPr>
        </p:nvSpPr>
        <p:spPr>
          <a:ln/>
        </p:spPr>
        <p:txBody>
          <a:bodyPr/>
          <a:lstStyle>
            <a:lvl1pPr>
              <a:defRPr/>
            </a:lvl1pPr>
          </a:lstStyle>
          <a:p>
            <a:pPr>
              <a:defRPr/>
            </a:pPr>
            <a:endParaRPr lang="en-GB" altLang="it-IT"/>
          </a:p>
        </p:txBody>
      </p:sp>
      <p:sp>
        <p:nvSpPr>
          <p:cNvPr id="4" name="Rectangle 4"/>
          <p:cNvSpPr>
            <a:spLocks noGrp="1" noChangeArrowheads="1"/>
          </p:cNvSpPr>
          <p:nvPr>
            <p:ph type="ftr" idx="11"/>
          </p:nvPr>
        </p:nvSpPr>
        <p:spPr>
          <a:ln/>
        </p:spPr>
        <p:txBody>
          <a:bodyPr/>
          <a:lstStyle>
            <a:lvl1pPr>
              <a:defRPr/>
            </a:lvl1pPr>
          </a:lstStyle>
          <a:p>
            <a:pPr>
              <a:defRPr/>
            </a:pPr>
            <a:endParaRPr lang="en-GB" altLang="it-IT"/>
          </a:p>
        </p:txBody>
      </p:sp>
      <p:sp>
        <p:nvSpPr>
          <p:cNvPr id="5" name="Rectangle 5"/>
          <p:cNvSpPr>
            <a:spLocks noGrp="1" noChangeArrowheads="1"/>
          </p:cNvSpPr>
          <p:nvPr>
            <p:ph type="sldNum" idx="12"/>
          </p:nvPr>
        </p:nvSpPr>
        <p:spPr>
          <a:ln/>
        </p:spPr>
        <p:txBody>
          <a:bodyPr/>
          <a:lstStyle>
            <a:lvl1pPr>
              <a:defRPr/>
            </a:lvl1pPr>
          </a:lstStyle>
          <a:p>
            <a:pPr>
              <a:defRPr/>
            </a:pPr>
            <a:fld id="{9713FC2D-1334-4494-8C0A-D36300E0E1B2}" type="slidenum">
              <a:rPr lang="en-GB" altLang="it-IT"/>
              <a:pPr>
                <a:defRPr/>
              </a:pPr>
              <a:t>‹N›</a:t>
            </a:fld>
            <a:endParaRPr lang="en-GB" altLang="it-IT"/>
          </a:p>
        </p:txBody>
      </p:sp>
    </p:spTree>
    <p:extLst>
      <p:ext uri="{BB962C8B-B14F-4D97-AF65-F5344CB8AC3E}">
        <p14:creationId xmlns:p14="http://schemas.microsoft.com/office/powerpoint/2010/main" val="170782274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t>Mirko Boezio, INFN Trieste - Fermilab, 2008/05/02</a:t>
            </a: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3218088-C4CA-4FF6-9D52-49C3558059A4}"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2085579630"/>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t>Mirko Boezio, INFN Trieste - Fermilab, 2008/05/02</a:t>
            </a: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803F55F-DA7D-4401-8251-60454B73CF79}"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2433535407"/>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t>Mirko Boezio, INFN Trieste - Fermilab, 2008/05/02</a:t>
            </a: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52EE348-016F-4F34-8B44-F9C16CBB371F}"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3457916526"/>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t>Mirko Boezio, INFN Trieste - Fermilab, 2008/05/02</a:t>
            </a: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1EEFE35-F52D-4065-B887-0B0060C96CE0}"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2395251320"/>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t>Mirko Boezio, INFN Trieste - Fermilab, 2008/05/02</a:t>
            </a: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129011-1F7C-4D0C-8CDB-C772F27BFBC6}"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748464794"/>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t>Mirko Boezio, INFN Trieste - Fermilab, 2008/05/02</a:t>
            </a: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2A4330E-D3BC-45B1-88A1-EACC685CF53D}"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1280712178"/>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t>Mirko Boezio, INFN Trieste - Fermilab, 2008/05/02</a:t>
            </a: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F15617-E874-45DB-8842-70D441FBC031}"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2234355448"/>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1600201"/>
            <a:ext cx="10972800" cy="4525963"/>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t>Mirko Boezio, INFN Trieste - Fermilab, 2008/05/02</a:t>
            </a: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FA9EE30-7018-4DFF-A384-50F10631E2AB}"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1479594747"/>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4639"/>
            <a:ext cx="8026400" cy="585152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smtClean="0"/>
              <a:t>Mirko Boezio, INFN Trieste - Fermilab, 2008/05/02</a:t>
            </a: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BF49C61-F0D2-4DCF-BD32-97A3153749DF}"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1387874548"/>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620398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2D92C6D9-3128-420F-99F6-D688013E5BC0}" type="slidenum">
              <a:rPr lang="en-US" altLang="it-IT"/>
              <a:pPr/>
              <a:t>‹N›</a:t>
            </a:fld>
            <a:endParaRPr lang="en-US" altLang="it-IT"/>
          </a:p>
        </p:txBody>
      </p:sp>
    </p:spTree>
    <p:extLst>
      <p:ext uri="{BB962C8B-B14F-4D97-AF65-F5344CB8AC3E}">
        <p14:creationId xmlns:p14="http://schemas.microsoft.com/office/powerpoint/2010/main" val="175272279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i="0" u="none">
                <a:solidFill>
                  <a:srgbClr val="FF0000"/>
                </a:solidFill>
                <a:latin typeface="Book Antiqua"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392355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1"/>
            </a:lvl1pPr>
            <a:lvl2pPr>
              <a:defRPr b="1"/>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69348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47"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247"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328663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308101"/>
            <a:ext cx="5494215" cy="521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9785" y="1308101"/>
            <a:ext cx="5494215" cy="521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545152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7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93"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693"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461706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i="0" u="none">
                <a:solidFill>
                  <a:srgbClr val="FF0000"/>
                </a:solidFill>
                <a:latin typeface="Book Antiqua"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941473060"/>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903341"/>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247"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385" y="273051"/>
            <a:ext cx="681501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1"/>
            <a:ext cx="401124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0725189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4"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554"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55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264701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3783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4103443F-6F5A-4222-B7DA-969C6D65CD1F}" type="slidenum">
              <a:rPr lang="en-US" altLang="it-IT"/>
              <a:pPr/>
              <a:t>‹N›</a:t>
            </a:fld>
            <a:endParaRPr lang="en-US" altLang="it-IT"/>
          </a:p>
        </p:txBody>
      </p:sp>
    </p:spTree>
    <p:extLst>
      <p:ext uri="{BB962C8B-B14F-4D97-AF65-F5344CB8AC3E}">
        <p14:creationId xmlns:p14="http://schemas.microsoft.com/office/powerpoint/2010/main" val="197480834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1" y="101601"/>
            <a:ext cx="2794000" cy="6416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1" y="101601"/>
            <a:ext cx="8194431" cy="6416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464273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1600"/>
            <a:ext cx="103632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8000" y="1308101"/>
            <a:ext cx="5494215" cy="5210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89785" y="1308100"/>
            <a:ext cx="5494215" cy="25288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89785" y="3989389"/>
            <a:ext cx="5494215" cy="2528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678159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1600"/>
            <a:ext cx="10363200" cy="685800"/>
          </a:xfrm>
        </p:spPr>
        <p:txBody>
          <a:bodyPr/>
          <a:lstStyle>
            <a:lvl1pPr>
              <a:defRPr sz="4400" i="0" u="none">
                <a:solidFill>
                  <a:srgbClr val="FF0000"/>
                </a:solidFill>
                <a:latin typeface="Book Antiqua" pitchFamily="18"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508000" y="1308101"/>
            <a:ext cx="5494215" cy="5210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9785" y="1308101"/>
            <a:ext cx="5494215" cy="5210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52303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0" y="101601"/>
            <a:ext cx="11176000" cy="6416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750863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Title &amp; Bullets">
    <p:bg>
      <p:bgPr>
        <a:gradFill flip="none" rotWithShape="1">
          <a:gsLst>
            <a:gs pos="0">
              <a:srgbClr val="142F4D"/>
            </a:gs>
            <a:gs pos="100000">
              <a:srgbClr val="5388C7"/>
            </a:gs>
          </a:gsLst>
          <a:lin ang="12243847" scaled="0"/>
        </a:gradFill>
        <a:effectLst/>
      </p:bgPr>
    </p:bg>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pPr eaLnBrk="0" fontAlgn="base" hangingPunct="0">
              <a:spcBef>
                <a:spcPct val="0"/>
              </a:spcBef>
              <a:spcAft>
                <a:spcPct val="0"/>
              </a:spcAft>
              <a:defRPr>
                <a:effectLst/>
              </a:defRPr>
            </a:pPr>
            <a:fld id="{86CB4B4D-7CA3-9044-876B-883B54F8677D}" type="slidenum">
              <a:rPr lang="it-IT" smtClean="0">
                <a:solidFill>
                  <a:srgbClr val="000000"/>
                </a:solidFill>
              </a:rPr>
              <a:pPr eaLnBrk="0" fontAlgn="base" hangingPunct="0">
                <a:spcBef>
                  <a:spcPct val="0"/>
                </a:spcBef>
                <a:spcAft>
                  <a:spcPct val="0"/>
                </a:spcAft>
                <a:defRPr>
                  <a:effectLst/>
                </a:defRPr>
              </a:pPr>
              <a:t>‹N›</a:t>
            </a:fld>
            <a:endParaRPr lang="it-IT">
              <a:solidFill>
                <a:srgbClr val="000000"/>
              </a:solidFill>
            </a:endParaRPr>
          </a:p>
        </p:txBody>
      </p:sp>
    </p:spTree>
    <p:extLst>
      <p:ext uri="{BB962C8B-B14F-4D97-AF65-F5344CB8AC3E}">
        <p14:creationId xmlns:p14="http://schemas.microsoft.com/office/powerpoint/2010/main" val="4268690959"/>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1" y="128588"/>
            <a:ext cx="10966450" cy="1433512"/>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p:txBody>
          <a:bodyPr/>
          <a:lstStyle>
            <a:lvl1pPr>
              <a:defRPr/>
            </a:lvl1pPr>
          </a:lstStyle>
          <a:p>
            <a:pPr eaLnBrk="0" fontAlgn="base" hangingPunct="0">
              <a:spcBef>
                <a:spcPct val="0"/>
              </a:spcBef>
              <a:spcAft>
                <a:spcPct val="0"/>
              </a:spcAft>
              <a:defRPr/>
            </a:pPr>
            <a:endParaRPr lang="it-IT">
              <a:solidFill>
                <a:srgbClr val="000000"/>
              </a:solidFill>
            </a:endParaRPr>
          </a:p>
        </p:txBody>
      </p:sp>
      <p:sp>
        <p:nvSpPr>
          <p:cNvPr id="4" name="Rectangle 4"/>
          <p:cNvSpPr>
            <a:spLocks noGrp="1" noChangeArrowheads="1"/>
          </p:cNvSpPr>
          <p:nvPr>
            <p:ph type="ftr" idx="11"/>
          </p:nvPr>
        </p:nvSpPr>
        <p:spPr/>
        <p:txBody>
          <a:bodyPr/>
          <a:lstStyle>
            <a:lvl1pPr>
              <a:defRPr/>
            </a:lvl1pPr>
          </a:lstStyle>
          <a:p>
            <a:pPr eaLnBrk="0" fontAlgn="base" hangingPunct="0">
              <a:spcBef>
                <a:spcPct val="0"/>
              </a:spcBef>
              <a:spcAft>
                <a:spcPct val="0"/>
              </a:spcAft>
              <a:defRPr/>
            </a:pPr>
            <a:endParaRPr lang="it-IT">
              <a:solidFill>
                <a:srgbClr val="000000"/>
              </a:solidFill>
            </a:endParaRPr>
          </a:p>
        </p:txBody>
      </p:sp>
      <p:sp>
        <p:nvSpPr>
          <p:cNvPr id="5" name="Rectangle 5"/>
          <p:cNvSpPr>
            <a:spLocks noGrp="1" noChangeArrowheads="1"/>
          </p:cNvSpPr>
          <p:nvPr>
            <p:ph type="sldNum" idx="12"/>
          </p:nvPr>
        </p:nvSpPr>
        <p:spPr/>
        <p:txBody>
          <a:bodyPr/>
          <a:lstStyle>
            <a:lvl1pPr>
              <a:defRPr/>
            </a:lvl1pPr>
          </a:lstStyle>
          <a:p>
            <a:pPr eaLnBrk="0" fontAlgn="base" hangingPunct="0">
              <a:spcBef>
                <a:spcPct val="0"/>
              </a:spcBef>
              <a:spcAft>
                <a:spcPct val="0"/>
              </a:spcAft>
              <a:defRPr/>
            </a:pPr>
            <a:fld id="{71D9B4D0-B092-DA4E-B1CC-5B919CC9BAF6}" type="slidenum">
              <a:rPr lang="it-IT" smtClean="0">
                <a:solidFill>
                  <a:srgbClr val="000000"/>
                </a:solidFill>
              </a:rPr>
              <a:pPr eaLnBrk="0" fontAlgn="base" hangingPunct="0">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162764324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6026748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i="0" u="none">
                <a:solidFill>
                  <a:srgbClr val="FF0000"/>
                </a:solidFill>
                <a:latin typeface="Book Antiqua"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29405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1"/>
            </a:lvl1pPr>
            <a:lvl2pPr>
              <a:defRPr b="1"/>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6579220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47"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247"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534422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2116B021-5D51-42B5-ABA5-7677DBC50C0E}" type="slidenum">
              <a:rPr lang="en-US" altLang="it-IT"/>
              <a:pPr/>
              <a:t>‹N›</a:t>
            </a:fld>
            <a:endParaRPr lang="en-US" altLang="it-IT"/>
          </a:p>
        </p:txBody>
      </p:sp>
    </p:spTree>
    <p:extLst>
      <p:ext uri="{BB962C8B-B14F-4D97-AF65-F5344CB8AC3E}">
        <p14:creationId xmlns:p14="http://schemas.microsoft.com/office/powerpoint/2010/main" val="197074480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308101"/>
            <a:ext cx="5494215" cy="521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9785" y="1308101"/>
            <a:ext cx="5494215" cy="521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791742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7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93"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693"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037406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i="0" u="none">
                <a:solidFill>
                  <a:srgbClr val="FF0000"/>
                </a:solidFill>
                <a:latin typeface="Book Antiqua"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45974682"/>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151234"/>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247"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385" y="273051"/>
            <a:ext cx="681501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1"/>
            <a:ext cx="401124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8308063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4"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554"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55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9810168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809710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1" y="101601"/>
            <a:ext cx="2794000" cy="6416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1" y="101601"/>
            <a:ext cx="8194431" cy="6416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092074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1600"/>
            <a:ext cx="103632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8000" y="1308101"/>
            <a:ext cx="5494215" cy="5210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89785" y="1308100"/>
            <a:ext cx="5494215" cy="25288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89785" y="3989389"/>
            <a:ext cx="5494215" cy="2528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508999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1600"/>
            <a:ext cx="10363200" cy="685800"/>
          </a:xfrm>
        </p:spPr>
        <p:txBody>
          <a:bodyPr/>
          <a:lstStyle>
            <a:lvl1pPr>
              <a:defRPr sz="4400" i="0" u="none">
                <a:solidFill>
                  <a:srgbClr val="FF0000"/>
                </a:solidFill>
                <a:latin typeface="Book Antiqua" pitchFamily="18"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508000" y="1308101"/>
            <a:ext cx="5494215" cy="5210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9785" y="1308101"/>
            <a:ext cx="5494215" cy="5210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2281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18997B90-1E48-42ED-AEBD-05262BFD29E0}" type="slidenum">
              <a:rPr lang="en-US" altLang="it-IT"/>
              <a:pPr/>
              <a:t>‹N›</a:t>
            </a:fld>
            <a:endParaRPr lang="en-US" altLang="it-IT"/>
          </a:p>
        </p:txBody>
      </p:sp>
    </p:spTree>
    <p:extLst>
      <p:ext uri="{BB962C8B-B14F-4D97-AF65-F5344CB8AC3E}">
        <p14:creationId xmlns:p14="http://schemas.microsoft.com/office/powerpoint/2010/main" val="310710733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0" y="101601"/>
            <a:ext cx="11176000" cy="6416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774201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Title &amp; Bullets">
    <p:bg>
      <p:bgPr>
        <a:gradFill flip="none" rotWithShape="1">
          <a:gsLst>
            <a:gs pos="0">
              <a:srgbClr val="142F4D"/>
            </a:gs>
            <a:gs pos="100000">
              <a:srgbClr val="5388C7"/>
            </a:gs>
          </a:gsLst>
          <a:lin ang="12243847" scaled="0"/>
        </a:gradFill>
        <a:effectLst/>
      </p:bgPr>
    </p:bg>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pPr eaLnBrk="0" fontAlgn="base" hangingPunct="0">
              <a:spcBef>
                <a:spcPct val="0"/>
              </a:spcBef>
              <a:spcAft>
                <a:spcPct val="0"/>
              </a:spcAft>
              <a:defRPr>
                <a:effectLst/>
              </a:defRPr>
            </a:pPr>
            <a:fld id="{86CB4B4D-7CA3-9044-876B-883B54F8677D}" type="slidenum">
              <a:rPr lang="it-IT" smtClean="0">
                <a:solidFill>
                  <a:srgbClr val="000000"/>
                </a:solidFill>
              </a:rPr>
              <a:pPr eaLnBrk="0" fontAlgn="base" hangingPunct="0">
                <a:spcBef>
                  <a:spcPct val="0"/>
                </a:spcBef>
                <a:spcAft>
                  <a:spcPct val="0"/>
                </a:spcAft>
                <a:defRPr>
                  <a:effectLst/>
                </a:defRPr>
              </a:pPr>
              <a:t>‹N›</a:t>
            </a:fld>
            <a:endParaRPr lang="it-IT">
              <a:solidFill>
                <a:srgbClr val="000000"/>
              </a:solidFill>
            </a:endParaRPr>
          </a:p>
        </p:txBody>
      </p:sp>
    </p:spTree>
    <p:extLst>
      <p:ext uri="{BB962C8B-B14F-4D97-AF65-F5344CB8AC3E}">
        <p14:creationId xmlns:p14="http://schemas.microsoft.com/office/powerpoint/2010/main" val="3217660605"/>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1" y="128588"/>
            <a:ext cx="10966450" cy="1433512"/>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p:txBody>
          <a:bodyPr/>
          <a:lstStyle>
            <a:lvl1pPr>
              <a:defRPr/>
            </a:lvl1pPr>
          </a:lstStyle>
          <a:p>
            <a:pPr eaLnBrk="0" fontAlgn="base" hangingPunct="0">
              <a:spcBef>
                <a:spcPct val="0"/>
              </a:spcBef>
              <a:spcAft>
                <a:spcPct val="0"/>
              </a:spcAft>
              <a:defRPr/>
            </a:pPr>
            <a:endParaRPr lang="it-IT">
              <a:solidFill>
                <a:srgbClr val="000000"/>
              </a:solidFill>
            </a:endParaRPr>
          </a:p>
        </p:txBody>
      </p:sp>
      <p:sp>
        <p:nvSpPr>
          <p:cNvPr id="4" name="Rectangle 4"/>
          <p:cNvSpPr>
            <a:spLocks noGrp="1" noChangeArrowheads="1"/>
          </p:cNvSpPr>
          <p:nvPr>
            <p:ph type="ftr" idx="11"/>
          </p:nvPr>
        </p:nvSpPr>
        <p:spPr/>
        <p:txBody>
          <a:bodyPr/>
          <a:lstStyle>
            <a:lvl1pPr>
              <a:defRPr/>
            </a:lvl1pPr>
          </a:lstStyle>
          <a:p>
            <a:pPr eaLnBrk="0" fontAlgn="base" hangingPunct="0">
              <a:spcBef>
                <a:spcPct val="0"/>
              </a:spcBef>
              <a:spcAft>
                <a:spcPct val="0"/>
              </a:spcAft>
              <a:defRPr/>
            </a:pPr>
            <a:endParaRPr lang="it-IT">
              <a:solidFill>
                <a:srgbClr val="000000"/>
              </a:solidFill>
            </a:endParaRPr>
          </a:p>
        </p:txBody>
      </p:sp>
      <p:sp>
        <p:nvSpPr>
          <p:cNvPr id="5" name="Rectangle 5"/>
          <p:cNvSpPr>
            <a:spLocks noGrp="1" noChangeArrowheads="1"/>
          </p:cNvSpPr>
          <p:nvPr>
            <p:ph type="sldNum" idx="12"/>
          </p:nvPr>
        </p:nvSpPr>
        <p:spPr/>
        <p:txBody>
          <a:bodyPr/>
          <a:lstStyle>
            <a:lvl1pPr>
              <a:defRPr/>
            </a:lvl1pPr>
          </a:lstStyle>
          <a:p>
            <a:pPr eaLnBrk="0" fontAlgn="base" hangingPunct="0">
              <a:spcBef>
                <a:spcPct val="0"/>
              </a:spcBef>
              <a:spcAft>
                <a:spcPct val="0"/>
              </a:spcAft>
              <a:defRPr/>
            </a:pPr>
            <a:fld id="{71D9B4D0-B092-DA4E-B1CC-5B919CC9BAF6}" type="slidenum">
              <a:rPr lang="it-IT" smtClean="0">
                <a:solidFill>
                  <a:srgbClr val="000000"/>
                </a:solidFill>
              </a:rPr>
              <a:pPr eaLnBrk="0" fontAlgn="base" hangingPunct="0">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112610940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1756892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i="0" u="none">
                <a:solidFill>
                  <a:srgbClr val="FF0000"/>
                </a:solidFill>
                <a:latin typeface="Book Antiqua"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463356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1"/>
            </a:lvl1pPr>
            <a:lvl2pPr>
              <a:defRPr b="1"/>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681008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47"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247"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1756161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308101"/>
            <a:ext cx="5494215" cy="521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9785" y="1308101"/>
            <a:ext cx="5494215" cy="521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955062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7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93"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693"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953076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i="0" u="none">
                <a:solidFill>
                  <a:srgbClr val="FF0000"/>
                </a:solidFill>
                <a:latin typeface="Book Antiqua"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3416749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D0EE1133-9065-438C-97F6-9E12DC5D73EF}" type="slidenum">
              <a:rPr lang="it-IT" altLang="it-IT"/>
              <a:pPr/>
              <a:t>‹N›</a:t>
            </a:fld>
            <a:endParaRPr lang="it-IT" altLang="it-IT"/>
          </a:p>
        </p:txBody>
      </p:sp>
    </p:spTree>
    <p:extLst>
      <p:ext uri="{BB962C8B-B14F-4D97-AF65-F5344CB8AC3E}">
        <p14:creationId xmlns:p14="http://schemas.microsoft.com/office/powerpoint/2010/main" val="2444296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panose="02020603050405020304" pitchFamily="18" charset="0"/>
              </a:defRPr>
            </a:lvl1pPr>
          </a:lstStyle>
          <a:p>
            <a:fld id="{ECF3D6F4-8924-4025-A56B-9F8048EDC281}" type="slidenum">
              <a:rPr lang="en-US" altLang="it-IT"/>
              <a:pPr/>
              <a:t>‹N›</a:t>
            </a:fld>
            <a:endParaRPr lang="en-US" altLang="it-IT"/>
          </a:p>
        </p:txBody>
      </p:sp>
    </p:spTree>
    <p:extLst>
      <p:ext uri="{BB962C8B-B14F-4D97-AF65-F5344CB8AC3E}">
        <p14:creationId xmlns:p14="http://schemas.microsoft.com/office/powerpoint/2010/main" val="204413279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476820"/>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247"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385" y="273051"/>
            <a:ext cx="681501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1"/>
            <a:ext cx="401124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927883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4"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554"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55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2276862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909500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1" y="101601"/>
            <a:ext cx="2794000" cy="6416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1" y="101601"/>
            <a:ext cx="8194431" cy="6416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939803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1600"/>
            <a:ext cx="103632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8000" y="1308101"/>
            <a:ext cx="5494215" cy="5210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89785" y="1308100"/>
            <a:ext cx="5494215" cy="25288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89785" y="3989389"/>
            <a:ext cx="5494215" cy="2528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760384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1600"/>
            <a:ext cx="10363200" cy="685800"/>
          </a:xfrm>
        </p:spPr>
        <p:txBody>
          <a:bodyPr/>
          <a:lstStyle>
            <a:lvl1pPr>
              <a:defRPr sz="4400" i="0" u="none">
                <a:solidFill>
                  <a:srgbClr val="FF0000"/>
                </a:solidFill>
                <a:latin typeface="Book Antiqua" pitchFamily="18"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508000" y="1308101"/>
            <a:ext cx="5494215" cy="5210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9785" y="1308101"/>
            <a:ext cx="5494215" cy="5210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129252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0" y="101601"/>
            <a:ext cx="11176000" cy="6416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240617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Title &amp; Bullets">
    <p:bg>
      <p:bgPr>
        <a:gradFill flip="none" rotWithShape="1">
          <a:gsLst>
            <a:gs pos="0">
              <a:srgbClr val="142F4D"/>
            </a:gs>
            <a:gs pos="100000">
              <a:srgbClr val="5388C7"/>
            </a:gs>
          </a:gsLst>
          <a:lin ang="12243847" scaled="0"/>
        </a:gradFill>
        <a:effectLst/>
      </p:bgPr>
    </p:bg>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pPr eaLnBrk="0" fontAlgn="base" hangingPunct="0">
              <a:spcBef>
                <a:spcPct val="0"/>
              </a:spcBef>
              <a:spcAft>
                <a:spcPct val="0"/>
              </a:spcAft>
              <a:defRPr>
                <a:effectLst/>
              </a:defRPr>
            </a:pPr>
            <a:fld id="{86CB4B4D-7CA3-9044-876B-883B54F8677D}" type="slidenum">
              <a:rPr lang="it-IT" smtClean="0">
                <a:solidFill>
                  <a:srgbClr val="000000"/>
                </a:solidFill>
              </a:rPr>
              <a:pPr eaLnBrk="0" fontAlgn="base" hangingPunct="0">
                <a:spcBef>
                  <a:spcPct val="0"/>
                </a:spcBef>
                <a:spcAft>
                  <a:spcPct val="0"/>
                </a:spcAft>
                <a:defRPr>
                  <a:effectLst/>
                </a:defRPr>
              </a:pPr>
              <a:t>‹N›</a:t>
            </a:fld>
            <a:endParaRPr lang="it-IT">
              <a:solidFill>
                <a:srgbClr val="000000"/>
              </a:solidFill>
            </a:endParaRPr>
          </a:p>
        </p:txBody>
      </p:sp>
    </p:spTree>
    <p:extLst>
      <p:ext uri="{BB962C8B-B14F-4D97-AF65-F5344CB8AC3E}">
        <p14:creationId xmlns:p14="http://schemas.microsoft.com/office/powerpoint/2010/main" val="1493818784"/>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1" y="128588"/>
            <a:ext cx="10966450" cy="1433512"/>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p:txBody>
          <a:bodyPr/>
          <a:lstStyle>
            <a:lvl1pPr>
              <a:defRPr/>
            </a:lvl1pPr>
          </a:lstStyle>
          <a:p>
            <a:pPr eaLnBrk="0" fontAlgn="base" hangingPunct="0">
              <a:spcBef>
                <a:spcPct val="0"/>
              </a:spcBef>
              <a:spcAft>
                <a:spcPct val="0"/>
              </a:spcAft>
              <a:defRPr/>
            </a:pPr>
            <a:endParaRPr lang="it-IT">
              <a:solidFill>
                <a:srgbClr val="000000"/>
              </a:solidFill>
            </a:endParaRPr>
          </a:p>
        </p:txBody>
      </p:sp>
      <p:sp>
        <p:nvSpPr>
          <p:cNvPr id="4" name="Rectangle 4"/>
          <p:cNvSpPr>
            <a:spLocks noGrp="1" noChangeArrowheads="1"/>
          </p:cNvSpPr>
          <p:nvPr>
            <p:ph type="ftr" idx="11"/>
          </p:nvPr>
        </p:nvSpPr>
        <p:spPr/>
        <p:txBody>
          <a:bodyPr/>
          <a:lstStyle>
            <a:lvl1pPr>
              <a:defRPr/>
            </a:lvl1pPr>
          </a:lstStyle>
          <a:p>
            <a:pPr eaLnBrk="0" fontAlgn="base" hangingPunct="0">
              <a:spcBef>
                <a:spcPct val="0"/>
              </a:spcBef>
              <a:spcAft>
                <a:spcPct val="0"/>
              </a:spcAft>
              <a:defRPr/>
            </a:pPr>
            <a:endParaRPr lang="it-IT">
              <a:solidFill>
                <a:srgbClr val="000000"/>
              </a:solidFill>
            </a:endParaRPr>
          </a:p>
        </p:txBody>
      </p:sp>
      <p:sp>
        <p:nvSpPr>
          <p:cNvPr id="5" name="Rectangle 5"/>
          <p:cNvSpPr>
            <a:spLocks noGrp="1" noChangeArrowheads="1"/>
          </p:cNvSpPr>
          <p:nvPr>
            <p:ph type="sldNum" idx="12"/>
          </p:nvPr>
        </p:nvSpPr>
        <p:spPr/>
        <p:txBody>
          <a:bodyPr/>
          <a:lstStyle>
            <a:lvl1pPr>
              <a:defRPr/>
            </a:lvl1pPr>
          </a:lstStyle>
          <a:p>
            <a:pPr eaLnBrk="0" fontAlgn="base" hangingPunct="0">
              <a:spcBef>
                <a:spcPct val="0"/>
              </a:spcBef>
              <a:spcAft>
                <a:spcPct val="0"/>
              </a:spcAft>
              <a:defRPr/>
            </a:pPr>
            <a:fld id="{71D9B4D0-B092-DA4E-B1CC-5B919CC9BAF6}" type="slidenum">
              <a:rPr lang="it-IT" smtClean="0">
                <a:solidFill>
                  <a:srgbClr val="000000"/>
                </a:solidFill>
              </a:rPr>
              <a:pPr eaLnBrk="0" fontAlgn="base" hangingPunct="0">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2553173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panose="02020603050405020304" pitchFamily="18" charset="0"/>
              </a:defRPr>
            </a:lvl1pPr>
          </a:lstStyle>
          <a:p>
            <a:fld id="{3DFF36CA-753B-4135-9CCD-03216A6D7FFC}" type="slidenum">
              <a:rPr lang="en-US" altLang="it-IT"/>
              <a:pPr/>
              <a:t>‹N›</a:t>
            </a:fld>
            <a:endParaRPr lang="en-US" altLang="it-IT"/>
          </a:p>
        </p:txBody>
      </p:sp>
    </p:spTree>
    <p:extLst>
      <p:ext uri="{BB962C8B-B14F-4D97-AF65-F5344CB8AC3E}">
        <p14:creationId xmlns:p14="http://schemas.microsoft.com/office/powerpoint/2010/main" val="37829346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3777689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i="0" u="none">
                <a:solidFill>
                  <a:srgbClr val="FF0000"/>
                </a:solidFill>
                <a:latin typeface="Book Antiqua"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425550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1"/>
            </a:lvl1pPr>
            <a:lvl2pPr>
              <a:defRPr b="1"/>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1479650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47"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247"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0043805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308101"/>
            <a:ext cx="5494215" cy="521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9785" y="1308101"/>
            <a:ext cx="5494215" cy="521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631316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7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93"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693"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542281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i="0" u="none">
                <a:solidFill>
                  <a:srgbClr val="FF0000"/>
                </a:solidFill>
                <a:latin typeface="Book Antiqua"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48551996"/>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679756"/>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247"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385" y="273051"/>
            <a:ext cx="681501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1"/>
            <a:ext cx="401124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4588590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4"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554"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55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02650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panose="02020603050405020304" pitchFamily="18" charset="0"/>
              </a:defRPr>
            </a:lvl1pPr>
          </a:lstStyle>
          <a:p>
            <a:fld id="{8F44BA9C-44D1-458D-8BF8-1F86F0FD94B4}" type="slidenum">
              <a:rPr lang="en-US" altLang="it-IT"/>
              <a:pPr/>
              <a:t>‹N›</a:t>
            </a:fld>
            <a:endParaRPr lang="en-US" altLang="it-IT"/>
          </a:p>
        </p:txBody>
      </p:sp>
    </p:spTree>
    <p:extLst>
      <p:ext uri="{BB962C8B-B14F-4D97-AF65-F5344CB8AC3E}">
        <p14:creationId xmlns:p14="http://schemas.microsoft.com/office/powerpoint/2010/main" val="108819834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293002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1" y="101601"/>
            <a:ext cx="2794000" cy="6416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1" y="101601"/>
            <a:ext cx="8194431" cy="6416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236100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1600"/>
            <a:ext cx="103632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8000" y="1308101"/>
            <a:ext cx="5494215" cy="5210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89785" y="1308100"/>
            <a:ext cx="5494215" cy="25288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89785" y="3989389"/>
            <a:ext cx="5494215" cy="2528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175151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01600"/>
            <a:ext cx="10363200" cy="685800"/>
          </a:xfrm>
        </p:spPr>
        <p:txBody>
          <a:bodyPr/>
          <a:lstStyle>
            <a:lvl1pPr>
              <a:defRPr sz="4400" i="0" u="none">
                <a:solidFill>
                  <a:srgbClr val="FF0000"/>
                </a:solidFill>
                <a:latin typeface="Book Antiqua" pitchFamily="18"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508000" y="1308101"/>
            <a:ext cx="5494215" cy="5210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9785" y="1308101"/>
            <a:ext cx="5494215" cy="5210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567808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0" y="101601"/>
            <a:ext cx="11176000" cy="6416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218351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Title &amp; Bullets">
    <p:bg>
      <p:bgPr>
        <a:gradFill flip="none" rotWithShape="1">
          <a:gsLst>
            <a:gs pos="0">
              <a:srgbClr val="142F4D"/>
            </a:gs>
            <a:gs pos="100000">
              <a:srgbClr val="5388C7"/>
            </a:gs>
          </a:gsLst>
          <a:lin ang="12243847" scaled="0"/>
        </a:gradFill>
        <a:effectLst/>
      </p:bgPr>
    </p:bg>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pPr eaLnBrk="0" fontAlgn="base" hangingPunct="0">
              <a:spcBef>
                <a:spcPct val="0"/>
              </a:spcBef>
              <a:spcAft>
                <a:spcPct val="0"/>
              </a:spcAft>
              <a:defRPr>
                <a:effectLst/>
              </a:defRPr>
            </a:pPr>
            <a:fld id="{86CB4B4D-7CA3-9044-876B-883B54F8677D}" type="slidenum">
              <a:rPr lang="it-IT" smtClean="0">
                <a:solidFill>
                  <a:srgbClr val="000000"/>
                </a:solidFill>
              </a:rPr>
              <a:pPr eaLnBrk="0" fontAlgn="base" hangingPunct="0">
                <a:spcBef>
                  <a:spcPct val="0"/>
                </a:spcBef>
                <a:spcAft>
                  <a:spcPct val="0"/>
                </a:spcAft>
                <a:defRPr>
                  <a:effectLst/>
                </a:defRPr>
              </a:pPr>
              <a:t>‹N›</a:t>
            </a:fld>
            <a:endParaRPr lang="it-IT">
              <a:solidFill>
                <a:srgbClr val="000000"/>
              </a:solidFill>
            </a:endParaRPr>
          </a:p>
        </p:txBody>
      </p:sp>
    </p:spTree>
    <p:extLst>
      <p:ext uri="{BB962C8B-B14F-4D97-AF65-F5344CB8AC3E}">
        <p14:creationId xmlns:p14="http://schemas.microsoft.com/office/powerpoint/2010/main" val="3822765579"/>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1" y="128588"/>
            <a:ext cx="10966450" cy="1433512"/>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p:txBody>
          <a:bodyPr/>
          <a:lstStyle>
            <a:lvl1pPr>
              <a:defRPr/>
            </a:lvl1pPr>
          </a:lstStyle>
          <a:p>
            <a:pPr eaLnBrk="0" fontAlgn="base" hangingPunct="0">
              <a:spcBef>
                <a:spcPct val="0"/>
              </a:spcBef>
              <a:spcAft>
                <a:spcPct val="0"/>
              </a:spcAft>
              <a:defRPr/>
            </a:pPr>
            <a:endParaRPr lang="it-IT">
              <a:solidFill>
                <a:srgbClr val="000000"/>
              </a:solidFill>
            </a:endParaRPr>
          </a:p>
        </p:txBody>
      </p:sp>
      <p:sp>
        <p:nvSpPr>
          <p:cNvPr id="4" name="Rectangle 4"/>
          <p:cNvSpPr>
            <a:spLocks noGrp="1" noChangeArrowheads="1"/>
          </p:cNvSpPr>
          <p:nvPr>
            <p:ph type="ftr" idx="11"/>
          </p:nvPr>
        </p:nvSpPr>
        <p:spPr/>
        <p:txBody>
          <a:bodyPr/>
          <a:lstStyle>
            <a:lvl1pPr>
              <a:defRPr/>
            </a:lvl1pPr>
          </a:lstStyle>
          <a:p>
            <a:pPr eaLnBrk="0" fontAlgn="base" hangingPunct="0">
              <a:spcBef>
                <a:spcPct val="0"/>
              </a:spcBef>
              <a:spcAft>
                <a:spcPct val="0"/>
              </a:spcAft>
              <a:defRPr/>
            </a:pPr>
            <a:endParaRPr lang="it-IT">
              <a:solidFill>
                <a:srgbClr val="000000"/>
              </a:solidFill>
            </a:endParaRPr>
          </a:p>
        </p:txBody>
      </p:sp>
      <p:sp>
        <p:nvSpPr>
          <p:cNvPr id="5" name="Rectangle 5"/>
          <p:cNvSpPr>
            <a:spLocks noGrp="1" noChangeArrowheads="1"/>
          </p:cNvSpPr>
          <p:nvPr>
            <p:ph type="sldNum" idx="12"/>
          </p:nvPr>
        </p:nvSpPr>
        <p:spPr/>
        <p:txBody>
          <a:bodyPr/>
          <a:lstStyle>
            <a:lvl1pPr>
              <a:defRPr/>
            </a:lvl1pPr>
          </a:lstStyle>
          <a:p>
            <a:pPr eaLnBrk="0" fontAlgn="base" hangingPunct="0">
              <a:spcBef>
                <a:spcPct val="0"/>
              </a:spcBef>
              <a:spcAft>
                <a:spcPct val="0"/>
              </a:spcAft>
              <a:defRPr/>
            </a:pPr>
            <a:fld id="{71D9B4D0-B092-DA4E-B1CC-5B919CC9BAF6}" type="slidenum">
              <a:rPr lang="it-IT" smtClean="0">
                <a:solidFill>
                  <a:srgbClr val="000000"/>
                </a:solidFill>
              </a:rPr>
              <a:pPr eaLnBrk="0" fontAlgn="base" hangingPunct="0">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83444374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8CEC1F4C-45BF-422C-90C6-EF0D07C5294A}" type="slidenum">
              <a:rPr lang="it-IT" altLang="it-IT" smtClean="0">
                <a:cs typeface="Arial" panose="020B0604020202020204" pitchFamily="34" charset="0"/>
              </a:rPr>
              <a:pPr fontAlgn="base">
                <a:spcBef>
                  <a:spcPct val="0"/>
                </a:spcBef>
                <a:spcAft>
                  <a:spcPct val="0"/>
                </a:spcAft>
              </a:pPr>
              <a:t>‹N›</a:t>
            </a:fld>
            <a:endParaRPr lang="it-IT" altLang="it-IT" smtClean="0">
              <a:cs typeface="Arial" panose="020B0604020202020204" pitchFamily="34" charset="0"/>
            </a:endParaRPr>
          </a:p>
        </p:txBody>
      </p:sp>
    </p:spTree>
    <p:extLst>
      <p:ext uri="{BB962C8B-B14F-4D97-AF65-F5344CB8AC3E}">
        <p14:creationId xmlns:p14="http://schemas.microsoft.com/office/powerpoint/2010/main" val="281444627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8A146FC9-9D76-4594-8196-2AB0D017E620}" type="slidenum">
              <a:rPr lang="it-IT" altLang="it-IT" smtClean="0">
                <a:cs typeface="Arial" panose="020B0604020202020204" pitchFamily="34" charset="0"/>
              </a:rPr>
              <a:pPr fontAlgn="base">
                <a:spcBef>
                  <a:spcPct val="0"/>
                </a:spcBef>
                <a:spcAft>
                  <a:spcPct val="0"/>
                </a:spcAft>
              </a:pPr>
              <a:t>‹N›</a:t>
            </a:fld>
            <a:endParaRPr lang="it-IT" altLang="it-IT" smtClean="0">
              <a:cs typeface="Arial" panose="020B0604020202020204" pitchFamily="34" charset="0"/>
            </a:endParaRPr>
          </a:p>
        </p:txBody>
      </p:sp>
    </p:spTree>
    <p:extLst>
      <p:ext uri="{BB962C8B-B14F-4D97-AF65-F5344CB8AC3E}">
        <p14:creationId xmlns:p14="http://schemas.microsoft.com/office/powerpoint/2010/main" val="274795059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869384D4-C60A-477D-8D2E-F8CFAA18710B}" type="slidenum">
              <a:rPr lang="it-IT" altLang="it-IT" smtClean="0">
                <a:cs typeface="Arial" panose="020B0604020202020204" pitchFamily="34" charset="0"/>
              </a:rPr>
              <a:pPr fontAlgn="base">
                <a:spcBef>
                  <a:spcPct val="0"/>
                </a:spcBef>
                <a:spcAft>
                  <a:spcPct val="0"/>
                </a:spcAft>
              </a:pPr>
              <a:t>‹N›</a:t>
            </a:fld>
            <a:endParaRPr lang="it-IT" altLang="it-IT" smtClean="0">
              <a:cs typeface="Arial" panose="020B0604020202020204" pitchFamily="34" charset="0"/>
            </a:endParaRPr>
          </a:p>
        </p:txBody>
      </p:sp>
    </p:spTree>
    <p:extLst>
      <p:ext uri="{BB962C8B-B14F-4D97-AF65-F5344CB8AC3E}">
        <p14:creationId xmlns:p14="http://schemas.microsoft.com/office/powerpoint/2010/main" val="25737989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F3CD1FE4-A9F0-4D3F-8F86-A9079131ABE4}" type="slidenum">
              <a:rPr lang="en-US" altLang="it-IT"/>
              <a:pPr/>
              <a:t>‹N›</a:t>
            </a:fld>
            <a:endParaRPr lang="en-US" altLang="it-IT"/>
          </a:p>
        </p:txBody>
      </p:sp>
    </p:spTree>
    <p:extLst>
      <p:ext uri="{BB962C8B-B14F-4D97-AF65-F5344CB8AC3E}">
        <p14:creationId xmlns:p14="http://schemas.microsoft.com/office/powerpoint/2010/main" val="119975764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E0A8D712-6544-4091-B138-CDFC9A3708D3}" type="slidenum">
              <a:rPr lang="it-IT" altLang="it-IT" smtClean="0">
                <a:cs typeface="Arial" panose="020B0604020202020204" pitchFamily="34" charset="0"/>
              </a:rPr>
              <a:pPr fontAlgn="base">
                <a:spcBef>
                  <a:spcPct val="0"/>
                </a:spcBef>
                <a:spcAft>
                  <a:spcPct val="0"/>
                </a:spcAft>
              </a:pPr>
              <a:t>‹N›</a:t>
            </a:fld>
            <a:endParaRPr lang="it-IT" altLang="it-IT" smtClean="0">
              <a:cs typeface="Arial" panose="020B0604020202020204" pitchFamily="34" charset="0"/>
            </a:endParaRPr>
          </a:p>
        </p:txBody>
      </p:sp>
    </p:spTree>
    <p:extLst>
      <p:ext uri="{BB962C8B-B14F-4D97-AF65-F5344CB8AC3E}">
        <p14:creationId xmlns:p14="http://schemas.microsoft.com/office/powerpoint/2010/main" val="339810362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0CCF0D7A-827B-4F3B-B019-996906A06ABA}" type="slidenum">
              <a:rPr lang="it-IT" altLang="it-IT" smtClean="0">
                <a:cs typeface="Arial" panose="020B0604020202020204" pitchFamily="34" charset="0"/>
              </a:rPr>
              <a:pPr fontAlgn="base">
                <a:spcBef>
                  <a:spcPct val="0"/>
                </a:spcBef>
                <a:spcAft>
                  <a:spcPct val="0"/>
                </a:spcAft>
              </a:pPr>
              <a:t>‹N›</a:t>
            </a:fld>
            <a:endParaRPr lang="it-IT" altLang="it-IT" smtClean="0">
              <a:cs typeface="Arial" panose="020B0604020202020204" pitchFamily="34" charset="0"/>
            </a:endParaRPr>
          </a:p>
        </p:txBody>
      </p:sp>
    </p:spTree>
    <p:extLst>
      <p:ext uri="{BB962C8B-B14F-4D97-AF65-F5344CB8AC3E}">
        <p14:creationId xmlns:p14="http://schemas.microsoft.com/office/powerpoint/2010/main" val="381535100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FC3A0805-3CCE-49A0-AB2B-3EA333FD6FD3}" type="slidenum">
              <a:rPr lang="it-IT" altLang="it-IT" smtClean="0">
                <a:cs typeface="Arial" panose="020B0604020202020204" pitchFamily="34" charset="0"/>
              </a:rPr>
              <a:pPr fontAlgn="base">
                <a:spcBef>
                  <a:spcPct val="0"/>
                </a:spcBef>
                <a:spcAft>
                  <a:spcPct val="0"/>
                </a:spcAft>
              </a:pPr>
              <a:t>‹N›</a:t>
            </a:fld>
            <a:endParaRPr lang="it-IT" altLang="it-IT" smtClean="0">
              <a:cs typeface="Arial" panose="020B0604020202020204" pitchFamily="34" charset="0"/>
            </a:endParaRPr>
          </a:p>
        </p:txBody>
      </p:sp>
    </p:spTree>
    <p:extLst>
      <p:ext uri="{BB962C8B-B14F-4D97-AF65-F5344CB8AC3E}">
        <p14:creationId xmlns:p14="http://schemas.microsoft.com/office/powerpoint/2010/main" val="362776446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3006D42C-83F5-445A-8378-40B16E046E73}" type="slidenum">
              <a:rPr lang="it-IT" altLang="it-IT" smtClean="0">
                <a:cs typeface="Arial" panose="020B0604020202020204" pitchFamily="34" charset="0"/>
              </a:rPr>
              <a:pPr fontAlgn="base">
                <a:spcBef>
                  <a:spcPct val="0"/>
                </a:spcBef>
                <a:spcAft>
                  <a:spcPct val="0"/>
                </a:spcAft>
              </a:pPr>
              <a:t>‹N›</a:t>
            </a:fld>
            <a:endParaRPr lang="it-IT" altLang="it-IT" smtClean="0">
              <a:cs typeface="Arial" panose="020B0604020202020204" pitchFamily="34" charset="0"/>
            </a:endParaRPr>
          </a:p>
        </p:txBody>
      </p:sp>
    </p:spTree>
    <p:extLst>
      <p:ext uri="{BB962C8B-B14F-4D97-AF65-F5344CB8AC3E}">
        <p14:creationId xmlns:p14="http://schemas.microsoft.com/office/powerpoint/2010/main" val="249567251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7A379013-7B1F-44E5-9626-E3DA8129C113}" type="slidenum">
              <a:rPr lang="it-IT" altLang="it-IT" smtClean="0">
                <a:cs typeface="Arial" panose="020B0604020202020204" pitchFamily="34" charset="0"/>
              </a:rPr>
              <a:pPr fontAlgn="base">
                <a:spcBef>
                  <a:spcPct val="0"/>
                </a:spcBef>
                <a:spcAft>
                  <a:spcPct val="0"/>
                </a:spcAft>
              </a:pPr>
              <a:t>‹N›</a:t>
            </a:fld>
            <a:endParaRPr lang="it-IT" altLang="it-IT" smtClean="0">
              <a:cs typeface="Arial" panose="020B0604020202020204" pitchFamily="34" charset="0"/>
            </a:endParaRPr>
          </a:p>
        </p:txBody>
      </p:sp>
    </p:spTree>
    <p:extLst>
      <p:ext uri="{BB962C8B-B14F-4D97-AF65-F5344CB8AC3E}">
        <p14:creationId xmlns:p14="http://schemas.microsoft.com/office/powerpoint/2010/main" val="199327651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0B8E45F3-00A8-4473-8FBC-BB7D3F310E69}" type="slidenum">
              <a:rPr lang="it-IT" altLang="it-IT" smtClean="0">
                <a:cs typeface="Arial" panose="020B0604020202020204" pitchFamily="34" charset="0"/>
              </a:rPr>
              <a:pPr fontAlgn="base">
                <a:spcBef>
                  <a:spcPct val="0"/>
                </a:spcBef>
                <a:spcAft>
                  <a:spcPct val="0"/>
                </a:spcAft>
              </a:pPr>
              <a:t>‹N›</a:t>
            </a:fld>
            <a:endParaRPr lang="it-IT" altLang="it-IT" smtClean="0">
              <a:cs typeface="Arial" panose="020B0604020202020204" pitchFamily="34" charset="0"/>
            </a:endParaRPr>
          </a:p>
        </p:txBody>
      </p:sp>
    </p:spTree>
    <p:extLst>
      <p:ext uri="{BB962C8B-B14F-4D97-AF65-F5344CB8AC3E}">
        <p14:creationId xmlns:p14="http://schemas.microsoft.com/office/powerpoint/2010/main" val="20624121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BD46B9E0-AB9A-43F0-BAF3-32A7ABB02ED4}" type="slidenum">
              <a:rPr lang="it-IT" altLang="it-IT" smtClean="0">
                <a:cs typeface="Arial" panose="020B0604020202020204" pitchFamily="34" charset="0"/>
              </a:rPr>
              <a:pPr fontAlgn="base">
                <a:spcBef>
                  <a:spcPct val="0"/>
                </a:spcBef>
                <a:spcAft>
                  <a:spcPct val="0"/>
                </a:spcAft>
              </a:pPr>
              <a:t>‹N›</a:t>
            </a:fld>
            <a:endParaRPr lang="it-IT" altLang="it-IT" smtClean="0">
              <a:cs typeface="Arial" panose="020B0604020202020204" pitchFamily="34" charset="0"/>
            </a:endParaRPr>
          </a:p>
        </p:txBody>
      </p:sp>
    </p:spTree>
    <p:extLst>
      <p:ext uri="{BB962C8B-B14F-4D97-AF65-F5344CB8AC3E}">
        <p14:creationId xmlns:p14="http://schemas.microsoft.com/office/powerpoint/2010/main" val="418489313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686800" y="609600"/>
            <a:ext cx="25908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914400" y="609600"/>
            <a:ext cx="75692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pPr>
            <a:fld id="{1EE199A8-EE58-4623-8C1F-1EE37C46C2EB}" type="slidenum">
              <a:rPr lang="it-IT" altLang="it-IT" smtClean="0">
                <a:cs typeface="Arial" panose="020B0604020202020204" pitchFamily="34" charset="0"/>
              </a:rPr>
              <a:pPr fontAlgn="base">
                <a:spcBef>
                  <a:spcPct val="0"/>
                </a:spcBef>
                <a:spcAft>
                  <a:spcPct val="0"/>
                </a:spcAft>
              </a:pPr>
              <a:t>‹N›</a:t>
            </a:fld>
            <a:endParaRPr lang="it-IT" altLang="it-IT" smtClean="0">
              <a:cs typeface="Arial" panose="020B0604020202020204" pitchFamily="34" charset="0"/>
            </a:endParaRPr>
          </a:p>
        </p:txBody>
      </p:sp>
    </p:spTree>
    <p:extLst>
      <p:ext uri="{BB962C8B-B14F-4D97-AF65-F5344CB8AC3E}">
        <p14:creationId xmlns:p14="http://schemas.microsoft.com/office/powerpoint/2010/main" val="385634166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endParaRPr lang="en-US"/>
          </a:p>
        </p:txBody>
      </p:sp>
      <p:sp>
        <p:nvSpPr>
          <p:cNvPr id="5" name="Segnaposto piè di pagina 4"/>
          <p:cNvSpPr>
            <a:spLocks noGrp="1"/>
          </p:cNvSpPr>
          <p:nvPr>
            <p:ph type="ftr" sz="quarter" idx="11"/>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r>
              <a:rPr lang="en-US" smtClean="0"/>
              <a:t>Mirko Boezio, LHC &amp; DM Workshop, 2009/01/06</a:t>
            </a:r>
            <a:endParaRPr lang="en-US" dirty="0"/>
          </a:p>
        </p:txBody>
      </p:sp>
      <p:sp>
        <p:nvSpPr>
          <p:cNvPr id="6" name="Segnaposto numero diapositiva 5"/>
          <p:cNvSpPr>
            <a:spLocks noGrp="1"/>
          </p:cNvSpPr>
          <p:nvPr>
            <p:ph type="sldNum" sz="quarter" idx="12"/>
          </p:nvPr>
        </p:nvSpPr>
        <p:spPr/>
        <p:txBody>
          <a:bodyPr/>
          <a:lstStyle>
            <a:lvl1pPr defTabSz="914400" eaLnBrk="1" hangingPunct="1">
              <a:lnSpc>
                <a:spcPct val="100000"/>
              </a:lnSpc>
              <a:buClrTx/>
              <a:buSzTx/>
              <a:buFontTx/>
              <a:buNone/>
              <a:defRPr b="0">
                <a:latin typeface="Times New Roman" panose="02020603050405020304" pitchFamily="18" charset="0"/>
              </a:defRPr>
            </a:lvl1pPr>
          </a:lstStyle>
          <a:p>
            <a:pPr fontAlgn="base">
              <a:spcBef>
                <a:spcPct val="0"/>
              </a:spcBef>
              <a:spcAft>
                <a:spcPct val="0"/>
              </a:spcAft>
            </a:pPr>
            <a:fld id="{71CB6082-DA1A-4F2F-8BD4-1832EF3B5173}" type="slidenum">
              <a:rPr lang="en-US" altLang="it-IT" smtClean="0"/>
              <a:pPr fontAlgn="base">
                <a:spcBef>
                  <a:spcPct val="0"/>
                </a:spcBef>
                <a:spcAft>
                  <a:spcPct val="0"/>
                </a:spcAft>
              </a:pPr>
              <a:t>‹N›</a:t>
            </a:fld>
            <a:endParaRPr lang="en-US" altLang="it-IT" smtClean="0"/>
          </a:p>
        </p:txBody>
      </p:sp>
    </p:spTree>
    <p:extLst>
      <p:ext uri="{BB962C8B-B14F-4D97-AF65-F5344CB8AC3E}">
        <p14:creationId xmlns:p14="http://schemas.microsoft.com/office/powerpoint/2010/main" val="122613647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endParaRPr lang="en-US"/>
          </a:p>
        </p:txBody>
      </p:sp>
      <p:sp>
        <p:nvSpPr>
          <p:cNvPr id="5" name="Segnaposto piè di pagina 4"/>
          <p:cNvSpPr>
            <a:spLocks noGrp="1"/>
          </p:cNvSpPr>
          <p:nvPr>
            <p:ph type="ftr" sz="quarter" idx="11"/>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r>
              <a:rPr lang="en-US" smtClean="0"/>
              <a:t>Mirko Boezio, LHC &amp; DM Workshop, 2009/01/06</a:t>
            </a:r>
            <a:endParaRPr lang="en-US" dirty="0"/>
          </a:p>
        </p:txBody>
      </p:sp>
      <p:sp>
        <p:nvSpPr>
          <p:cNvPr id="6" name="Segnaposto numero diapositiva 5"/>
          <p:cNvSpPr>
            <a:spLocks noGrp="1"/>
          </p:cNvSpPr>
          <p:nvPr>
            <p:ph type="sldNum" sz="quarter" idx="12"/>
          </p:nvPr>
        </p:nvSpPr>
        <p:spPr/>
        <p:txBody>
          <a:bodyPr/>
          <a:lstStyle>
            <a:lvl1pPr defTabSz="914400" eaLnBrk="1" hangingPunct="1">
              <a:lnSpc>
                <a:spcPct val="100000"/>
              </a:lnSpc>
              <a:buClrTx/>
              <a:buSzTx/>
              <a:buFontTx/>
              <a:buNone/>
              <a:defRPr b="0">
                <a:latin typeface="Times New Roman" panose="02020603050405020304" pitchFamily="18" charset="0"/>
              </a:defRPr>
            </a:lvl1pPr>
          </a:lstStyle>
          <a:p>
            <a:pPr fontAlgn="base">
              <a:spcBef>
                <a:spcPct val="0"/>
              </a:spcBef>
              <a:spcAft>
                <a:spcPct val="0"/>
              </a:spcAft>
            </a:pPr>
            <a:fld id="{192CEF37-6F37-4E70-9885-07A4DE3CEA7F}" type="slidenum">
              <a:rPr lang="en-US" altLang="it-IT" smtClean="0"/>
              <a:pPr fontAlgn="base">
                <a:spcBef>
                  <a:spcPct val="0"/>
                </a:spcBef>
                <a:spcAft>
                  <a:spcPct val="0"/>
                </a:spcAft>
              </a:pPr>
              <a:t>‹N›</a:t>
            </a:fld>
            <a:endParaRPr lang="en-US" altLang="it-IT" smtClean="0"/>
          </a:p>
        </p:txBody>
      </p:sp>
    </p:spTree>
    <p:extLst>
      <p:ext uri="{BB962C8B-B14F-4D97-AF65-F5344CB8AC3E}">
        <p14:creationId xmlns:p14="http://schemas.microsoft.com/office/powerpoint/2010/main" val="3906619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0594940F-80E9-4C09-8914-643E515D3D95}" type="slidenum">
              <a:rPr lang="en-US" altLang="it-IT"/>
              <a:pPr/>
              <a:t>‹N›</a:t>
            </a:fld>
            <a:endParaRPr lang="en-US" altLang="it-IT"/>
          </a:p>
        </p:txBody>
      </p:sp>
    </p:spTree>
    <p:extLst>
      <p:ext uri="{BB962C8B-B14F-4D97-AF65-F5344CB8AC3E}">
        <p14:creationId xmlns:p14="http://schemas.microsoft.com/office/powerpoint/2010/main" val="158973406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endParaRPr lang="en-US"/>
          </a:p>
        </p:txBody>
      </p:sp>
      <p:sp>
        <p:nvSpPr>
          <p:cNvPr id="5" name="Segnaposto piè di pagina 4"/>
          <p:cNvSpPr>
            <a:spLocks noGrp="1"/>
          </p:cNvSpPr>
          <p:nvPr>
            <p:ph type="ftr" sz="quarter" idx="11"/>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r>
              <a:rPr lang="en-US" smtClean="0"/>
              <a:t>Mirko Boezio, LHC &amp; DM Workshop, 2009/01/06</a:t>
            </a:r>
            <a:endParaRPr lang="en-US" dirty="0"/>
          </a:p>
        </p:txBody>
      </p:sp>
      <p:sp>
        <p:nvSpPr>
          <p:cNvPr id="6" name="Segnaposto numero diapositiva 5"/>
          <p:cNvSpPr>
            <a:spLocks noGrp="1"/>
          </p:cNvSpPr>
          <p:nvPr>
            <p:ph type="sldNum" sz="quarter" idx="12"/>
          </p:nvPr>
        </p:nvSpPr>
        <p:spPr/>
        <p:txBody>
          <a:bodyPr/>
          <a:lstStyle>
            <a:lvl1pPr defTabSz="914400" eaLnBrk="1" hangingPunct="1">
              <a:lnSpc>
                <a:spcPct val="100000"/>
              </a:lnSpc>
              <a:buClrTx/>
              <a:buSzTx/>
              <a:buFontTx/>
              <a:buNone/>
              <a:defRPr b="0">
                <a:latin typeface="Times New Roman" panose="02020603050405020304" pitchFamily="18" charset="0"/>
              </a:defRPr>
            </a:lvl1pPr>
          </a:lstStyle>
          <a:p>
            <a:pPr fontAlgn="base">
              <a:spcBef>
                <a:spcPct val="0"/>
              </a:spcBef>
              <a:spcAft>
                <a:spcPct val="0"/>
              </a:spcAft>
            </a:pPr>
            <a:fld id="{5DB564A3-E04C-40FB-971D-287CFB7C809E}" type="slidenum">
              <a:rPr lang="en-US" altLang="it-IT" smtClean="0"/>
              <a:pPr fontAlgn="base">
                <a:spcBef>
                  <a:spcPct val="0"/>
                </a:spcBef>
                <a:spcAft>
                  <a:spcPct val="0"/>
                </a:spcAft>
              </a:pPr>
              <a:t>‹N›</a:t>
            </a:fld>
            <a:endParaRPr lang="en-US" altLang="it-IT" smtClean="0"/>
          </a:p>
        </p:txBody>
      </p:sp>
    </p:spTree>
    <p:extLst>
      <p:ext uri="{BB962C8B-B14F-4D97-AF65-F5344CB8AC3E}">
        <p14:creationId xmlns:p14="http://schemas.microsoft.com/office/powerpoint/2010/main" val="231228789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endParaRPr lang="en-US"/>
          </a:p>
        </p:txBody>
      </p:sp>
      <p:sp>
        <p:nvSpPr>
          <p:cNvPr id="6" name="Segnaposto piè di pagina 5"/>
          <p:cNvSpPr>
            <a:spLocks noGrp="1"/>
          </p:cNvSpPr>
          <p:nvPr>
            <p:ph type="ftr" sz="quarter" idx="11"/>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r>
              <a:rPr lang="en-US" smtClean="0"/>
              <a:t>Mirko Boezio, LHC &amp; DM Workshop, 2009/01/06</a:t>
            </a:r>
            <a:endParaRPr lang="en-US" dirty="0"/>
          </a:p>
        </p:txBody>
      </p:sp>
      <p:sp>
        <p:nvSpPr>
          <p:cNvPr id="7" name="Segnaposto numero diapositiva 6"/>
          <p:cNvSpPr>
            <a:spLocks noGrp="1"/>
          </p:cNvSpPr>
          <p:nvPr>
            <p:ph type="sldNum" sz="quarter" idx="12"/>
          </p:nvPr>
        </p:nvSpPr>
        <p:spPr/>
        <p:txBody>
          <a:bodyPr/>
          <a:lstStyle>
            <a:lvl1pPr defTabSz="914400" eaLnBrk="1" hangingPunct="1">
              <a:lnSpc>
                <a:spcPct val="100000"/>
              </a:lnSpc>
              <a:buClrTx/>
              <a:buSzTx/>
              <a:buFontTx/>
              <a:buNone/>
              <a:defRPr b="0">
                <a:latin typeface="Times New Roman" panose="02020603050405020304" pitchFamily="18" charset="0"/>
              </a:defRPr>
            </a:lvl1pPr>
          </a:lstStyle>
          <a:p>
            <a:pPr fontAlgn="base">
              <a:spcBef>
                <a:spcPct val="0"/>
              </a:spcBef>
              <a:spcAft>
                <a:spcPct val="0"/>
              </a:spcAft>
            </a:pPr>
            <a:fld id="{FCE6C3B8-24C6-4D20-BA4B-D55B9065DD96}" type="slidenum">
              <a:rPr lang="en-US" altLang="it-IT" smtClean="0"/>
              <a:pPr fontAlgn="base">
                <a:spcBef>
                  <a:spcPct val="0"/>
                </a:spcBef>
                <a:spcAft>
                  <a:spcPct val="0"/>
                </a:spcAft>
              </a:pPr>
              <a:t>‹N›</a:t>
            </a:fld>
            <a:endParaRPr lang="en-US" altLang="it-IT" smtClean="0"/>
          </a:p>
        </p:txBody>
      </p:sp>
    </p:spTree>
    <p:extLst>
      <p:ext uri="{BB962C8B-B14F-4D97-AF65-F5344CB8AC3E}">
        <p14:creationId xmlns:p14="http://schemas.microsoft.com/office/powerpoint/2010/main" val="208293303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endParaRPr lang="en-US"/>
          </a:p>
        </p:txBody>
      </p:sp>
      <p:sp>
        <p:nvSpPr>
          <p:cNvPr id="8" name="Segnaposto piè di pagina 7"/>
          <p:cNvSpPr>
            <a:spLocks noGrp="1"/>
          </p:cNvSpPr>
          <p:nvPr>
            <p:ph type="ftr" sz="quarter" idx="11"/>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r>
              <a:rPr lang="en-US" smtClean="0"/>
              <a:t>Mirko Boezio, LHC &amp; DM Workshop, 2009/01/06</a:t>
            </a:r>
            <a:endParaRPr lang="en-US" dirty="0"/>
          </a:p>
        </p:txBody>
      </p:sp>
      <p:sp>
        <p:nvSpPr>
          <p:cNvPr id="9" name="Segnaposto numero diapositiva 8"/>
          <p:cNvSpPr>
            <a:spLocks noGrp="1"/>
          </p:cNvSpPr>
          <p:nvPr>
            <p:ph type="sldNum" sz="quarter" idx="12"/>
          </p:nvPr>
        </p:nvSpPr>
        <p:spPr/>
        <p:txBody>
          <a:bodyPr/>
          <a:lstStyle>
            <a:lvl1pPr defTabSz="914400" eaLnBrk="1" hangingPunct="1">
              <a:lnSpc>
                <a:spcPct val="100000"/>
              </a:lnSpc>
              <a:buClrTx/>
              <a:buSzTx/>
              <a:buFontTx/>
              <a:buNone/>
              <a:defRPr b="0">
                <a:latin typeface="Times New Roman" panose="02020603050405020304" pitchFamily="18" charset="0"/>
              </a:defRPr>
            </a:lvl1pPr>
          </a:lstStyle>
          <a:p>
            <a:pPr fontAlgn="base">
              <a:spcBef>
                <a:spcPct val="0"/>
              </a:spcBef>
              <a:spcAft>
                <a:spcPct val="0"/>
              </a:spcAft>
            </a:pPr>
            <a:fld id="{1B6EF076-FC42-488C-A66A-0B6265F8CB06}" type="slidenum">
              <a:rPr lang="en-US" altLang="it-IT" smtClean="0"/>
              <a:pPr fontAlgn="base">
                <a:spcBef>
                  <a:spcPct val="0"/>
                </a:spcBef>
                <a:spcAft>
                  <a:spcPct val="0"/>
                </a:spcAft>
              </a:pPr>
              <a:t>‹N›</a:t>
            </a:fld>
            <a:endParaRPr lang="en-US" altLang="it-IT" smtClean="0"/>
          </a:p>
        </p:txBody>
      </p:sp>
    </p:spTree>
    <p:extLst>
      <p:ext uri="{BB962C8B-B14F-4D97-AF65-F5344CB8AC3E}">
        <p14:creationId xmlns:p14="http://schemas.microsoft.com/office/powerpoint/2010/main" val="301682061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endParaRPr lang="en-US"/>
          </a:p>
        </p:txBody>
      </p:sp>
      <p:sp>
        <p:nvSpPr>
          <p:cNvPr id="4" name="Segnaposto piè di pagina 3"/>
          <p:cNvSpPr>
            <a:spLocks noGrp="1"/>
          </p:cNvSpPr>
          <p:nvPr>
            <p:ph type="ftr" sz="quarter" idx="11"/>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r>
              <a:rPr lang="en-US" smtClean="0"/>
              <a:t>Mirko Boezio, LHC &amp; DM Workshop, 2009/01/06</a:t>
            </a:r>
            <a:endParaRPr lang="en-US" dirty="0"/>
          </a:p>
        </p:txBody>
      </p:sp>
      <p:sp>
        <p:nvSpPr>
          <p:cNvPr id="5" name="Segnaposto numero diapositiva 4"/>
          <p:cNvSpPr>
            <a:spLocks noGrp="1"/>
          </p:cNvSpPr>
          <p:nvPr>
            <p:ph type="sldNum" sz="quarter" idx="12"/>
          </p:nvPr>
        </p:nvSpPr>
        <p:spPr/>
        <p:txBody>
          <a:bodyPr/>
          <a:lstStyle>
            <a:lvl1pPr defTabSz="914400" eaLnBrk="1" hangingPunct="1">
              <a:lnSpc>
                <a:spcPct val="100000"/>
              </a:lnSpc>
              <a:buClrTx/>
              <a:buSzTx/>
              <a:buFontTx/>
              <a:buNone/>
              <a:defRPr b="0">
                <a:latin typeface="Times New Roman" panose="02020603050405020304" pitchFamily="18" charset="0"/>
              </a:defRPr>
            </a:lvl1pPr>
          </a:lstStyle>
          <a:p>
            <a:pPr fontAlgn="base">
              <a:spcBef>
                <a:spcPct val="0"/>
              </a:spcBef>
              <a:spcAft>
                <a:spcPct val="0"/>
              </a:spcAft>
            </a:pPr>
            <a:fld id="{BBE7D43D-2B5A-42AD-A0F9-39ED40C4FBF2}" type="slidenum">
              <a:rPr lang="en-US" altLang="it-IT" smtClean="0"/>
              <a:pPr fontAlgn="base">
                <a:spcBef>
                  <a:spcPct val="0"/>
                </a:spcBef>
                <a:spcAft>
                  <a:spcPct val="0"/>
                </a:spcAft>
              </a:pPr>
              <a:t>‹N›</a:t>
            </a:fld>
            <a:endParaRPr lang="en-US" altLang="it-IT" smtClean="0"/>
          </a:p>
        </p:txBody>
      </p:sp>
    </p:spTree>
    <p:extLst>
      <p:ext uri="{BB962C8B-B14F-4D97-AF65-F5344CB8AC3E}">
        <p14:creationId xmlns:p14="http://schemas.microsoft.com/office/powerpoint/2010/main" val="338352469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endParaRPr lang="en-US"/>
          </a:p>
        </p:txBody>
      </p:sp>
      <p:sp>
        <p:nvSpPr>
          <p:cNvPr id="3" name="Segnaposto piè di pagina 2"/>
          <p:cNvSpPr>
            <a:spLocks noGrp="1"/>
          </p:cNvSpPr>
          <p:nvPr>
            <p:ph type="ftr" sz="quarter" idx="11"/>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r>
              <a:rPr lang="en-US" smtClean="0"/>
              <a:t>Mirko Boezio, LHC &amp; DM Workshop, 2009/01/06</a:t>
            </a:r>
            <a:endParaRPr lang="en-US" dirty="0"/>
          </a:p>
        </p:txBody>
      </p:sp>
      <p:sp>
        <p:nvSpPr>
          <p:cNvPr id="4" name="Segnaposto numero diapositiva 3"/>
          <p:cNvSpPr>
            <a:spLocks noGrp="1"/>
          </p:cNvSpPr>
          <p:nvPr>
            <p:ph type="sldNum" sz="quarter" idx="12"/>
          </p:nvPr>
        </p:nvSpPr>
        <p:spPr/>
        <p:txBody>
          <a:bodyPr/>
          <a:lstStyle>
            <a:lvl1pPr defTabSz="914400" eaLnBrk="1" hangingPunct="1">
              <a:lnSpc>
                <a:spcPct val="100000"/>
              </a:lnSpc>
              <a:buClrTx/>
              <a:buSzTx/>
              <a:buFontTx/>
              <a:buNone/>
              <a:defRPr b="0">
                <a:latin typeface="Times New Roman" panose="02020603050405020304" pitchFamily="18" charset="0"/>
              </a:defRPr>
            </a:lvl1pPr>
          </a:lstStyle>
          <a:p>
            <a:pPr fontAlgn="base">
              <a:spcBef>
                <a:spcPct val="0"/>
              </a:spcBef>
              <a:spcAft>
                <a:spcPct val="0"/>
              </a:spcAft>
            </a:pPr>
            <a:fld id="{21E8A354-CC4C-4674-A39A-D3FC1A848663}" type="slidenum">
              <a:rPr lang="en-US" altLang="it-IT" smtClean="0"/>
              <a:pPr fontAlgn="base">
                <a:spcBef>
                  <a:spcPct val="0"/>
                </a:spcBef>
                <a:spcAft>
                  <a:spcPct val="0"/>
                </a:spcAft>
              </a:pPr>
              <a:t>‹N›</a:t>
            </a:fld>
            <a:endParaRPr lang="en-US" altLang="it-IT" smtClean="0"/>
          </a:p>
        </p:txBody>
      </p:sp>
    </p:spTree>
    <p:extLst>
      <p:ext uri="{BB962C8B-B14F-4D97-AF65-F5344CB8AC3E}">
        <p14:creationId xmlns:p14="http://schemas.microsoft.com/office/powerpoint/2010/main" val="122604240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endParaRPr lang="en-US"/>
          </a:p>
        </p:txBody>
      </p:sp>
      <p:sp>
        <p:nvSpPr>
          <p:cNvPr id="6" name="Segnaposto piè di pagina 5"/>
          <p:cNvSpPr>
            <a:spLocks noGrp="1"/>
          </p:cNvSpPr>
          <p:nvPr>
            <p:ph type="ftr" sz="quarter" idx="11"/>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r>
              <a:rPr lang="en-US" smtClean="0"/>
              <a:t>Mirko Boezio, LHC &amp; DM Workshop, 2009/01/06</a:t>
            </a:r>
            <a:endParaRPr lang="en-US" dirty="0"/>
          </a:p>
        </p:txBody>
      </p:sp>
      <p:sp>
        <p:nvSpPr>
          <p:cNvPr id="7" name="Segnaposto numero diapositiva 6"/>
          <p:cNvSpPr>
            <a:spLocks noGrp="1"/>
          </p:cNvSpPr>
          <p:nvPr>
            <p:ph type="sldNum" sz="quarter" idx="12"/>
          </p:nvPr>
        </p:nvSpPr>
        <p:spPr/>
        <p:txBody>
          <a:bodyPr/>
          <a:lstStyle>
            <a:lvl1pPr defTabSz="914400" eaLnBrk="1" hangingPunct="1">
              <a:lnSpc>
                <a:spcPct val="100000"/>
              </a:lnSpc>
              <a:buClrTx/>
              <a:buSzTx/>
              <a:buFontTx/>
              <a:buNone/>
              <a:defRPr b="0">
                <a:latin typeface="Times New Roman" panose="02020603050405020304" pitchFamily="18" charset="0"/>
              </a:defRPr>
            </a:lvl1pPr>
          </a:lstStyle>
          <a:p>
            <a:pPr fontAlgn="base">
              <a:spcBef>
                <a:spcPct val="0"/>
              </a:spcBef>
              <a:spcAft>
                <a:spcPct val="0"/>
              </a:spcAft>
            </a:pPr>
            <a:fld id="{93F36432-FA5E-4316-AFD2-5AFF7D26654D}" type="slidenum">
              <a:rPr lang="en-US" altLang="it-IT" smtClean="0"/>
              <a:pPr fontAlgn="base">
                <a:spcBef>
                  <a:spcPct val="0"/>
                </a:spcBef>
                <a:spcAft>
                  <a:spcPct val="0"/>
                </a:spcAft>
              </a:pPr>
              <a:t>‹N›</a:t>
            </a:fld>
            <a:endParaRPr lang="en-US" altLang="it-IT" smtClean="0"/>
          </a:p>
        </p:txBody>
      </p:sp>
    </p:spTree>
    <p:extLst>
      <p:ext uri="{BB962C8B-B14F-4D97-AF65-F5344CB8AC3E}">
        <p14:creationId xmlns:p14="http://schemas.microsoft.com/office/powerpoint/2010/main" val="73804087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endParaRPr lang="en-US"/>
          </a:p>
        </p:txBody>
      </p:sp>
      <p:sp>
        <p:nvSpPr>
          <p:cNvPr id="6" name="Segnaposto piè di pagina 5"/>
          <p:cNvSpPr>
            <a:spLocks noGrp="1"/>
          </p:cNvSpPr>
          <p:nvPr>
            <p:ph type="ftr" sz="quarter" idx="11"/>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r>
              <a:rPr lang="en-US" smtClean="0"/>
              <a:t>Mirko Boezio, LHC &amp; DM Workshop, 2009/01/06</a:t>
            </a:r>
            <a:endParaRPr lang="en-US" dirty="0"/>
          </a:p>
        </p:txBody>
      </p:sp>
      <p:sp>
        <p:nvSpPr>
          <p:cNvPr id="7" name="Segnaposto numero diapositiva 6"/>
          <p:cNvSpPr>
            <a:spLocks noGrp="1"/>
          </p:cNvSpPr>
          <p:nvPr>
            <p:ph type="sldNum" sz="quarter" idx="12"/>
          </p:nvPr>
        </p:nvSpPr>
        <p:spPr/>
        <p:txBody>
          <a:bodyPr/>
          <a:lstStyle>
            <a:lvl1pPr defTabSz="914400" eaLnBrk="1" hangingPunct="1">
              <a:lnSpc>
                <a:spcPct val="100000"/>
              </a:lnSpc>
              <a:buClrTx/>
              <a:buSzTx/>
              <a:buFontTx/>
              <a:buNone/>
              <a:defRPr b="0">
                <a:latin typeface="Times New Roman" panose="02020603050405020304" pitchFamily="18" charset="0"/>
              </a:defRPr>
            </a:lvl1pPr>
          </a:lstStyle>
          <a:p>
            <a:pPr fontAlgn="base">
              <a:spcBef>
                <a:spcPct val="0"/>
              </a:spcBef>
              <a:spcAft>
                <a:spcPct val="0"/>
              </a:spcAft>
            </a:pPr>
            <a:fld id="{DEBD4926-394B-445D-87A4-F90B1AA2C90B}" type="slidenum">
              <a:rPr lang="en-US" altLang="it-IT" smtClean="0"/>
              <a:pPr fontAlgn="base">
                <a:spcBef>
                  <a:spcPct val="0"/>
                </a:spcBef>
                <a:spcAft>
                  <a:spcPct val="0"/>
                </a:spcAft>
              </a:pPr>
              <a:t>‹N›</a:t>
            </a:fld>
            <a:endParaRPr lang="en-US" altLang="it-IT" smtClean="0"/>
          </a:p>
        </p:txBody>
      </p:sp>
    </p:spTree>
    <p:extLst>
      <p:ext uri="{BB962C8B-B14F-4D97-AF65-F5344CB8AC3E}">
        <p14:creationId xmlns:p14="http://schemas.microsoft.com/office/powerpoint/2010/main" val="372281782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endParaRPr lang="en-US"/>
          </a:p>
        </p:txBody>
      </p:sp>
      <p:sp>
        <p:nvSpPr>
          <p:cNvPr id="5" name="Segnaposto piè di pagina 4"/>
          <p:cNvSpPr>
            <a:spLocks noGrp="1"/>
          </p:cNvSpPr>
          <p:nvPr>
            <p:ph type="ftr" sz="quarter" idx="11"/>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r>
              <a:rPr lang="en-US" smtClean="0"/>
              <a:t>Mirko Boezio, LHC &amp; DM Workshop, 2009/01/06</a:t>
            </a:r>
            <a:endParaRPr lang="en-US" dirty="0"/>
          </a:p>
        </p:txBody>
      </p:sp>
      <p:sp>
        <p:nvSpPr>
          <p:cNvPr id="6" name="Segnaposto numero diapositiva 5"/>
          <p:cNvSpPr>
            <a:spLocks noGrp="1"/>
          </p:cNvSpPr>
          <p:nvPr>
            <p:ph type="sldNum" sz="quarter" idx="12"/>
          </p:nvPr>
        </p:nvSpPr>
        <p:spPr/>
        <p:txBody>
          <a:bodyPr/>
          <a:lstStyle>
            <a:lvl1pPr defTabSz="914400" eaLnBrk="1" hangingPunct="1">
              <a:lnSpc>
                <a:spcPct val="100000"/>
              </a:lnSpc>
              <a:buClrTx/>
              <a:buSzTx/>
              <a:buFontTx/>
              <a:buNone/>
              <a:defRPr b="0">
                <a:latin typeface="Times New Roman" panose="02020603050405020304" pitchFamily="18" charset="0"/>
              </a:defRPr>
            </a:lvl1pPr>
          </a:lstStyle>
          <a:p>
            <a:pPr fontAlgn="base">
              <a:spcBef>
                <a:spcPct val="0"/>
              </a:spcBef>
              <a:spcAft>
                <a:spcPct val="0"/>
              </a:spcAft>
            </a:pPr>
            <a:fld id="{D265B09A-6509-46EB-A7AC-E7B747EC2F1B}" type="slidenum">
              <a:rPr lang="en-US" altLang="it-IT" smtClean="0"/>
              <a:pPr fontAlgn="base">
                <a:spcBef>
                  <a:spcPct val="0"/>
                </a:spcBef>
                <a:spcAft>
                  <a:spcPct val="0"/>
                </a:spcAft>
              </a:pPr>
              <a:t>‹N›</a:t>
            </a:fld>
            <a:endParaRPr lang="en-US" altLang="it-IT" smtClean="0"/>
          </a:p>
        </p:txBody>
      </p:sp>
    </p:spTree>
    <p:extLst>
      <p:ext uri="{BB962C8B-B14F-4D97-AF65-F5344CB8AC3E}">
        <p14:creationId xmlns:p14="http://schemas.microsoft.com/office/powerpoint/2010/main" val="9872472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endParaRPr lang="en-US"/>
          </a:p>
        </p:txBody>
      </p:sp>
      <p:sp>
        <p:nvSpPr>
          <p:cNvPr id="5" name="Segnaposto piè di pagina 4"/>
          <p:cNvSpPr>
            <a:spLocks noGrp="1"/>
          </p:cNvSpPr>
          <p:nvPr>
            <p:ph type="ftr" sz="quarter" idx="11"/>
          </p:nvPr>
        </p:nvSpPr>
        <p:spPr/>
        <p:txBody>
          <a:bodyPr/>
          <a:lstStyle>
            <a:lvl1pPr defTabSz="914400" eaLnBrk="1" hangingPunct="1">
              <a:lnSpc>
                <a:spcPct val="100000"/>
              </a:lnSpc>
              <a:buClrTx/>
              <a:buSzTx/>
              <a:buFontTx/>
              <a:buNone/>
              <a:defRPr b="0">
                <a:latin typeface="Times New Roman" pitchFamily="18" charset="0"/>
                <a:ea typeface="+mn-ea"/>
                <a:cs typeface="Times New Roman" pitchFamily="18" charset="0"/>
              </a:defRPr>
            </a:lvl1pPr>
          </a:lstStyle>
          <a:p>
            <a:pPr fontAlgn="base">
              <a:spcBef>
                <a:spcPct val="0"/>
              </a:spcBef>
              <a:spcAft>
                <a:spcPct val="0"/>
              </a:spcAft>
              <a:defRPr/>
            </a:pPr>
            <a:r>
              <a:rPr lang="en-US" smtClean="0"/>
              <a:t>Mirko Boezio, LHC &amp; DM Workshop, 2009/01/06</a:t>
            </a:r>
            <a:endParaRPr lang="en-US" dirty="0"/>
          </a:p>
        </p:txBody>
      </p:sp>
      <p:sp>
        <p:nvSpPr>
          <p:cNvPr id="6" name="Segnaposto numero diapositiva 5"/>
          <p:cNvSpPr>
            <a:spLocks noGrp="1"/>
          </p:cNvSpPr>
          <p:nvPr>
            <p:ph type="sldNum" sz="quarter" idx="12"/>
          </p:nvPr>
        </p:nvSpPr>
        <p:spPr/>
        <p:txBody>
          <a:bodyPr/>
          <a:lstStyle>
            <a:lvl1pPr defTabSz="914400" eaLnBrk="1" hangingPunct="1">
              <a:lnSpc>
                <a:spcPct val="100000"/>
              </a:lnSpc>
              <a:buClrTx/>
              <a:buSzTx/>
              <a:buFontTx/>
              <a:buNone/>
              <a:defRPr b="0">
                <a:latin typeface="Times New Roman" panose="02020603050405020304" pitchFamily="18" charset="0"/>
              </a:defRPr>
            </a:lvl1pPr>
          </a:lstStyle>
          <a:p>
            <a:pPr fontAlgn="base">
              <a:spcBef>
                <a:spcPct val="0"/>
              </a:spcBef>
              <a:spcAft>
                <a:spcPct val="0"/>
              </a:spcAft>
            </a:pPr>
            <a:fld id="{D27789AC-EEDB-4858-B568-55677FA40287}" type="slidenum">
              <a:rPr lang="en-US" altLang="it-IT" smtClean="0"/>
              <a:pPr fontAlgn="base">
                <a:spcBef>
                  <a:spcPct val="0"/>
                </a:spcBef>
                <a:spcAft>
                  <a:spcPct val="0"/>
                </a:spcAft>
              </a:pPr>
              <a:t>‹N›</a:t>
            </a:fld>
            <a:endParaRPr lang="en-US" altLang="it-IT" smtClean="0"/>
          </a:p>
        </p:txBody>
      </p:sp>
    </p:spTree>
    <p:extLst>
      <p:ext uri="{BB962C8B-B14F-4D97-AF65-F5344CB8AC3E}">
        <p14:creationId xmlns:p14="http://schemas.microsoft.com/office/powerpoint/2010/main" val="20569659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2198351"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2" name="Freeform 23"/>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Freeform 24"/>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5" name="Freeform 26"/>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Freeform 27"/>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135"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it-IT" noProof="0" smtClean="0"/>
              <a:t>Fare clic per modificare lo stile del titolo</a:t>
            </a:r>
          </a:p>
        </p:txBody>
      </p:sp>
      <p:sp>
        <p:nvSpPr>
          <p:cNvPr id="4136"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it-IT" noProof="0" smtClean="0"/>
              <a:t>Fare clic per modificare lo stile del sottotitolo dello schema</a:t>
            </a:r>
          </a:p>
        </p:txBody>
      </p:sp>
      <p:sp>
        <p:nvSpPr>
          <p:cNvPr id="41" name="Rectangle 41"/>
          <p:cNvSpPr>
            <a:spLocks noGrp="1" noChangeArrowheads="1"/>
          </p:cNvSpPr>
          <p:nvPr>
            <p:ph type="dt" sz="quarter" idx="10"/>
          </p:nvPr>
        </p:nvSpPr>
        <p:spPr/>
        <p:txBody>
          <a:bodyPr/>
          <a:lstStyle>
            <a:lvl1pPr>
              <a:defRPr/>
            </a:lvl1pPr>
          </a:lstStyle>
          <a:p>
            <a:pPr fontAlgn="base">
              <a:spcBef>
                <a:spcPct val="0"/>
              </a:spcBef>
              <a:spcAft>
                <a:spcPct val="0"/>
              </a:spcAft>
              <a:defRPr/>
            </a:pPr>
            <a:endParaRPr lang="it-IT">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fontAlgn="base">
              <a:spcBef>
                <a:spcPct val="0"/>
              </a:spcBef>
              <a:spcAft>
                <a:spcPct val="0"/>
              </a:spcAft>
              <a:defRPr/>
            </a:pPr>
            <a:endParaRPr lang="it-IT">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fontAlgn="base">
              <a:spcBef>
                <a:spcPct val="0"/>
              </a:spcBef>
              <a:spcAft>
                <a:spcPct val="0"/>
              </a:spcAft>
            </a:pPr>
            <a:fld id="{989C35AE-2A99-4022-AE6A-883F85ECA65D}"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77570590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3A771E1B-F0FD-4D8B-9E65-8EF16037961E}" type="slidenum">
              <a:rPr lang="en-US" altLang="it-IT"/>
              <a:pPr/>
              <a:t>‹N›</a:t>
            </a:fld>
            <a:endParaRPr lang="en-US" altLang="it-IT"/>
          </a:p>
        </p:txBody>
      </p:sp>
    </p:spTree>
    <p:extLst>
      <p:ext uri="{BB962C8B-B14F-4D97-AF65-F5344CB8AC3E}">
        <p14:creationId xmlns:p14="http://schemas.microsoft.com/office/powerpoint/2010/main" val="428233256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0"/>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fontAlgn="base">
              <a:spcBef>
                <a:spcPct val="0"/>
              </a:spcBef>
              <a:spcAft>
                <a:spcPct val="0"/>
              </a:spcAft>
            </a:pPr>
            <a:fld id="{AC8DBAB1-C63F-4A61-AD5B-609065419C24}"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366921908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0"/>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fontAlgn="base">
              <a:spcBef>
                <a:spcPct val="0"/>
              </a:spcBef>
              <a:spcAft>
                <a:spcPct val="0"/>
              </a:spcAft>
            </a:pPr>
            <a:fld id="{D938BD1D-9BB7-48C3-9D5F-B7C9A7A08D9C}"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354597705"/>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0"/>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fontAlgn="base">
              <a:spcBef>
                <a:spcPct val="0"/>
              </a:spcBef>
              <a:spcAft>
                <a:spcPct val="0"/>
              </a:spcAft>
            </a:pPr>
            <a:fld id="{4E8E82A7-9C82-4626-900C-F40E952333D6}"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1669607338"/>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0"/>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fontAlgn="base">
              <a:spcBef>
                <a:spcPct val="0"/>
              </a:spcBef>
              <a:spcAft>
                <a:spcPct val="0"/>
              </a:spcAft>
            </a:pPr>
            <a:fld id="{5EC37CC5-C5A9-46F4-8C94-3712F613E2D8}"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3210720842"/>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0"/>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fontAlgn="base">
              <a:spcBef>
                <a:spcPct val="0"/>
              </a:spcBef>
              <a:spcAft>
                <a:spcPct val="0"/>
              </a:spcAft>
            </a:pPr>
            <a:fld id="{B965D264-2F50-49EC-8215-A06CC835FD87}"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2346997219"/>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fontAlgn="base">
              <a:spcBef>
                <a:spcPct val="0"/>
              </a:spcBef>
              <a:spcAft>
                <a:spcPct val="0"/>
              </a:spcAft>
            </a:pPr>
            <a:fld id="{410B5718-5D2E-4AE8-BF5A-B54D421CD65B}"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2741601711"/>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fontAlgn="base">
              <a:spcBef>
                <a:spcPct val="0"/>
              </a:spcBef>
              <a:spcAft>
                <a:spcPct val="0"/>
              </a:spcAft>
            </a:pPr>
            <a:fld id="{FDCA20DD-AF0B-47D4-8F76-F2E857EA56E0}"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3335449397"/>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fontAlgn="base">
              <a:spcBef>
                <a:spcPct val="0"/>
              </a:spcBef>
              <a:spcAft>
                <a:spcPct val="0"/>
              </a:spcAft>
            </a:pPr>
            <a:fld id="{0450E0C5-27CA-44AF-9092-C3F65EAC1B20}"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1553591661"/>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0"/>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fontAlgn="base">
              <a:spcBef>
                <a:spcPct val="0"/>
              </a:spcBef>
              <a:spcAft>
                <a:spcPct val="0"/>
              </a:spcAft>
            </a:pPr>
            <a:fld id="{5C30F61D-4AA1-40EC-9137-0AA391FB8745}"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833253887"/>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7813"/>
            <a:ext cx="2743200" cy="585311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7813"/>
            <a:ext cx="8026400" cy="585311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0"/>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it-IT">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fontAlgn="base">
              <a:spcBef>
                <a:spcPct val="0"/>
              </a:spcBef>
              <a:spcAft>
                <a:spcPct val="0"/>
              </a:spcAft>
            </a:pPr>
            <a:fld id="{E82AA32D-44E8-4177-92C5-B47DBB3ADC32}"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46774343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cs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E140EB4A-58D2-4671-8ED5-CEA10B9BCE65}" type="slidenum">
              <a:rPr lang="en-US" altLang="it-IT"/>
              <a:pPr/>
              <a:t>‹N›</a:t>
            </a:fld>
            <a:endParaRPr lang="en-US" altLang="it-IT"/>
          </a:p>
        </p:txBody>
      </p:sp>
    </p:spTree>
    <p:extLst>
      <p:ext uri="{BB962C8B-B14F-4D97-AF65-F5344CB8AC3E}">
        <p14:creationId xmlns:p14="http://schemas.microsoft.com/office/powerpoint/2010/main" val="281689203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numero diapositiva 3"/>
          <p:cNvSpPr>
            <a:spLocks noGrp="1"/>
          </p:cNvSpPr>
          <p:nvPr>
            <p:ph type="sldNum" sz="quarter" idx="10"/>
          </p:nvPr>
        </p:nvSpPr>
        <p:spPr/>
        <p:txBody>
          <a:bodyPr/>
          <a:lstStyle>
            <a:lvl1pPr>
              <a:defRPr>
                <a:latin typeface="Arial" panose="020B0604020202020204" pitchFamily="34" charset="0"/>
              </a:defRPr>
            </a:lvl1pPr>
          </a:lstStyle>
          <a:p>
            <a:pPr fontAlgn="base">
              <a:spcBef>
                <a:spcPct val="0"/>
              </a:spcBef>
              <a:spcAft>
                <a:spcPct val="0"/>
              </a:spcAft>
            </a:pPr>
            <a:fld id="{8F4D3FD5-DC96-4366-9F3C-895504365831}" type="slidenum">
              <a:rPr lang="en-US" altLang="it-IT" smtClean="0">
                <a:cs typeface="Arial" panose="020B0604020202020204" pitchFamily="34" charset="0"/>
              </a:rPr>
              <a:pPr fontAlgn="base">
                <a:spcBef>
                  <a:spcPct val="0"/>
                </a:spcBef>
                <a:spcAft>
                  <a:spcPct val="0"/>
                </a:spcAft>
              </a:pPr>
              <a:t>‹N›</a:t>
            </a:fld>
            <a:endParaRPr lang="en-US" altLang="it-IT" smtClean="0">
              <a:cs typeface="Arial" panose="020B0604020202020204" pitchFamily="34" charset="0"/>
            </a:endParaRPr>
          </a:p>
        </p:txBody>
      </p:sp>
    </p:spTree>
    <p:extLst>
      <p:ext uri="{BB962C8B-B14F-4D97-AF65-F5344CB8AC3E}">
        <p14:creationId xmlns:p14="http://schemas.microsoft.com/office/powerpoint/2010/main" val="26142451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sz="quarter" idx="10"/>
          </p:nvPr>
        </p:nvSpPr>
        <p:spPr/>
        <p:txBody>
          <a:bodyPr/>
          <a:lstStyle>
            <a:lvl1pPr>
              <a:defRPr>
                <a:latin typeface="Arial" panose="020B0604020202020204" pitchFamily="34" charset="0"/>
              </a:defRPr>
            </a:lvl1pPr>
          </a:lstStyle>
          <a:p>
            <a:pPr fontAlgn="base">
              <a:spcBef>
                <a:spcPct val="0"/>
              </a:spcBef>
              <a:spcAft>
                <a:spcPct val="0"/>
              </a:spcAft>
            </a:pPr>
            <a:fld id="{7521E8CA-A865-4468-9F38-911BABD6A86E}" type="slidenum">
              <a:rPr lang="en-US" altLang="it-IT" smtClean="0">
                <a:cs typeface="Arial" panose="020B0604020202020204" pitchFamily="34" charset="0"/>
              </a:rPr>
              <a:pPr fontAlgn="base">
                <a:spcBef>
                  <a:spcPct val="0"/>
                </a:spcBef>
                <a:spcAft>
                  <a:spcPct val="0"/>
                </a:spcAft>
              </a:pPr>
              <a:t>‹N›</a:t>
            </a:fld>
            <a:endParaRPr lang="en-US" altLang="it-IT" smtClean="0">
              <a:cs typeface="Arial" panose="020B0604020202020204" pitchFamily="34" charset="0"/>
            </a:endParaRPr>
          </a:p>
        </p:txBody>
      </p:sp>
    </p:spTree>
    <p:extLst>
      <p:ext uri="{BB962C8B-B14F-4D97-AF65-F5344CB8AC3E}">
        <p14:creationId xmlns:p14="http://schemas.microsoft.com/office/powerpoint/2010/main" val="175964488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numero diapositiva 3"/>
          <p:cNvSpPr>
            <a:spLocks noGrp="1"/>
          </p:cNvSpPr>
          <p:nvPr>
            <p:ph type="sldNum" sz="quarter" idx="10"/>
          </p:nvPr>
        </p:nvSpPr>
        <p:spPr/>
        <p:txBody>
          <a:bodyPr/>
          <a:lstStyle>
            <a:lvl1pPr>
              <a:defRPr>
                <a:latin typeface="Arial" panose="020B0604020202020204" pitchFamily="34" charset="0"/>
              </a:defRPr>
            </a:lvl1pPr>
          </a:lstStyle>
          <a:p>
            <a:pPr fontAlgn="base">
              <a:spcBef>
                <a:spcPct val="0"/>
              </a:spcBef>
              <a:spcAft>
                <a:spcPct val="0"/>
              </a:spcAft>
            </a:pPr>
            <a:fld id="{35553C67-0FA2-49AF-8BDF-C5B0B7E3B4A4}" type="slidenum">
              <a:rPr lang="en-US" altLang="it-IT" smtClean="0">
                <a:cs typeface="Arial" panose="020B0604020202020204" pitchFamily="34" charset="0"/>
              </a:rPr>
              <a:pPr fontAlgn="base">
                <a:spcBef>
                  <a:spcPct val="0"/>
                </a:spcBef>
                <a:spcAft>
                  <a:spcPct val="0"/>
                </a:spcAft>
              </a:pPr>
              <a:t>‹N›</a:t>
            </a:fld>
            <a:endParaRPr lang="en-US" altLang="it-IT" smtClean="0">
              <a:cs typeface="Arial" panose="020B0604020202020204" pitchFamily="34" charset="0"/>
            </a:endParaRPr>
          </a:p>
        </p:txBody>
      </p:sp>
    </p:spTree>
    <p:extLst>
      <p:ext uri="{BB962C8B-B14F-4D97-AF65-F5344CB8AC3E}">
        <p14:creationId xmlns:p14="http://schemas.microsoft.com/office/powerpoint/2010/main" val="19521231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203200" y="1219200"/>
            <a:ext cx="57912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219200"/>
            <a:ext cx="57912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numero diapositiva 4"/>
          <p:cNvSpPr>
            <a:spLocks noGrp="1"/>
          </p:cNvSpPr>
          <p:nvPr>
            <p:ph type="sldNum" sz="quarter" idx="10"/>
          </p:nvPr>
        </p:nvSpPr>
        <p:spPr/>
        <p:txBody>
          <a:bodyPr/>
          <a:lstStyle>
            <a:lvl1pPr>
              <a:defRPr>
                <a:latin typeface="Arial" panose="020B0604020202020204" pitchFamily="34" charset="0"/>
              </a:defRPr>
            </a:lvl1pPr>
          </a:lstStyle>
          <a:p>
            <a:pPr fontAlgn="base">
              <a:spcBef>
                <a:spcPct val="0"/>
              </a:spcBef>
              <a:spcAft>
                <a:spcPct val="0"/>
              </a:spcAft>
            </a:pPr>
            <a:fld id="{56241DE7-5F03-4995-A46C-A35A0BF0515C}" type="slidenum">
              <a:rPr lang="en-US" altLang="it-IT" smtClean="0">
                <a:cs typeface="Arial" panose="020B0604020202020204" pitchFamily="34" charset="0"/>
              </a:rPr>
              <a:pPr fontAlgn="base">
                <a:spcBef>
                  <a:spcPct val="0"/>
                </a:spcBef>
                <a:spcAft>
                  <a:spcPct val="0"/>
                </a:spcAft>
              </a:pPr>
              <a:t>‹N›</a:t>
            </a:fld>
            <a:endParaRPr lang="en-US" altLang="it-IT" smtClean="0">
              <a:cs typeface="Arial" panose="020B0604020202020204" pitchFamily="34" charset="0"/>
            </a:endParaRPr>
          </a:p>
        </p:txBody>
      </p:sp>
    </p:spTree>
    <p:extLst>
      <p:ext uri="{BB962C8B-B14F-4D97-AF65-F5344CB8AC3E}">
        <p14:creationId xmlns:p14="http://schemas.microsoft.com/office/powerpoint/2010/main" val="276632271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numero diapositiva 6"/>
          <p:cNvSpPr>
            <a:spLocks noGrp="1"/>
          </p:cNvSpPr>
          <p:nvPr>
            <p:ph type="sldNum" sz="quarter" idx="10"/>
          </p:nvPr>
        </p:nvSpPr>
        <p:spPr/>
        <p:txBody>
          <a:bodyPr/>
          <a:lstStyle>
            <a:lvl1pPr>
              <a:defRPr>
                <a:latin typeface="Arial" panose="020B0604020202020204" pitchFamily="34" charset="0"/>
              </a:defRPr>
            </a:lvl1pPr>
          </a:lstStyle>
          <a:p>
            <a:pPr fontAlgn="base">
              <a:spcBef>
                <a:spcPct val="0"/>
              </a:spcBef>
              <a:spcAft>
                <a:spcPct val="0"/>
              </a:spcAft>
            </a:pPr>
            <a:fld id="{34C4BB32-6AE2-4416-9D8F-ECFA42DFF8EC}" type="slidenum">
              <a:rPr lang="en-US" altLang="it-IT" smtClean="0">
                <a:cs typeface="Arial" panose="020B0604020202020204" pitchFamily="34" charset="0"/>
              </a:rPr>
              <a:pPr fontAlgn="base">
                <a:spcBef>
                  <a:spcPct val="0"/>
                </a:spcBef>
                <a:spcAft>
                  <a:spcPct val="0"/>
                </a:spcAft>
              </a:pPr>
              <a:t>‹N›</a:t>
            </a:fld>
            <a:endParaRPr lang="en-US" altLang="it-IT" smtClean="0">
              <a:cs typeface="Arial" panose="020B0604020202020204" pitchFamily="34" charset="0"/>
            </a:endParaRPr>
          </a:p>
        </p:txBody>
      </p:sp>
    </p:spTree>
    <p:extLst>
      <p:ext uri="{BB962C8B-B14F-4D97-AF65-F5344CB8AC3E}">
        <p14:creationId xmlns:p14="http://schemas.microsoft.com/office/powerpoint/2010/main" val="93174808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numero diapositiva 2"/>
          <p:cNvSpPr>
            <a:spLocks noGrp="1"/>
          </p:cNvSpPr>
          <p:nvPr>
            <p:ph type="sldNum" sz="quarter" idx="10"/>
          </p:nvPr>
        </p:nvSpPr>
        <p:spPr/>
        <p:txBody>
          <a:bodyPr/>
          <a:lstStyle>
            <a:lvl1pPr>
              <a:defRPr>
                <a:latin typeface="Arial" panose="020B0604020202020204" pitchFamily="34" charset="0"/>
              </a:defRPr>
            </a:lvl1pPr>
          </a:lstStyle>
          <a:p>
            <a:pPr fontAlgn="base">
              <a:spcBef>
                <a:spcPct val="0"/>
              </a:spcBef>
              <a:spcAft>
                <a:spcPct val="0"/>
              </a:spcAft>
            </a:pPr>
            <a:fld id="{80256638-9E94-40FF-8105-79D8159E4ABF}" type="slidenum">
              <a:rPr lang="en-US" altLang="it-IT" smtClean="0">
                <a:cs typeface="Arial" panose="020B0604020202020204" pitchFamily="34" charset="0"/>
              </a:rPr>
              <a:pPr fontAlgn="base">
                <a:spcBef>
                  <a:spcPct val="0"/>
                </a:spcBef>
                <a:spcAft>
                  <a:spcPct val="0"/>
                </a:spcAft>
              </a:pPr>
              <a:t>‹N›</a:t>
            </a:fld>
            <a:endParaRPr lang="en-US" altLang="it-IT" smtClean="0">
              <a:cs typeface="Arial" panose="020B0604020202020204" pitchFamily="34" charset="0"/>
            </a:endParaRPr>
          </a:p>
        </p:txBody>
      </p:sp>
    </p:spTree>
    <p:extLst>
      <p:ext uri="{BB962C8B-B14F-4D97-AF65-F5344CB8AC3E}">
        <p14:creationId xmlns:p14="http://schemas.microsoft.com/office/powerpoint/2010/main" val="176426037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p:txBody>
          <a:bodyPr/>
          <a:lstStyle>
            <a:lvl1pPr>
              <a:defRPr>
                <a:latin typeface="Arial" panose="020B0604020202020204" pitchFamily="34" charset="0"/>
              </a:defRPr>
            </a:lvl1pPr>
          </a:lstStyle>
          <a:p>
            <a:pPr fontAlgn="base">
              <a:spcBef>
                <a:spcPct val="0"/>
              </a:spcBef>
              <a:spcAft>
                <a:spcPct val="0"/>
              </a:spcAft>
            </a:pPr>
            <a:fld id="{C757D580-1004-4277-9710-C57DD0DCC07A}" type="slidenum">
              <a:rPr lang="en-US" altLang="it-IT" smtClean="0">
                <a:cs typeface="Arial" panose="020B0604020202020204" pitchFamily="34" charset="0"/>
              </a:rPr>
              <a:pPr fontAlgn="base">
                <a:spcBef>
                  <a:spcPct val="0"/>
                </a:spcBef>
                <a:spcAft>
                  <a:spcPct val="0"/>
                </a:spcAft>
              </a:pPr>
              <a:t>‹N›</a:t>
            </a:fld>
            <a:endParaRPr lang="en-US" altLang="it-IT" smtClean="0">
              <a:cs typeface="Arial" panose="020B0604020202020204" pitchFamily="34" charset="0"/>
            </a:endParaRPr>
          </a:p>
        </p:txBody>
      </p:sp>
    </p:spTree>
    <p:extLst>
      <p:ext uri="{BB962C8B-B14F-4D97-AF65-F5344CB8AC3E}">
        <p14:creationId xmlns:p14="http://schemas.microsoft.com/office/powerpoint/2010/main" val="266760791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numero diapositiva 4"/>
          <p:cNvSpPr>
            <a:spLocks noGrp="1"/>
          </p:cNvSpPr>
          <p:nvPr>
            <p:ph type="sldNum" sz="quarter" idx="10"/>
          </p:nvPr>
        </p:nvSpPr>
        <p:spPr/>
        <p:txBody>
          <a:bodyPr/>
          <a:lstStyle>
            <a:lvl1pPr>
              <a:defRPr>
                <a:latin typeface="Arial" panose="020B0604020202020204" pitchFamily="34" charset="0"/>
              </a:defRPr>
            </a:lvl1pPr>
          </a:lstStyle>
          <a:p>
            <a:pPr fontAlgn="base">
              <a:spcBef>
                <a:spcPct val="0"/>
              </a:spcBef>
              <a:spcAft>
                <a:spcPct val="0"/>
              </a:spcAft>
            </a:pPr>
            <a:fld id="{06FD83C8-9E2A-4A6A-8D81-208946536D14}" type="slidenum">
              <a:rPr lang="en-US" altLang="it-IT" smtClean="0">
                <a:cs typeface="Arial" panose="020B0604020202020204" pitchFamily="34" charset="0"/>
              </a:rPr>
              <a:pPr fontAlgn="base">
                <a:spcBef>
                  <a:spcPct val="0"/>
                </a:spcBef>
                <a:spcAft>
                  <a:spcPct val="0"/>
                </a:spcAft>
              </a:pPr>
              <a:t>‹N›</a:t>
            </a:fld>
            <a:endParaRPr lang="en-US" altLang="it-IT" smtClean="0">
              <a:cs typeface="Arial" panose="020B0604020202020204" pitchFamily="34" charset="0"/>
            </a:endParaRPr>
          </a:p>
        </p:txBody>
      </p:sp>
    </p:spTree>
    <p:extLst>
      <p:ext uri="{BB962C8B-B14F-4D97-AF65-F5344CB8AC3E}">
        <p14:creationId xmlns:p14="http://schemas.microsoft.com/office/powerpoint/2010/main" val="59098248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numero diapositiva 4"/>
          <p:cNvSpPr>
            <a:spLocks noGrp="1"/>
          </p:cNvSpPr>
          <p:nvPr>
            <p:ph type="sldNum" sz="quarter" idx="10"/>
          </p:nvPr>
        </p:nvSpPr>
        <p:spPr/>
        <p:txBody>
          <a:bodyPr/>
          <a:lstStyle>
            <a:lvl1pPr>
              <a:defRPr>
                <a:latin typeface="Arial" panose="020B0604020202020204" pitchFamily="34" charset="0"/>
              </a:defRPr>
            </a:lvl1pPr>
          </a:lstStyle>
          <a:p>
            <a:pPr fontAlgn="base">
              <a:spcBef>
                <a:spcPct val="0"/>
              </a:spcBef>
              <a:spcAft>
                <a:spcPct val="0"/>
              </a:spcAft>
            </a:pPr>
            <a:fld id="{A5EA7EFA-B120-490C-8531-11C1B0DF2D17}" type="slidenum">
              <a:rPr lang="en-US" altLang="it-IT" smtClean="0">
                <a:cs typeface="Arial" panose="020B0604020202020204" pitchFamily="34" charset="0"/>
              </a:rPr>
              <a:pPr fontAlgn="base">
                <a:spcBef>
                  <a:spcPct val="0"/>
                </a:spcBef>
                <a:spcAft>
                  <a:spcPct val="0"/>
                </a:spcAft>
              </a:pPr>
              <a:t>‹N›</a:t>
            </a:fld>
            <a:endParaRPr lang="en-US" altLang="it-IT" smtClean="0">
              <a:cs typeface="Arial" panose="020B0604020202020204" pitchFamily="34" charset="0"/>
            </a:endParaRPr>
          </a:p>
        </p:txBody>
      </p:sp>
    </p:spTree>
    <p:extLst>
      <p:ext uri="{BB962C8B-B14F-4D97-AF65-F5344CB8AC3E}">
        <p14:creationId xmlns:p14="http://schemas.microsoft.com/office/powerpoint/2010/main" val="266337275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sz="quarter" idx="10"/>
          </p:nvPr>
        </p:nvSpPr>
        <p:spPr/>
        <p:txBody>
          <a:bodyPr/>
          <a:lstStyle>
            <a:lvl1pPr>
              <a:defRPr>
                <a:latin typeface="Arial" panose="020B0604020202020204" pitchFamily="34" charset="0"/>
              </a:defRPr>
            </a:lvl1pPr>
          </a:lstStyle>
          <a:p>
            <a:pPr fontAlgn="base">
              <a:spcBef>
                <a:spcPct val="0"/>
              </a:spcBef>
              <a:spcAft>
                <a:spcPct val="0"/>
              </a:spcAft>
            </a:pPr>
            <a:fld id="{8FE3D366-C317-4C16-9B36-7160E49ED6F6}" type="slidenum">
              <a:rPr lang="en-US" altLang="it-IT" smtClean="0">
                <a:cs typeface="Arial" panose="020B0604020202020204" pitchFamily="34" charset="0"/>
              </a:rPr>
              <a:pPr fontAlgn="base">
                <a:spcBef>
                  <a:spcPct val="0"/>
                </a:spcBef>
                <a:spcAft>
                  <a:spcPct val="0"/>
                </a:spcAft>
              </a:pPr>
              <a:t>‹N›</a:t>
            </a:fld>
            <a:endParaRPr lang="en-US" altLang="it-IT" smtClean="0">
              <a:cs typeface="Arial" panose="020B0604020202020204" pitchFamily="34" charset="0"/>
            </a:endParaRPr>
          </a:p>
        </p:txBody>
      </p:sp>
    </p:spTree>
    <p:extLst>
      <p:ext uri="{BB962C8B-B14F-4D97-AF65-F5344CB8AC3E}">
        <p14:creationId xmlns:p14="http://schemas.microsoft.com/office/powerpoint/2010/main" val="22777750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F7844064-9431-4C4E-ACFA-3862B64333BE}" type="slidenum">
              <a:rPr lang="en-US"/>
              <a:pPr>
                <a:defRPr/>
              </a:pPr>
              <a:t>‹N›</a:t>
            </a:fld>
            <a:endParaRPr lang="en-US"/>
          </a:p>
        </p:txBody>
      </p:sp>
    </p:spTree>
    <p:extLst>
      <p:ext uri="{BB962C8B-B14F-4D97-AF65-F5344CB8AC3E}">
        <p14:creationId xmlns:p14="http://schemas.microsoft.com/office/powerpoint/2010/main" val="1894733096"/>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042400" y="0"/>
            <a:ext cx="2946400" cy="64770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203200" y="0"/>
            <a:ext cx="8636000" cy="64770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sz="quarter" idx="10"/>
          </p:nvPr>
        </p:nvSpPr>
        <p:spPr/>
        <p:txBody>
          <a:bodyPr/>
          <a:lstStyle>
            <a:lvl1pPr>
              <a:defRPr>
                <a:latin typeface="Arial" panose="020B0604020202020204" pitchFamily="34" charset="0"/>
              </a:defRPr>
            </a:lvl1pPr>
          </a:lstStyle>
          <a:p>
            <a:pPr fontAlgn="base">
              <a:spcBef>
                <a:spcPct val="0"/>
              </a:spcBef>
              <a:spcAft>
                <a:spcPct val="0"/>
              </a:spcAft>
            </a:pPr>
            <a:fld id="{B183BE32-E63E-4CE7-A221-A185C612D83B}" type="slidenum">
              <a:rPr lang="en-US" altLang="it-IT" smtClean="0">
                <a:cs typeface="Arial" panose="020B0604020202020204" pitchFamily="34" charset="0"/>
              </a:rPr>
              <a:pPr fontAlgn="base">
                <a:spcBef>
                  <a:spcPct val="0"/>
                </a:spcBef>
                <a:spcAft>
                  <a:spcPct val="0"/>
                </a:spcAft>
              </a:pPr>
              <a:t>‹N›</a:t>
            </a:fld>
            <a:endParaRPr lang="en-US" altLang="it-IT" smtClean="0">
              <a:cs typeface="Arial" panose="020B0604020202020204" pitchFamily="34" charset="0"/>
            </a:endParaRPr>
          </a:p>
        </p:txBody>
      </p:sp>
    </p:spTree>
    <p:extLst>
      <p:ext uri="{BB962C8B-B14F-4D97-AF65-F5344CB8AC3E}">
        <p14:creationId xmlns:p14="http://schemas.microsoft.com/office/powerpoint/2010/main" val="165469456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219586" name="Group 2"/>
          <p:cNvGrpSpPr>
            <a:grpSpLocks/>
          </p:cNvGrpSpPr>
          <p:nvPr/>
        </p:nvGrpSpPr>
        <p:grpSpPr bwMode="auto">
          <a:xfrm>
            <a:off x="1" y="0"/>
            <a:ext cx="12198351" cy="6851650"/>
            <a:chOff x="1" y="0"/>
            <a:chExt cx="5763" cy="4316"/>
          </a:xfrm>
        </p:grpSpPr>
        <p:sp>
          <p:nvSpPr>
            <p:cNvPr id="1219587"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588"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589"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grpSp>
          <p:nvGrpSpPr>
            <p:cNvPr id="1219590" name="Group 6"/>
            <p:cNvGrpSpPr>
              <a:grpSpLocks/>
            </p:cNvGrpSpPr>
            <p:nvPr/>
          </p:nvGrpSpPr>
          <p:grpSpPr bwMode="auto">
            <a:xfrm>
              <a:off x="288" y="0"/>
              <a:ext cx="5098" cy="4316"/>
              <a:chOff x="288" y="0"/>
              <a:chExt cx="5098" cy="4316"/>
            </a:xfrm>
          </p:grpSpPr>
          <p:sp>
            <p:nvSpPr>
              <p:cNvPr id="1219591"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592"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593"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594"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595"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596"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597"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598"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599"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00"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01"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02"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03"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grpSp>
        <p:sp>
          <p:nvSpPr>
            <p:cNvPr id="1219604"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05"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06"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07"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08"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09"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10"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11"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12"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13"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14"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grpSp>
          <p:nvGrpSpPr>
            <p:cNvPr id="1219615" name="Group 31"/>
            <p:cNvGrpSpPr>
              <a:grpSpLocks/>
            </p:cNvGrpSpPr>
            <p:nvPr/>
          </p:nvGrpSpPr>
          <p:grpSpPr bwMode="auto">
            <a:xfrm>
              <a:off x="1" y="392"/>
              <a:ext cx="5758" cy="1571"/>
              <a:chOff x="1" y="392"/>
              <a:chExt cx="5758" cy="1571"/>
            </a:xfrm>
          </p:grpSpPr>
          <p:sp>
            <p:nvSpPr>
              <p:cNvPr id="1219616"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17"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18"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19"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20"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grpSp>
        <p:sp>
          <p:nvSpPr>
            <p:cNvPr id="12196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96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grpSp>
      <p:sp>
        <p:nvSpPr>
          <p:cNvPr id="1219623"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it-IT" altLang="it-IT" noProof="0" smtClean="0"/>
              <a:t>Fare clic per modificare lo stile del titolo</a:t>
            </a:r>
          </a:p>
        </p:txBody>
      </p:sp>
      <p:sp>
        <p:nvSpPr>
          <p:cNvPr id="1219624"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it-IT" altLang="it-IT" noProof="0" smtClean="0"/>
              <a:t>Fare clic per modificare lo stile del sottotitolo dello schema</a:t>
            </a:r>
          </a:p>
        </p:txBody>
      </p:sp>
      <p:sp>
        <p:nvSpPr>
          <p:cNvPr id="1219625" name="Rectangle 41"/>
          <p:cNvSpPr>
            <a:spLocks noGrp="1" noChangeArrowheads="1"/>
          </p:cNvSpPr>
          <p:nvPr>
            <p:ph type="dt" sz="quarter" idx="2"/>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1219626" name="Rectangle 42"/>
          <p:cNvSpPr>
            <a:spLocks noGrp="1" noChangeArrowheads="1"/>
          </p:cNvSpPr>
          <p:nvPr>
            <p:ph type="ftr" sz="quarter" idx="3"/>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1219627" name="Rectangle 43"/>
          <p:cNvSpPr>
            <a:spLocks noGrp="1" noChangeArrowheads="1"/>
          </p:cNvSpPr>
          <p:nvPr>
            <p:ph type="sldNum" sz="quarter" idx="4"/>
          </p:nvPr>
        </p:nvSpPr>
        <p:spPr/>
        <p:txBody>
          <a:bodyPr/>
          <a:lstStyle>
            <a:lvl1pPr>
              <a:defRPr/>
            </a:lvl1pPr>
          </a:lstStyle>
          <a:p>
            <a:pPr fontAlgn="base">
              <a:spcBef>
                <a:spcPct val="0"/>
              </a:spcBef>
              <a:spcAft>
                <a:spcPct val="0"/>
              </a:spcAft>
            </a:pPr>
            <a:fld id="{79158A4C-28F5-4AAF-855E-9B3E9E69D285}"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2917866429"/>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5" name="Segnaposto piè di pagina 4"/>
          <p:cNvSpPr>
            <a:spLocks noGrp="1"/>
          </p:cNvSpPr>
          <p:nvPr>
            <p:ph type="ftr" sz="quarter" idx="11"/>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pPr fontAlgn="base">
              <a:spcBef>
                <a:spcPct val="0"/>
              </a:spcBef>
              <a:spcAft>
                <a:spcPct val="0"/>
              </a:spcAft>
            </a:pPr>
            <a:fld id="{74445497-7257-47F0-ABFA-941DF04BD5EF}"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132815719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1" y="1709739"/>
            <a:ext cx="10515600" cy="2852737"/>
          </a:xfrm>
        </p:spPr>
        <p:txBody>
          <a:bodyPr anchor="b"/>
          <a:lstStyle>
            <a:lvl1pPr>
              <a:defRPr sz="6000"/>
            </a:lvl1pPr>
          </a:lstStyle>
          <a:p>
            <a:r>
              <a:rPr lang="it-IT" smtClean="0"/>
              <a:t>Fare clic per modificare lo stile del titolo</a:t>
            </a:r>
            <a:endParaRPr lang="en-US"/>
          </a:p>
        </p:txBody>
      </p:sp>
      <p:sp>
        <p:nvSpPr>
          <p:cNvPr id="3" name="Segnaposto tes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5" name="Segnaposto piè di pagina 4"/>
          <p:cNvSpPr>
            <a:spLocks noGrp="1"/>
          </p:cNvSpPr>
          <p:nvPr>
            <p:ph type="ftr" sz="quarter" idx="11"/>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pPr fontAlgn="base">
              <a:spcBef>
                <a:spcPct val="0"/>
              </a:spcBef>
              <a:spcAft>
                <a:spcPct val="0"/>
              </a:spcAft>
            </a:pPr>
            <a:fld id="{8EB37AD1-CDF8-4C1B-A74E-B5D5268C9621}"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383348944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609600" y="1600201"/>
            <a:ext cx="5384800" cy="4530725"/>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6197600" y="1600201"/>
            <a:ext cx="5384800" cy="4530725"/>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6" name="Segnaposto piè di pagina 5"/>
          <p:cNvSpPr>
            <a:spLocks noGrp="1"/>
          </p:cNvSpPr>
          <p:nvPr>
            <p:ph type="ftr" sz="quarter" idx="11"/>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pPr fontAlgn="base">
              <a:spcBef>
                <a:spcPct val="0"/>
              </a:spcBef>
              <a:spcAft>
                <a:spcPct val="0"/>
              </a:spcAft>
            </a:pPr>
            <a:fld id="{A41C8E32-0798-4247-89A7-260319CCCDC0}"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348192860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40317" y="365126"/>
            <a:ext cx="10515600" cy="1325563"/>
          </a:xfrm>
        </p:spPr>
        <p:txBody>
          <a:bodyPr/>
          <a:lstStyle/>
          <a:p>
            <a:r>
              <a:rPr lang="it-IT" smtClean="0"/>
              <a:t>Fare clic per modificare lo stile del titolo</a:t>
            </a:r>
            <a:endParaRPr lang="en-US"/>
          </a:p>
        </p:txBody>
      </p:sp>
      <p:sp>
        <p:nvSpPr>
          <p:cNvPr id="3" name="Segnaposto tes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40318" y="2505075"/>
            <a:ext cx="5158316"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71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8" name="Segnaposto piè di pagina 7"/>
          <p:cNvSpPr>
            <a:spLocks noGrp="1"/>
          </p:cNvSpPr>
          <p:nvPr>
            <p:ph type="ftr" sz="quarter" idx="11"/>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9" name="Segnaposto numero diapositiva 8"/>
          <p:cNvSpPr>
            <a:spLocks noGrp="1"/>
          </p:cNvSpPr>
          <p:nvPr>
            <p:ph type="sldNum" sz="quarter" idx="12"/>
          </p:nvPr>
        </p:nvSpPr>
        <p:spPr/>
        <p:txBody>
          <a:bodyPr/>
          <a:lstStyle>
            <a:lvl1pPr>
              <a:defRPr/>
            </a:lvl1pPr>
          </a:lstStyle>
          <a:p>
            <a:pPr fontAlgn="base">
              <a:spcBef>
                <a:spcPct val="0"/>
              </a:spcBef>
              <a:spcAft>
                <a:spcPct val="0"/>
              </a:spcAft>
            </a:pPr>
            <a:fld id="{6C5F0E1A-B77E-4B89-AF8D-16802D0F8137}"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186963573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4" name="Segnaposto piè di pagina 3"/>
          <p:cNvSpPr>
            <a:spLocks noGrp="1"/>
          </p:cNvSpPr>
          <p:nvPr>
            <p:ph type="ftr" sz="quarter" idx="11"/>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5" name="Segnaposto numero diapositiva 4"/>
          <p:cNvSpPr>
            <a:spLocks noGrp="1"/>
          </p:cNvSpPr>
          <p:nvPr>
            <p:ph type="sldNum" sz="quarter" idx="12"/>
          </p:nvPr>
        </p:nvSpPr>
        <p:spPr/>
        <p:txBody>
          <a:bodyPr/>
          <a:lstStyle>
            <a:lvl1pPr>
              <a:defRPr/>
            </a:lvl1pPr>
          </a:lstStyle>
          <a:p>
            <a:pPr fontAlgn="base">
              <a:spcBef>
                <a:spcPct val="0"/>
              </a:spcBef>
              <a:spcAft>
                <a:spcPct val="0"/>
              </a:spcAft>
            </a:pPr>
            <a:fld id="{4D6F020F-942E-45BA-B8E6-57A4B5E6192D}"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171189952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3" name="Segnaposto piè di pagina 2"/>
          <p:cNvSpPr>
            <a:spLocks noGrp="1"/>
          </p:cNvSpPr>
          <p:nvPr>
            <p:ph type="ftr" sz="quarter" idx="11"/>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4" name="Segnaposto numero diapositiva 3"/>
          <p:cNvSpPr>
            <a:spLocks noGrp="1"/>
          </p:cNvSpPr>
          <p:nvPr>
            <p:ph type="sldNum" sz="quarter" idx="12"/>
          </p:nvPr>
        </p:nvSpPr>
        <p:spPr/>
        <p:txBody>
          <a:bodyPr/>
          <a:lstStyle>
            <a:lvl1pPr>
              <a:defRPr/>
            </a:lvl1pPr>
          </a:lstStyle>
          <a:p>
            <a:pPr fontAlgn="base">
              <a:spcBef>
                <a:spcPct val="0"/>
              </a:spcBef>
              <a:spcAft>
                <a:spcPct val="0"/>
              </a:spcAft>
            </a:pPr>
            <a:fld id="{E2E129F9-5E1B-47D5-B189-0DB27BA7964D}"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414691821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smtClean="0"/>
              <a:t>Fare clic per modificare lo stile del titolo</a:t>
            </a:r>
            <a:endParaRPr lang="en-US"/>
          </a:p>
        </p:txBody>
      </p:sp>
      <p:sp>
        <p:nvSpPr>
          <p:cNvPr id="3" name="Segnaposto contenut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6" name="Segnaposto piè di pagina 5"/>
          <p:cNvSpPr>
            <a:spLocks noGrp="1"/>
          </p:cNvSpPr>
          <p:nvPr>
            <p:ph type="ftr" sz="quarter" idx="11"/>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pPr fontAlgn="base">
              <a:spcBef>
                <a:spcPct val="0"/>
              </a:spcBef>
              <a:spcAft>
                <a:spcPct val="0"/>
              </a:spcAft>
            </a:pPr>
            <a:fld id="{01B7E49E-6A52-4F02-8E59-8921E5576BC2}"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105029176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40318" y="457200"/>
            <a:ext cx="3932767" cy="1600200"/>
          </a:xfrm>
        </p:spPr>
        <p:txBody>
          <a:bodyPr anchor="b"/>
          <a:lstStyle>
            <a:lvl1pPr>
              <a:defRPr sz="3200"/>
            </a:lvl1pPr>
          </a:lstStyle>
          <a:p>
            <a:r>
              <a:rPr lang="it-IT" smtClean="0"/>
              <a:t>Fare clic per modificare lo stile del titolo</a:t>
            </a:r>
            <a:endParaRPr lang="en-US"/>
          </a:p>
        </p:txBody>
      </p:sp>
      <p:sp>
        <p:nvSpPr>
          <p:cNvPr id="3" name="Segnaposto immagin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6" name="Segnaposto piè di pagina 5"/>
          <p:cNvSpPr>
            <a:spLocks noGrp="1"/>
          </p:cNvSpPr>
          <p:nvPr>
            <p:ph type="ftr" sz="quarter" idx="11"/>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pPr fontAlgn="base">
              <a:spcBef>
                <a:spcPct val="0"/>
              </a:spcBef>
              <a:spcAft>
                <a:spcPct val="0"/>
              </a:spcAft>
            </a:pPr>
            <a:fld id="{E0DE6199-2524-4B3B-8B4B-48603DB14EF8}"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1173012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36FE7FAC-6548-452D-8294-FC6D7880A9C5}" type="slidenum">
              <a:rPr lang="en-US"/>
              <a:pPr>
                <a:defRPr/>
              </a:pPr>
              <a:t>‹N›</a:t>
            </a:fld>
            <a:endParaRPr lang="en-US"/>
          </a:p>
        </p:txBody>
      </p:sp>
    </p:spTree>
    <p:extLst>
      <p:ext uri="{BB962C8B-B14F-4D97-AF65-F5344CB8AC3E}">
        <p14:creationId xmlns:p14="http://schemas.microsoft.com/office/powerpoint/2010/main" val="326118611"/>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5" name="Segnaposto piè di pagina 4"/>
          <p:cNvSpPr>
            <a:spLocks noGrp="1"/>
          </p:cNvSpPr>
          <p:nvPr>
            <p:ph type="ftr" sz="quarter" idx="11"/>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pPr fontAlgn="base">
              <a:spcBef>
                <a:spcPct val="0"/>
              </a:spcBef>
              <a:spcAft>
                <a:spcPct val="0"/>
              </a:spcAft>
            </a:pPr>
            <a:fld id="{3EA4A4FD-37CC-4DA4-9874-6B8DFA5920D9}"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101569420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7813"/>
            <a:ext cx="2743200" cy="5853112"/>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609600" y="277813"/>
            <a:ext cx="8026400" cy="5853112"/>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5" name="Segnaposto piè di pagina 4"/>
          <p:cNvSpPr>
            <a:spLocks noGrp="1"/>
          </p:cNvSpPr>
          <p:nvPr>
            <p:ph type="ftr" sz="quarter" idx="11"/>
          </p:nvPr>
        </p:nvSpPr>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pPr fontAlgn="base">
              <a:spcBef>
                <a:spcPct val="0"/>
              </a:spcBef>
              <a:spcAft>
                <a:spcPct val="0"/>
              </a:spcAft>
            </a:pPr>
            <a:fld id="{3D872C80-14CD-4AD9-94E3-D7685A822715}"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62953505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7814"/>
            <a:ext cx="10972800" cy="1139825"/>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609600" y="1600201"/>
            <a:ext cx="5384800" cy="4530725"/>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6197600" y="1600201"/>
            <a:ext cx="5384800" cy="4530725"/>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a:xfrm>
            <a:off x="609600" y="6243638"/>
            <a:ext cx="2844800" cy="457200"/>
          </a:xfrm>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6" name="Segnaposto piè di pagina 5"/>
          <p:cNvSpPr>
            <a:spLocks noGrp="1"/>
          </p:cNvSpPr>
          <p:nvPr>
            <p:ph type="ftr" sz="quarter" idx="11"/>
          </p:nvPr>
        </p:nvSpPr>
        <p:spPr>
          <a:xfrm>
            <a:off x="4165600" y="6248400"/>
            <a:ext cx="3860800" cy="457200"/>
          </a:xfrm>
        </p:spPr>
        <p:txBody>
          <a:bodyPr/>
          <a:lstStyle>
            <a:lvl1pPr>
              <a:defRPr/>
            </a:lvl1pPr>
          </a:lstStyle>
          <a:p>
            <a:pPr fontAlgn="base">
              <a:spcBef>
                <a:spcPct val="0"/>
              </a:spcBef>
              <a:spcAft>
                <a:spcPct val="0"/>
              </a:spcAft>
            </a:pPr>
            <a:endParaRPr lang="it-IT" altLang="it-IT" smtClean="0">
              <a:solidFill>
                <a:srgbClr val="FFFFFF"/>
              </a:solidFill>
            </a:endParaRPr>
          </a:p>
        </p:txBody>
      </p:sp>
      <p:sp>
        <p:nvSpPr>
          <p:cNvPr id="7" name="Segnaposto numero diapositiva 6"/>
          <p:cNvSpPr>
            <a:spLocks noGrp="1"/>
          </p:cNvSpPr>
          <p:nvPr>
            <p:ph type="sldNum" sz="quarter" idx="12"/>
          </p:nvPr>
        </p:nvSpPr>
        <p:spPr>
          <a:xfrm>
            <a:off x="8737600" y="6243638"/>
            <a:ext cx="2844800" cy="457200"/>
          </a:xfrm>
        </p:spPr>
        <p:txBody>
          <a:bodyPr/>
          <a:lstStyle>
            <a:lvl1pPr>
              <a:defRPr/>
            </a:lvl1pPr>
          </a:lstStyle>
          <a:p>
            <a:pPr fontAlgn="base">
              <a:spcBef>
                <a:spcPct val="0"/>
              </a:spcBef>
              <a:spcAft>
                <a:spcPct val="0"/>
              </a:spcAft>
            </a:pPr>
            <a:fld id="{131CB1AC-A5A0-4045-8D79-39AA764C6AFC}"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Tree>
    <p:extLst>
      <p:ext uri="{BB962C8B-B14F-4D97-AF65-F5344CB8AC3E}">
        <p14:creationId xmlns:p14="http://schemas.microsoft.com/office/powerpoint/2010/main" val="276583941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2198351"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2" name="Freeform 23"/>
            <p:cNvSpPr>
              <a:spLocks/>
            </p:cNvSpPr>
            <p:nvPr/>
          </p:nvSpPr>
          <p:spPr bwMode="hidden">
            <a:xfrm>
              <a:off x="5041" y="0"/>
              <a:ext cx="719" cy="845"/>
            </a:xfrm>
            <a:custGeom>
              <a:avLst/>
              <a:gdLst>
                <a:gd name="T0" fmla="*/ 791 w 717"/>
                <a:gd name="T1" fmla="*/ 845 h 845"/>
                <a:gd name="T2" fmla="*/ 791 w 717"/>
                <a:gd name="T3" fmla="*/ 821 h 845"/>
                <a:gd name="T4" fmla="*/ 648 w 717"/>
                <a:gd name="T5" fmla="*/ 605 h 845"/>
                <a:gd name="T6" fmla="*/ 443 w 717"/>
                <a:gd name="T7" fmla="*/ 396 h 845"/>
                <a:gd name="T8" fmla="*/ 258 w 717"/>
                <a:gd name="T9" fmla="*/ 192 h 845"/>
                <a:gd name="T10" fmla="*/ 17 w 717"/>
                <a:gd name="T11" fmla="*/ 0 h 845"/>
                <a:gd name="T12" fmla="*/ 0 w 717"/>
                <a:gd name="T13" fmla="*/ 0 h 845"/>
                <a:gd name="T14" fmla="*/ 246 w 717"/>
                <a:gd name="T15" fmla="*/ 198 h 845"/>
                <a:gd name="T16" fmla="*/ 437 w 717"/>
                <a:gd name="T17" fmla="*/ 408 h 845"/>
                <a:gd name="T18" fmla="*/ 642 w 717"/>
                <a:gd name="T19" fmla="*/ 623 h 845"/>
                <a:gd name="T20" fmla="*/ 791 w 717"/>
                <a:gd name="T21" fmla="*/ 845 h 845"/>
                <a:gd name="T22" fmla="*/ 79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3" name="Freeform 24"/>
            <p:cNvSpPr>
              <a:spLocks/>
            </p:cNvSpPr>
            <p:nvPr/>
          </p:nvSpPr>
          <p:spPr bwMode="hidden">
            <a:xfrm>
              <a:off x="5352" y="0"/>
              <a:ext cx="408" cy="414"/>
            </a:xfrm>
            <a:custGeom>
              <a:avLst/>
              <a:gdLst>
                <a:gd name="T0" fmla="*/ 444 w 407"/>
                <a:gd name="T1" fmla="*/ 414 h 414"/>
                <a:gd name="T2" fmla="*/ 444 w 407"/>
                <a:gd name="T3" fmla="*/ 396 h 414"/>
                <a:gd name="T4" fmla="*/ 259 w 407"/>
                <a:gd name="T5" fmla="*/ 192 h 414"/>
                <a:gd name="T6" fmla="*/ 12 w 407"/>
                <a:gd name="T7" fmla="*/ 0 h 414"/>
                <a:gd name="T8" fmla="*/ 0 w 407"/>
                <a:gd name="T9" fmla="*/ 0 h 414"/>
                <a:gd name="T10" fmla="*/ 108 w 407"/>
                <a:gd name="T11" fmla="*/ 102 h 414"/>
                <a:gd name="T12" fmla="*/ 253 w 407"/>
                <a:gd name="T13" fmla="*/ 204 h 414"/>
                <a:gd name="T14" fmla="*/ 444 w 407"/>
                <a:gd name="T15" fmla="*/ 414 h 414"/>
                <a:gd name="T16" fmla="*/ 44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5" name="Freeform 26"/>
            <p:cNvSpPr>
              <a:spLocks/>
            </p:cNvSpPr>
            <p:nvPr/>
          </p:nvSpPr>
          <p:spPr bwMode="hidden">
            <a:xfrm>
              <a:off x="6" y="0"/>
              <a:ext cx="588" cy="599"/>
            </a:xfrm>
            <a:custGeom>
              <a:avLst/>
              <a:gdLst>
                <a:gd name="T0" fmla="*/ 660 w 586"/>
                <a:gd name="T1" fmla="*/ 0 h 599"/>
                <a:gd name="T2" fmla="*/ 642 w 586"/>
                <a:gd name="T3" fmla="*/ 0 h 599"/>
                <a:gd name="T4" fmla="*/ 448 w 586"/>
                <a:gd name="T5" fmla="*/ 132 h 599"/>
                <a:gd name="T6" fmla="*/ 294 w 586"/>
                <a:gd name="T7" fmla="*/ 270 h 599"/>
                <a:gd name="T8" fmla="*/ 120 w 586"/>
                <a:gd name="T9" fmla="*/ 420 h 599"/>
                <a:gd name="T10" fmla="*/ 0 w 586"/>
                <a:gd name="T11" fmla="*/ 575 h 599"/>
                <a:gd name="T12" fmla="*/ 0 w 586"/>
                <a:gd name="T13" fmla="*/ 599 h 599"/>
                <a:gd name="T14" fmla="*/ 120 w 586"/>
                <a:gd name="T15" fmla="*/ 432 h 599"/>
                <a:gd name="T16" fmla="*/ 294 w 586"/>
                <a:gd name="T17" fmla="*/ 282 h 599"/>
                <a:gd name="T18" fmla="*/ 460 w 586"/>
                <a:gd name="T19" fmla="*/ 138 h 599"/>
                <a:gd name="T20" fmla="*/ 660 w 586"/>
                <a:gd name="T21" fmla="*/ 0 h 599"/>
                <a:gd name="T22" fmla="*/ 66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6" name="Freeform 27"/>
            <p:cNvSpPr>
              <a:spLocks/>
            </p:cNvSpPr>
            <p:nvPr/>
          </p:nvSpPr>
          <p:spPr bwMode="hidden">
            <a:xfrm>
              <a:off x="6" y="0"/>
              <a:ext cx="270" cy="252"/>
            </a:xfrm>
            <a:custGeom>
              <a:avLst/>
              <a:gdLst>
                <a:gd name="T0" fmla="*/ 306 w 269"/>
                <a:gd name="T1" fmla="*/ 0 h 252"/>
                <a:gd name="T2" fmla="*/ 28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06 w 269"/>
                <a:gd name="T15" fmla="*/ 0 h 252"/>
                <a:gd name="T16" fmla="*/ 30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79911" name="Rectangle 39"/>
          <p:cNvSpPr>
            <a:spLocks noGrp="1" noChangeArrowheads="1"/>
          </p:cNvSpPr>
          <p:nvPr>
            <p:ph type="ctrTitle" sz="quarter"/>
          </p:nvPr>
        </p:nvSpPr>
        <p:spPr>
          <a:xfrm>
            <a:off x="914400" y="1692310"/>
            <a:ext cx="10363200" cy="1736725"/>
          </a:xfrm>
        </p:spPr>
        <p:txBody>
          <a:bodyPr anchor="b"/>
          <a:lstStyle>
            <a:lvl1pPr>
              <a:defRPr sz="5400"/>
            </a:lvl1pPr>
          </a:lstStyle>
          <a:p>
            <a:pPr lvl="0"/>
            <a:r>
              <a:rPr lang="it-IT" noProof="0" smtClean="0"/>
              <a:t>Fare clic per modificare lo stile del titolo</a:t>
            </a:r>
          </a:p>
        </p:txBody>
      </p:sp>
      <p:sp>
        <p:nvSpPr>
          <p:cNvPr id="79912"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it-IT" noProof="0" smtClean="0"/>
              <a:t>Fare clic per modificare lo stile del sottotitolo dello schema</a:t>
            </a:r>
          </a:p>
        </p:txBody>
      </p:sp>
      <p:sp>
        <p:nvSpPr>
          <p:cNvPr id="41" name="Rectangle 41"/>
          <p:cNvSpPr>
            <a:spLocks noGrp="1" noChangeArrowheads="1"/>
          </p:cNvSpPr>
          <p:nvPr>
            <p:ph type="dt" sz="quarter"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42" name="Rectangle 42"/>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43" name="Rectangle 43"/>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7BAEB7-CF10-45BC-8410-740C99143084}"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328076018"/>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5"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F2B555-2779-46FD-8C99-EDAED27B0690}"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2535345979"/>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35"/>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5"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66F156-5C8C-4611-9868-851542135B07}"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649616563"/>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7"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30FF18-759C-4302-9C88-10E66AC820CE}"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3644188"/>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8"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9"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C902D2-36B3-43A3-B4C4-7034F945D4D2}"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244244537"/>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4"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5"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7E6742-AD0E-42D6-83F0-61E8E285DDC8}"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2677800271"/>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3"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4"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8DE70EA-4671-4C77-9E4E-834C958D7E15}"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315024407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97393094-3785-4FA0-A153-4579723FE60D}" type="slidenum">
              <a:rPr lang="en-US"/>
              <a:pPr>
                <a:defRPr/>
              </a:pPr>
              <a:t>‹N›</a:t>
            </a:fld>
            <a:endParaRPr lang="en-US"/>
          </a:p>
        </p:txBody>
      </p:sp>
    </p:spTree>
    <p:extLst>
      <p:ext uri="{BB962C8B-B14F-4D97-AF65-F5344CB8AC3E}">
        <p14:creationId xmlns:p14="http://schemas.microsoft.com/office/powerpoint/2010/main" val="3855231932"/>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5"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7"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0DB852-2012-4690-B6DB-1B58CD33828C}"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1032816198"/>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7"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998076-0DB4-4E55-9893-FD60FB7E76C1}"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1561975797"/>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5"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4EDB84-F93B-4F86-8605-0B13F8B17E35}"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1181001299"/>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7813"/>
            <a:ext cx="2743200" cy="585311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7813"/>
            <a:ext cx="8026400" cy="585311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0"/>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5" name="Rectangle 41"/>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6" name="Rectangle 42"/>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7BEE7-C014-4BD5-9C03-9A6551958925}" type="slidenum">
              <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2887496503"/>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2198351"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12" name="Freeform 23"/>
            <p:cNvSpPr>
              <a:spLocks/>
            </p:cNvSpPr>
            <p:nvPr/>
          </p:nvSpPr>
          <p:spPr bwMode="hidden">
            <a:xfrm>
              <a:off x="5041" y="0"/>
              <a:ext cx="719" cy="845"/>
            </a:xfrm>
            <a:custGeom>
              <a:avLst/>
              <a:gdLst>
                <a:gd name="T0" fmla="*/ 763 w 717"/>
                <a:gd name="T1" fmla="*/ 845 h 845"/>
                <a:gd name="T2" fmla="*/ 763 w 717"/>
                <a:gd name="T3" fmla="*/ 821 h 845"/>
                <a:gd name="T4" fmla="*/ 620 w 717"/>
                <a:gd name="T5" fmla="*/ 605 h 845"/>
                <a:gd name="T6" fmla="*/ 429 w 717"/>
                <a:gd name="T7" fmla="*/ 396 h 845"/>
                <a:gd name="T8" fmla="*/ 244 w 717"/>
                <a:gd name="T9" fmla="*/ 192 h 845"/>
                <a:gd name="T10" fmla="*/ 17 w 717"/>
                <a:gd name="T11" fmla="*/ 0 h 845"/>
                <a:gd name="T12" fmla="*/ 0 w 717"/>
                <a:gd name="T13" fmla="*/ 0 h 845"/>
                <a:gd name="T14" fmla="*/ 232 w 717"/>
                <a:gd name="T15" fmla="*/ 198 h 845"/>
                <a:gd name="T16" fmla="*/ 423 w 717"/>
                <a:gd name="T17" fmla="*/ 408 h 845"/>
                <a:gd name="T18" fmla="*/ 614 w 717"/>
                <a:gd name="T19" fmla="*/ 623 h 845"/>
                <a:gd name="T20" fmla="*/ 763 w 717"/>
                <a:gd name="T21" fmla="*/ 845 h 845"/>
                <a:gd name="T22" fmla="*/ 76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13" name="Freeform 24"/>
            <p:cNvSpPr>
              <a:spLocks/>
            </p:cNvSpPr>
            <p:nvPr/>
          </p:nvSpPr>
          <p:spPr bwMode="hidden">
            <a:xfrm>
              <a:off x="5352" y="0"/>
              <a:ext cx="408" cy="414"/>
            </a:xfrm>
            <a:custGeom>
              <a:avLst/>
              <a:gdLst>
                <a:gd name="T0" fmla="*/ 430 w 407"/>
                <a:gd name="T1" fmla="*/ 414 h 414"/>
                <a:gd name="T2" fmla="*/ 430 w 407"/>
                <a:gd name="T3" fmla="*/ 396 h 414"/>
                <a:gd name="T4" fmla="*/ 245 w 407"/>
                <a:gd name="T5" fmla="*/ 192 h 414"/>
                <a:gd name="T6" fmla="*/ 12 w 407"/>
                <a:gd name="T7" fmla="*/ 0 h 414"/>
                <a:gd name="T8" fmla="*/ 0 w 407"/>
                <a:gd name="T9" fmla="*/ 0 h 414"/>
                <a:gd name="T10" fmla="*/ 108 w 407"/>
                <a:gd name="T11" fmla="*/ 102 h 414"/>
                <a:gd name="T12" fmla="*/ 239 w 407"/>
                <a:gd name="T13" fmla="*/ 204 h 414"/>
                <a:gd name="T14" fmla="*/ 430 w 407"/>
                <a:gd name="T15" fmla="*/ 414 h 414"/>
                <a:gd name="T16" fmla="*/ 43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15" name="Freeform 26"/>
            <p:cNvSpPr>
              <a:spLocks/>
            </p:cNvSpPr>
            <p:nvPr/>
          </p:nvSpPr>
          <p:spPr bwMode="hidden">
            <a:xfrm>
              <a:off x="6" y="0"/>
              <a:ext cx="588" cy="599"/>
            </a:xfrm>
            <a:custGeom>
              <a:avLst/>
              <a:gdLst>
                <a:gd name="T0" fmla="*/ 632 w 586"/>
                <a:gd name="T1" fmla="*/ 0 h 599"/>
                <a:gd name="T2" fmla="*/ 614 w 586"/>
                <a:gd name="T3" fmla="*/ 0 h 599"/>
                <a:gd name="T4" fmla="*/ 430 w 586"/>
                <a:gd name="T5" fmla="*/ 132 h 599"/>
                <a:gd name="T6" fmla="*/ 280 w 586"/>
                <a:gd name="T7" fmla="*/ 270 h 599"/>
                <a:gd name="T8" fmla="*/ 120 w 586"/>
                <a:gd name="T9" fmla="*/ 420 h 599"/>
                <a:gd name="T10" fmla="*/ 0 w 586"/>
                <a:gd name="T11" fmla="*/ 575 h 599"/>
                <a:gd name="T12" fmla="*/ 0 w 586"/>
                <a:gd name="T13" fmla="*/ 599 h 599"/>
                <a:gd name="T14" fmla="*/ 120 w 586"/>
                <a:gd name="T15" fmla="*/ 432 h 599"/>
                <a:gd name="T16" fmla="*/ 280 w 586"/>
                <a:gd name="T17" fmla="*/ 282 h 599"/>
                <a:gd name="T18" fmla="*/ 436 w 586"/>
                <a:gd name="T19" fmla="*/ 138 h 599"/>
                <a:gd name="T20" fmla="*/ 632 w 586"/>
                <a:gd name="T21" fmla="*/ 0 h 599"/>
                <a:gd name="T22" fmla="*/ 63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16" name="Freeform 27"/>
            <p:cNvSpPr>
              <a:spLocks/>
            </p:cNvSpPr>
            <p:nvPr/>
          </p:nvSpPr>
          <p:spPr bwMode="hidden">
            <a:xfrm>
              <a:off x="6" y="0"/>
              <a:ext cx="270" cy="252"/>
            </a:xfrm>
            <a:custGeom>
              <a:avLst/>
              <a:gdLst>
                <a:gd name="T0" fmla="*/ 292 w 269"/>
                <a:gd name="T1" fmla="*/ 0 h 252"/>
                <a:gd name="T2" fmla="*/ 27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2 w 269"/>
                <a:gd name="T15" fmla="*/ 0 h 252"/>
                <a:gd name="T16" fmla="*/ 29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grpSp>
      <p:sp>
        <p:nvSpPr>
          <p:cNvPr id="4135"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it-IT" noProof="0" smtClean="0"/>
              <a:t>Fare clic per modificare lo stile del titolo</a:t>
            </a:r>
          </a:p>
        </p:txBody>
      </p:sp>
      <p:sp>
        <p:nvSpPr>
          <p:cNvPr id="4136"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it-IT" noProof="0" smtClean="0"/>
              <a:t>Fare clic per modificare lo stile del sottotitolo dello schema</a:t>
            </a:r>
          </a:p>
        </p:txBody>
      </p:sp>
      <p:sp>
        <p:nvSpPr>
          <p:cNvPr id="41" name="Rectangle 41"/>
          <p:cNvSpPr>
            <a:spLocks noGrp="1" noChangeArrowheads="1"/>
          </p:cNvSpPr>
          <p:nvPr>
            <p:ph type="dt" sz="quarter" idx="10"/>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42" name="Rectangle 42"/>
          <p:cNvSpPr>
            <a:spLocks noGrp="1" noChangeArrowheads="1"/>
          </p:cNvSpPr>
          <p:nvPr>
            <p:ph type="ftr" sz="quarter" idx="11"/>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43" name="Rectangle 43"/>
          <p:cNvSpPr>
            <a:spLocks noGrp="1" noChangeArrowheads="1"/>
          </p:cNvSpPr>
          <p:nvPr>
            <p:ph type="sldNum" sz="quarter" idx="12"/>
          </p:nvPr>
        </p:nvSpPr>
        <p:spPr/>
        <p:txBody>
          <a:bodyPr/>
          <a:lstStyle>
            <a:lvl1pPr defTabSz="449263" eaLnBrk="0" hangingPunct="0">
              <a:lnSpc>
                <a:spcPct val="87000"/>
              </a:lnSpc>
              <a:buClr>
                <a:srgbClr val="000000"/>
              </a:buClr>
              <a:buSzPct val="100000"/>
              <a:buFont typeface="Arial" panose="020B0604020202020204" pitchFamily="34" charset="0"/>
              <a:buNone/>
              <a:defRPr b="1"/>
            </a:lvl1pPr>
          </a:lstStyle>
          <a:p>
            <a:pPr fontAlgn="base">
              <a:spcBef>
                <a:spcPct val="0"/>
              </a:spcBef>
              <a:spcAft>
                <a:spcPct val="0"/>
              </a:spcAft>
            </a:pPr>
            <a:fld id="{F842F310-B4F0-45CD-BF43-E7C07F47DE52}" type="slidenum">
              <a:rPr lang="it-IT" altLang="it-IT" smtClean="0">
                <a:ea typeface="MS Gothic" panose="020B0609070205080204" pitchFamily="49" charset="-128"/>
              </a:rPr>
              <a:pPr fontAlgn="base">
                <a:spcBef>
                  <a:spcPct val="0"/>
                </a:spcBef>
                <a:spcAft>
                  <a:spcPct val="0"/>
                </a:spcAft>
              </a:pPr>
              <a:t>‹N›</a:t>
            </a:fld>
            <a:endParaRPr lang="it-IT" altLang="it-IT" smtClean="0">
              <a:ea typeface="MS Gothic" panose="020B0609070205080204" pitchFamily="49" charset="-128"/>
            </a:endParaRPr>
          </a:p>
        </p:txBody>
      </p:sp>
    </p:spTree>
    <p:extLst>
      <p:ext uri="{BB962C8B-B14F-4D97-AF65-F5344CB8AC3E}">
        <p14:creationId xmlns:p14="http://schemas.microsoft.com/office/powerpoint/2010/main" val="1592922853"/>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0"/>
          <p:cNvSpPr>
            <a:spLocks noGrp="1" noChangeArrowheads="1"/>
          </p:cNvSpPr>
          <p:nvPr>
            <p:ph type="dt" sz="half" idx="10"/>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5" name="Rectangle 41"/>
          <p:cNvSpPr>
            <a:spLocks noGrp="1" noChangeArrowheads="1"/>
          </p:cNvSpPr>
          <p:nvPr>
            <p:ph type="ftr" sz="quarter" idx="11"/>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6" name="Rectangle 42"/>
          <p:cNvSpPr>
            <a:spLocks noGrp="1" noChangeArrowheads="1"/>
          </p:cNvSpPr>
          <p:nvPr>
            <p:ph type="sldNum" sz="quarter" idx="12"/>
          </p:nvPr>
        </p:nvSpPr>
        <p:spPr/>
        <p:txBody>
          <a:bodyPr/>
          <a:lstStyle>
            <a:lvl1pPr defTabSz="449263" eaLnBrk="0" hangingPunct="0">
              <a:lnSpc>
                <a:spcPct val="87000"/>
              </a:lnSpc>
              <a:buClr>
                <a:srgbClr val="000000"/>
              </a:buClr>
              <a:buSzPct val="100000"/>
              <a:buFont typeface="Arial" panose="020B0604020202020204" pitchFamily="34" charset="0"/>
              <a:buNone/>
              <a:defRPr b="1"/>
            </a:lvl1pPr>
          </a:lstStyle>
          <a:p>
            <a:pPr fontAlgn="base">
              <a:spcBef>
                <a:spcPct val="0"/>
              </a:spcBef>
              <a:spcAft>
                <a:spcPct val="0"/>
              </a:spcAft>
            </a:pPr>
            <a:fld id="{ADD6C87F-69CD-4EFC-859F-2062D606CBAF}" type="slidenum">
              <a:rPr lang="it-IT" altLang="it-IT" smtClean="0">
                <a:ea typeface="MS Gothic" panose="020B0609070205080204" pitchFamily="49" charset="-128"/>
              </a:rPr>
              <a:pPr fontAlgn="base">
                <a:spcBef>
                  <a:spcPct val="0"/>
                </a:spcBef>
                <a:spcAft>
                  <a:spcPct val="0"/>
                </a:spcAft>
              </a:pPr>
              <a:t>‹N›</a:t>
            </a:fld>
            <a:endParaRPr lang="it-IT" altLang="it-IT" smtClean="0">
              <a:ea typeface="MS Gothic" panose="020B0609070205080204" pitchFamily="49" charset="-128"/>
            </a:endParaRPr>
          </a:p>
        </p:txBody>
      </p:sp>
    </p:spTree>
    <p:extLst>
      <p:ext uri="{BB962C8B-B14F-4D97-AF65-F5344CB8AC3E}">
        <p14:creationId xmlns:p14="http://schemas.microsoft.com/office/powerpoint/2010/main" val="204782281"/>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0"/>
          <p:cNvSpPr>
            <a:spLocks noGrp="1" noChangeArrowheads="1"/>
          </p:cNvSpPr>
          <p:nvPr>
            <p:ph type="dt" sz="half" idx="10"/>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5" name="Rectangle 41"/>
          <p:cNvSpPr>
            <a:spLocks noGrp="1" noChangeArrowheads="1"/>
          </p:cNvSpPr>
          <p:nvPr>
            <p:ph type="ftr" sz="quarter" idx="11"/>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6" name="Rectangle 42"/>
          <p:cNvSpPr>
            <a:spLocks noGrp="1" noChangeArrowheads="1"/>
          </p:cNvSpPr>
          <p:nvPr>
            <p:ph type="sldNum" sz="quarter" idx="12"/>
          </p:nvPr>
        </p:nvSpPr>
        <p:spPr/>
        <p:txBody>
          <a:bodyPr/>
          <a:lstStyle>
            <a:lvl1pPr defTabSz="449263" eaLnBrk="0" hangingPunct="0">
              <a:lnSpc>
                <a:spcPct val="87000"/>
              </a:lnSpc>
              <a:buClr>
                <a:srgbClr val="000000"/>
              </a:buClr>
              <a:buSzPct val="100000"/>
              <a:buFont typeface="Arial" panose="020B0604020202020204" pitchFamily="34" charset="0"/>
              <a:buNone/>
              <a:defRPr b="1"/>
            </a:lvl1pPr>
          </a:lstStyle>
          <a:p>
            <a:pPr fontAlgn="base">
              <a:spcBef>
                <a:spcPct val="0"/>
              </a:spcBef>
              <a:spcAft>
                <a:spcPct val="0"/>
              </a:spcAft>
            </a:pPr>
            <a:fld id="{581311A4-BEE2-42E1-AE32-94A8152BF8D3}" type="slidenum">
              <a:rPr lang="it-IT" altLang="it-IT" smtClean="0">
                <a:ea typeface="MS Gothic" panose="020B0609070205080204" pitchFamily="49" charset="-128"/>
              </a:rPr>
              <a:pPr fontAlgn="base">
                <a:spcBef>
                  <a:spcPct val="0"/>
                </a:spcBef>
                <a:spcAft>
                  <a:spcPct val="0"/>
                </a:spcAft>
              </a:pPr>
              <a:t>‹N›</a:t>
            </a:fld>
            <a:endParaRPr lang="it-IT" altLang="it-IT" smtClean="0">
              <a:ea typeface="MS Gothic" panose="020B0609070205080204" pitchFamily="49" charset="-128"/>
            </a:endParaRPr>
          </a:p>
        </p:txBody>
      </p:sp>
    </p:spTree>
    <p:extLst>
      <p:ext uri="{BB962C8B-B14F-4D97-AF65-F5344CB8AC3E}">
        <p14:creationId xmlns:p14="http://schemas.microsoft.com/office/powerpoint/2010/main" val="1560630483"/>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0"/>
          <p:cNvSpPr>
            <a:spLocks noGrp="1" noChangeArrowheads="1"/>
          </p:cNvSpPr>
          <p:nvPr>
            <p:ph type="dt" sz="half" idx="10"/>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6" name="Rectangle 41"/>
          <p:cNvSpPr>
            <a:spLocks noGrp="1" noChangeArrowheads="1"/>
          </p:cNvSpPr>
          <p:nvPr>
            <p:ph type="ftr" sz="quarter" idx="11"/>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7" name="Rectangle 42"/>
          <p:cNvSpPr>
            <a:spLocks noGrp="1" noChangeArrowheads="1"/>
          </p:cNvSpPr>
          <p:nvPr>
            <p:ph type="sldNum" sz="quarter" idx="12"/>
          </p:nvPr>
        </p:nvSpPr>
        <p:spPr/>
        <p:txBody>
          <a:bodyPr/>
          <a:lstStyle>
            <a:lvl1pPr defTabSz="449263" eaLnBrk="0" hangingPunct="0">
              <a:lnSpc>
                <a:spcPct val="87000"/>
              </a:lnSpc>
              <a:buClr>
                <a:srgbClr val="000000"/>
              </a:buClr>
              <a:buSzPct val="100000"/>
              <a:buFont typeface="Arial" panose="020B0604020202020204" pitchFamily="34" charset="0"/>
              <a:buNone/>
              <a:defRPr b="1"/>
            </a:lvl1pPr>
          </a:lstStyle>
          <a:p>
            <a:pPr fontAlgn="base">
              <a:spcBef>
                <a:spcPct val="0"/>
              </a:spcBef>
              <a:spcAft>
                <a:spcPct val="0"/>
              </a:spcAft>
            </a:pPr>
            <a:fld id="{EB99869E-F9A5-4148-902B-233728F38B62}" type="slidenum">
              <a:rPr lang="it-IT" altLang="it-IT" smtClean="0">
                <a:ea typeface="MS Gothic" panose="020B0609070205080204" pitchFamily="49" charset="-128"/>
              </a:rPr>
              <a:pPr fontAlgn="base">
                <a:spcBef>
                  <a:spcPct val="0"/>
                </a:spcBef>
                <a:spcAft>
                  <a:spcPct val="0"/>
                </a:spcAft>
              </a:pPr>
              <a:t>‹N›</a:t>
            </a:fld>
            <a:endParaRPr lang="it-IT" altLang="it-IT" smtClean="0">
              <a:ea typeface="MS Gothic" panose="020B0609070205080204" pitchFamily="49" charset="-128"/>
            </a:endParaRPr>
          </a:p>
        </p:txBody>
      </p:sp>
    </p:spTree>
    <p:extLst>
      <p:ext uri="{BB962C8B-B14F-4D97-AF65-F5344CB8AC3E}">
        <p14:creationId xmlns:p14="http://schemas.microsoft.com/office/powerpoint/2010/main" val="4109470192"/>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0"/>
          <p:cNvSpPr>
            <a:spLocks noGrp="1" noChangeArrowheads="1"/>
          </p:cNvSpPr>
          <p:nvPr>
            <p:ph type="dt" sz="half" idx="10"/>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8" name="Rectangle 41"/>
          <p:cNvSpPr>
            <a:spLocks noGrp="1" noChangeArrowheads="1"/>
          </p:cNvSpPr>
          <p:nvPr>
            <p:ph type="ftr" sz="quarter" idx="11"/>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9" name="Rectangle 42"/>
          <p:cNvSpPr>
            <a:spLocks noGrp="1" noChangeArrowheads="1"/>
          </p:cNvSpPr>
          <p:nvPr>
            <p:ph type="sldNum" sz="quarter" idx="12"/>
          </p:nvPr>
        </p:nvSpPr>
        <p:spPr/>
        <p:txBody>
          <a:bodyPr/>
          <a:lstStyle>
            <a:lvl1pPr defTabSz="449263" eaLnBrk="0" hangingPunct="0">
              <a:lnSpc>
                <a:spcPct val="87000"/>
              </a:lnSpc>
              <a:buClr>
                <a:srgbClr val="000000"/>
              </a:buClr>
              <a:buSzPct val="100000"/>
              <a:buFont typeface="Arial" panose="020B0604020202020204" pitchFamily="34" charset="0"/>
              <a:buNone/>
              <a:defRPr b="1"/>
            </a:lvl1pPr>
          </a:lstStyle>
          <a:p>
            <a:pPr fontAlgn="base">
              <a:spcBef>
                <a:spcPct val="0"/>
              </a:spcBef>
              <a:spcAft>
                <a:spcPct val="0"/>
              </a:spcAft>
            </a:pPr>
            <a:fld id="{A30D4D32-591C-4FA7-BCB3-F596C4A7D8EC}" type="slidenum">
              <a:rPr lang="it-IT" altLang="it-IT" smtClean="0">
                <a:ea typeface="MS Gothic" panose="020B0609070205080204" pitchFamily="49" charset="-128"/>
              </a:rPr>
              <a:pPr fontAlgn="base">
                <a:spcBef>
                  <a:spcPct val="0"/>
                </a:spcBef>
                <a:spcAft>
                  <a:spcPct val="0"/>
                </a:spcAft>
              </a:pPr>
              <a:t>‹N›</a:t>
            </a:fld>
            <a:endParaRPr lang="it-IT" altLang="it-IT" smtClean="0">
              <a:ea typeface="MS Gothic" panose="020B0609070205080204" pitchFamily="49" charset="-128"/>
            </a:endParaRPr>
          </a:p>
        </p:txBody>
      </p:sp>
    </p:spTree>
    <p:extLst>
      <p:ext uri="{BB962C8B-B14F-4D97-AF65-F5344CB8AC3E}">
        <p14:creationId xmlns:p14="http://schemas.microsoft.com/office/powerpoint/2010/main" val="628442959"/>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0"/>
          <p:cNvSpPr>
            <a:spLocks noGrp="1" noChangeArrowheads="1"/>
          </p:cNvSpPr>
          <p:nvPr>
            <p:ph type="dt" sz="half" idx="10"/>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4" name="Rectangle 41"/>
          <p:cNvSpPr>
            <a:spLocks noGrp="1" noChangeArrowheads="1"/>
          </p:cNvSpPr>
          <p:nvPr>
            <p:ph type="ftr" sz="quarter" idx="11"/>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5" name="Rectangle 42"/>
          <p:cNvSpPr>
            <a:spLocks noGrp="1" noChangeArrowheads="1"/>
          </p:cNvSpPr>
          <p:nvPr>
            <p:ph type="sldNum" sz="quarter" idx="12"/>
          </p:nvPr>
        </p:nvSpPr>
        <p:spPr/>
        <p:txBody>
          <a:bodyPr/>
          <a:lstStyle>
            <a:lvl1pPr defTabSz="449263" eaLnBrk="0" hangingPunct="0">
              <a:lnSpc>
                <a:spcPct val="87000"/>
              </a:lnSpc>
              <a:buClr>
                <a:srgbClr val="000000"/>
              </a:buClr>
              <a:buSzPct val="100000"/>
              <a:buFont typeface="Arial" panose="020B0604020202020204" pitchFamily="34" charset="0"/>
              <a:buNone/>
              <a:defRPr b="1"/>
            </a:lvl1pPr>
          </a:lstStyle>
          <a:p>
            <a:pPr fontAlgn="base">
              <a:spcBef>
                <a:spcPct val="0"/>
              </a:spcBef>
              <a:spcAft>
                <a:spcPct val="0"/>
              </a:spcAft>
            </a:pPr>
            <a:fld id="{4E79E426-7A2A-423A-AE87-A154724E7DE6}" type="slidenum">
              <a:rPr lang="it-IT" altLang="it-IT" smtClean="0">
                <a:ea typeface="MS Gothic" panose="020B0609070205080204" pitchFamily="49" charset="-128"/>
              </a:rPr>
              <a:pPr fontAlgn="base">
                <a:spcBef>
                  <a:spcPct val="0"/>
                </a:spcBef>
                <a:spcAft>
                  <a:spcPct val="0"/>
                </a:spcAft>
              </a:pPr>
              <a:t>‹N›</a:t>
            </a:fld>
            <a:endParaRPr lang="it-IT" altLang="it-IT" smtClean="0">
              <a:ea typeface="MS Gothic" panose="020B0609070205080204" pitchFamily="49" charset="-128"/>
            </a:endParaRPr>
          </a:p>
        </p:txBody>
      </p:sp>
    </p:spTree>
    <p:extLst>
      <p:ext uri="{BB962C8B-B14F-4D97-AF65-F5344CB8AC3E}">
        <p14:creationId xmlns:p14="http://schemas.microsoft.com/office/powerpoint/2010/main" val="32008221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it-IT"/>
          </a:p>
        </p:txBody>
      </p:sp>
      <p:sp>
        <p:nvSpPr>
          <p:cNvPr id="8" name="Segnaposto piè di pagina 7"/>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it-IT"/>
          </a:p>
        </p:txBody>
      </p:sp>
      <p:sp>
        <p:nvSpPr>
          <p:cNvPr id="9" name="Segnaposto numero diapositiva 8"/>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4D082866-61DE-41C9-8D88-26A5838AFCE7}" type="slidenum">
              <a:rPr lang="it-IT" altLang="it-IT"/>
              <a:pPr/>
              <a:t>‹N›</a:t>
            </a:fld>
            <a:endParaRPr lang="it-IT" altLang="it-IT"/>
          </a:p>
        </p:txBody>
      </p:sp>
    </p:spTree>
    <p:extLst>
      <p:ext uri="{BB962C8B-B14F-4D97-AF65-F5344CB8AC3E}">
        <p14:creationId xmlns:p14="http://schemas.microsoft.com/office/powerpoint/2010/main" val="17685179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piè di pagina 5"/>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7" name="Segnaposto numero diapositiva 6"/>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37DD3D2E-B131-4CB8-A42B-B5C402E927A0}" type="slidenum">
              <a:rPr lang="en-US"/>
              <a:pPr>
                <a:defRPr/>
              </a:pPr>
              <a:t>‹N›</a:t>
            </a:fld>
            <a:endParaRPr lang="en-US"/>
          </a:p>
        </p:txBody>
      </p:sp>
    </p:spTree>
    <p:extLst>
      <p:ext uri="{BB962C8B-B14F-4D97-AF65-F5344CB8AC3E}">
        <p14:creationId xmlns:p14="http://schemas.microsoft.com/office/powerpoint/2010/main" val="1003348729"/>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3" name="Rectangle 41"/>
          <p:cNvSpPr>
            <a:spLocks noGrp="1" noChangeArrowheads="1"/>
          </p:cNvSpPr>
          <p:nvPr>
            <p:ph type="ftr" sz="quarter" idx="11"/>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4" name="Rectangle 42"/>
          <p:cNvSpPr>
            <a:spLocks noGrp="1" noChangeArrowheads="1"/>
          </p:cNvSpPr>
          <p:nvPr>
            <p:ph type="sldNum" sz="quarter" idx="12"/>
          </p:nvPr>
        </p:nvSpPr>
        <p:spPr/>
        <p:txBody>
          <a:bodyPr/>
          <a:lstStyle>
            <a:lvl1pPr defTabSz="449263" eaLnBrk="0" hangingPunct="0">
              <a:lnSpc>
                <a:spcPct val="87000"/>
              </a:lnSpc>
              <a:buClr>
                <a:srgbClr val="000000"/>
              </a:buClr>
              <a:buSzPct val="100000"/>
              <a:buFont typeface="Arial" panose="020B0604020202020204" pitchFamily="34" charset="0"/>
              <a:buNone/>
              <a:defRPr b="1"/>
            </a:lvl1pPr>
          </a:lstStyle>
          <a:p>
            <a:pPr fontAlgn="base">
              <a:spcBef>
                <a:spcPct val="0"/>
              </a:spcBef>
              <a:spcAft>
                <a:spcPct val="0"/>
              </a:spcAft>
            </a:pPr>
            <a:fld id="{89E21198-5D5E-489A-9395-A070D8AC14D2}" type="slidenum">
              <a:rPr lang="it-IT" altLang="it-IT" smtClean="0">
                <a:ea typeface="MS Gothic" panose="020B0609070205080204" pitchFamily="49" charset="-128"/>
              </a:rPr>
              <a:pPr fontAlgn="base">
                <a:spcBef>
                  <a:spcPct val="0"/>
                </a:spcBef>
                <a:spcAft>
                  <a:spcPct val="0"/>
                </a:spcAft>
              </a:pPr>
              <a:t>‹N›</a:t>
            </a:fld>
            <a:endParaRPr lang="it-IT" altLang="it-IT" smtClean="0">
              <a:ea typeface="MS Gothic" panose="020B0609070205080204" pitchFamily="49" charset="-128"/>
            </a:endParaRPr>
          </a:p>
        </p:txBody>
      </p:sp>
    </p:spTree>
    <p:extLst>
      <p:ext uri="{BB962C8B-B14F-4D97-AF65-F5344CB8AC3E}">
        <p14:creationId xmlns:p14="http://schemas.microsoft.com/office/powerpoint/2010/main" val="1472105259"/>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0"/>
          <p:cNvSpPr>
            <a:spLocks noGrp="1" noChangeArrowheads="1"/>
          </p:cNvSpPr>
          <p:nvPr>
            <p:ph type="dt" sz="half" idx="10"/>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6" name="Rectangle 41"/>
          <p:cNvSpPr>
            <a:spLocks noGrp="1" noChangeArrowheads="1"/>
          </p:cNvSpPr>
          <p:nvPr>
            <p:ph type="ftr" sz="quarter" idx="11"/>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7" name="Rectangle 42"/>
          <p:cNvSpPr>
            <a:spLocks noGrp="1" noChangeArrowheads="1"/>
          </p:cNvSpPr>
          <p:nvPr>
            <p:ph type="sldNum" sz="quarter" idx="12"/>
          </p:nvPr>
        </p:nvSpPr>
        <p:spPr/>
        <p:txBody>
          <a:bodyPr/>
          <a:lstStyle>
            <a:lvl1pPr defTabSz="449263" eaLnBrk="0" hangingPunct="0">
              <a:lnSpc>
                <a:spcPct val="87000"/>
              </a:lnSpc>
              <a:buClr>
                <a:srgbClr val="000000"/>
              </a:buClr>
              <a:buSzPct val="100000"/>
              <a:buFont typeface="Arial" panose="020B0604020202020204" pitchFamily="34" charset="0"/>
              <a:buNone/>
              <a:defRPr b="1"/>
            </a:lvl1pPr>
          </a:lstStyle>
          <a:p>
            <a:pPr fontAlgn="base">
              <a:spcBef>
                <a:spcPct val="0"/>
              </a:spcBef>
              <a:spcAft>
                <a:spcPct val="0"/>
              </a:spcAft>
            </a:pPr>
            <a:fld id="{619682A1-AD28-4E97-A28B-200B5133E447}" type="slidenum">
              <a:rPr lang="it-IT" altLang="it-IT" smtClean="0">
                <a:ea typeface="MS Gothic" panose="020B0609070205080204" pitchFamily="49" charset="-128"/>
              </a:rPr>
              <a:pPr fontAlgn="base">
                <a:spcBef>
                  <a:spcPct val="0"/>
                </a:spcBef>
                <a:spcAft>
                  <a:spcPct val="0"/>
                </a:spcAft>
              </a:pPr>
              <a:t>‹N›</a:t>
            </a:fld>
            <a:endParaRPr lang="it-IT" altLang="it-IT" smtClean="0">
              <a:ea typeface="MS Gothic" panose="020B0609070205080204" pitchFamily="49" charset="-128"/>
            </a:endParaRPr>
          </a:p>
        </p:txBody>
      </p:sp>
    </p:spTree>
    <p:extLst>
      <p:ext uri="{BB962C8B-B14F-4D97-AF65-F5344CB8AC3E}">
        <p14:creationId xmlns:p14="http://schemas.microsoft.com/office/powerpoint/2010/main" val="4069767894"/>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0"/>
          <p:cNvSpPr>
            <a:spLocks noGrp="1" noChangeArrowheads="1"/>
          </p:cNvSpPr>
          <p:nvPr>
            <p:ph type="dt" sz="half" idx="10"/>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6" name="Rectangle 41"/>
          <p:cNvSpPr>
            <a:spLocks noGrp="1" noChangeArrowheads="1"/>
          </p:cNvSpPr>
          <p:nvPr>
            <p:ph type="ftr" sz="quarter" idx="11"/>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7" name="Rectangle 42"/>
          <p:cNvSpPr>
            <a:spLocks noGrp="1" noChangeArrowheads="1"/>
          </p:cNvSpPr>
          <p:nvPr>
            <p:ph type="sldNum" sz="quarter" idx="12"/>
          </p:nvPr>
        </p:nvSpPr>
        <p:spPr/>
        <p:txBody>
          <a:bodyPr/>
          <a:lstStyle>
            <a:lvl1pPr defTabSz="449263" eaLnBrk="0" hangingPunct="0">
              <a:lnSpc>
                <a:spcPct val="87000"/>
              </a:lnSpc>
              <a:buClr>
                <a:srgbClr val="000000"/>
              </a:buClr>
              <a:buSzPct val="100000"/>
              <a:buFont typeface="Arial" panose="020B0604020202020204" pitchFamily="34" charset="0"/>
              <a:buNone/>
              <a:defRPr b="1"/>
            </a:lvl1pPr>
          </a:lstStyle>
          <a:p>
            <a:pPr fontAlgn="base">
              <a:spcBef>
                <a:spcPct val="0"/>
              </a:spcBef>
              <a:spcAft>
                <a:spcPct val="0"/>
              </a:spcAft>
            </a:pPr>
            <a:fld id="{289E1CB3-63D2-4908-B425-15240E66C1E6}" type="slidenum">
              <a:rPr lang="it-IT" altLang="it-IT" smtClean="0">
                <a:ea typeface="MS Gothic" panose="020B0609070205080204" pitchFamily="49" charset="-128"/>
              </a:rPr>
              <a:pPr fontAlgn="base">
                <a:spcBef>
                  <a:spcPct val="0"/>
                </a:spcBef>
                <a:spcAft>
                  <a:spcPct val="0"/>
                </a:spcAft>
              </a:pPr>
              <a:t>‹N›</a:t>
            </a:fld>
            <a:endParaRPr lang="it-IT" altLang="it-IT" smtClean="0">
              <a:ea typeface="MS Gothic" panose="020B0609070205080204" pitchFamily="49" charset="-128"/>
            </a:endParaRPr>
          </a:p>
        </p:txBody>
      </p:sp>
    </p:spTree>
    <p:extLst>
      <p:ext uri="{BB962C8B-B14F-4D97-AF65-F5344CB8AC3E}">
        <p14:creationId xmlns:p14="http://schemas.microsoft.com/office/powerpoint/2010/main" val="1091190474"/>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0"/>
          <p:cNvSpPr>
            <a:spLocks noGrp="1" noChangeArrowheads="1"/>
          </p:cNvSpPr>
          <p:nvPr>
            <p:ph type="dt" sz="half" idx="10"/>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5" name="Rectangle 41"/>
          <p:cNvSpPr>
            <a:spLocks noGrp="1" noChangeArrowheads="1"/>
          </p:cNvSpPr>
          <p:nvPr>
            <p:ph type="ftr" sz="quarter" idx="11"/>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6" name="Rectangle 42"/>
          <p:cNvSpPr>
            <a:spLocks noGrp="1" noChangeArrowheads="1"/>
          </p:cNvSpPr>
          <p:nvPr>
            <p:ph type="sldNum" sz="quarter" idx="12"/>
          </p:nvPr>
        </p:nvSpPr>
        <p:spPr/>
        <p:txBody>
          <a:bodyPr/>
          <a:lstStyle>
            <a:lvl1pPr defTabSz="449263" eaLnBrk="0" hangingPunct="0">
              <a:lnSpc>
                <a:spcPct val="87000"/>
              </a:lnSpc>
              <a:buClr>
                <a:srgbClr val="000000"/>
              </a:buClr>
              <a:buSzPct val="100000"/>
              <a:buFont typeface="Arial" panose="020B0604020202020204" pitchFamily="34" charset="0"/>
              <a:buNone/>
              <a:defRPr b="1"/>
            </a:lvl1pPr>
          </a:lstStyle>
          <a:p>
            <a:pPr fontAlgn="base">
              <a:spcBef>
                <a:spcPct val="0"/>
              </a:spcBef>
              <a:spcAft>
                <a:spcPct val="0"/>
              </a:spcAft>
            </a:pPr>
            <a:fld id="{58769733-040D-404C-BCF4-45BF2DDD288A}" type="slidenum">
              <a:rPr lang="it-IT" altLang="it-IT" smtClean="0">
                <a:ea typeface="MS Gothic" panose="020B0609070205080204" pitchFamily="49" charset="-128"/>
              </a:rPr>
              <a:pPr fontAlgn="base">
                <a:spcBef>
                  <a:spcPct val="0"/>
                </a:spcBef>
                <a:spcAft>
                  <a:spcPct val="0"/>
                </a:spcAft>
              </a:pPr>
              <a:t>‹N›</a:t>
            </a:fld>
            <a:endParaRPr lang="it-IT" altLang="it-IT" smtClean="0">
              <a:ea typeface="MS Gothic" panose="020B0609070205080204" pitchFamily="49" charset="-128"/>
            </a:endParaRPr>
          </a:p>
        </p:txBody>
      </p:sp>
    </p:spTree>
    <p:extLst>
      <p:ext uri="{BB962C8B-B14F-4D97-AF65-F5344CB8AC3E}">
        <p14:creationId xmlns:p14="http://schemas.microsoft.com/office/powerpoint/2010/main" val="639972591"/>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7813"/>
            <a:ext cx="2743200" cy="585311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7813"/>
            <a:ext cx="8026400" cy="585311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0"/>
          <p:cNvSpPr>
            <a:spLocks noGrp="1" noChangeArrowheads="1"/>
          </p:cNvSpPr>
          <p:nvPr>
            <p:ph type="dt" sz="half" idx="10"/>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5" name="Rectangle 41"/>
          <p:cNvSpPr>
            <a:spLocks noGrp="1" noChangeArrowheads="1"/>
          </p:cNvSpPr>
          <p:nvPr>
            <p:ph type="ftr" sz="quarter" idx="11"/>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6" name="Rectangle 42"/>
          <p:cNvSpPr>
            <a:spLocks noGrp="1" noChangeArrowheads="1"/>
          </p:cNvSpPr>
          <p:nvPr>
            <p:ph type="sldNum" sz="quarter" idx="12"/>
          </p:nvPr>
        </p:nvSpPr>
        <p:spPr/>
        <p:txBody>
          <a:bodyPr/>
          <a:lstStyle>
            <a:lvl1pPr defTabSz="449263" eaLnBrk="0" hangingPunct="0">
              <a:lnSpc>
                <a:spcPct val="87000"/>
              </a:lnSpc>
              <a:buClr>
                <a:srgbClr val="000000"/>
              </a:buClr>
              <a:buSzPct val="100000"/>
              <a:buFont typeface="Arial" panose="020B0604020202020204" pitchFamily="34" charset="0"/>
              <a:buNone/>
              <a:defRPr b="1"/>
            </a:lvl1pPr>
          </a:lstStyle>
          <a:p>
            <a:pPr fontAlgn="base">
              <a:spcBef>
                <a:spcPct val="0"/>
              </a:spcBef>
              <a:spcAft>
                <a:spcPct val="0"/>
              </a:spcAft>
            </a:pPr>
            <a:fld id="{597020BB-AD56-4B7E-B802-B766AB20559B}" type="slidenum">
              <a:rPr lang="it-IT" altLang="it-IT" smtClean="0">
                <a:ea typeface="MS Gothic" panose="020B0609070205080204" pitchFamily="49" charset="-128"/>
              </a:rPr>
              <a:pPr fontAlgn="base">
                <a:spcBef>
                  <a:spcPct val="0"/>
                </a:spcBef>
                <a:spcAft>
                  <a:spcPct val="0"/>
                </a:spcAft>
              </a:pPr>
              <a:t>‹N›</a:t>
            </a:fld>
            <a:endParaRPr lang="it-IT" altLang="it-IT" smtClean="0">
              <a:ea typeface="MS Gothic" panose="020B0609070205080204" pitchFamily="49" charset="-128"/>
            </a:endParaRPr>
          </a:p>
        </p:txBody>
      </p:sp>
    </p:spTree>
    <p:extLst>
      <p:ext uri="{BB962C8B-B14F-4D97-AF65-F5344CB8AC3E}">
        <p14:creationId xmlns:p14="http://schemas.microsoft.com/office/powerpoint/2010/main" val="1183451323"/>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09600" y="277814"/>
            <a:ext cx="10972800" cy="1139825"/>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09600" y="1600201"/>
            <a:ext cx="5384800" cy="45307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6197600" y="1600201"/>
            <a:ext cx="5384800" cy="4530725"/>
          </a:xfrm>
        </p:spPr>
        <p:txBody>
          <a:bodyPr/>
          <a:lstStyle/>
          <a:p>
            <a:pPr lvl="0"/>
            <a:endParaRPr lang="it-IT" noProof="0" smtClean="0"/>
          </a:p>
        </p:txBody>
      </p:sp>
      <p:sp>
        <p:nvSpPr>
          <p:cNvPr id="5" name="Rectangle 40"/>
          <p:cNvSpPr>
            <a:spLocks noGrp="1" noChangeArrowheads="1"/>
          </p:cNvSpPr>
          <p:nvPr>
            <p:ph type="dt" sz="half" idx="10"/>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6" name="Rectangle 41"/>
          <p:cNvSpPr>
            <a:spLocks noGrp="1" noChangeArrowheads="1"/>
          </p:cNvSpPr>
          <p:nvPr>
            <p:ph type="ftr" sz="quarter" idx="11"/>
          </p:nvPr>
        </p:nvSpPr>
        <p:spPr/>
        <p:txBody>
          <a:bodyPr/>
          <a:lstStyle>
            <a:lvl1pPr defTabSz="449263" eaLnBrk="0" hangingPunct="0">
              <a:lnSpc>
                <a:spcPct val="87000"/>
              </a:lnSpc>
              <a:buClr>
                <a:srgbClr val="000000"/>
              </a:buClr>
              <a:buSzPct val="100000"/>
              <a:buFont typeface="Arial" pitchFamily="34" charset="0"/>
              <a:buNone/>
              <a:defRPr b="1"/>
            </a:lvl1pPr>
          </a:lstStyle>
          <a:p>
            <a:pPr fontAlgn="base">
              <a:spcBef>
                <a:spcPct val="0"/>
              </a:spcBef>
              <a:spcAft>
                <a:spcPct val="0"/>
              </a:spcAft>
              <a:defRPr/>
            </a:pPr>
            <a:endParaRPr lang="it-IT"/>
          </a:p>
        </p:txBody>
      </p:sp>
      <p:sp>
        <p:nvSpPr>
          <p:cNvPr id="7" name="Rectangle 42"/>
          <p:cNvSpPr>
            <a:spLocks noGrp="1" noChangeArrowheads="1"/>
          </p:cNvSpPr>
          <p:nvPr>
            <p:ph type="sldNum" sz="quarter" idx="12"/>
          </p:nvPr>
        </p:nvSpPr>
        <p:spPr/>
        <p:txBody>
          <a:bodyPr/>
          <a:lstStyle>
            <a:lvl1pPr defTabSz="449263" eaLnBrk="0" hangingPunct="0">
              <a:lnSpc>
                <a:spcPct val="87000"/>
              </a:lnSpc>
              <a:buClr>
                <a:srgbClr val="000000"/>
              </a:buClr>
              <a:buSzPct val="100000"/>
              <a:buFont typeface="Arial" panose="020B0604020202020204" pitchFamily="34" charset="0"/>
              <a:buNone/>
              <a:defRPr b="1"/>
            </a:lvl1pPr>
          </a:lstStyle>
          <a:p>
            <a:pPr fontAlgn="base">
              <a:spcBef>
                <a:spcPct val="0"/>
              </a:spcBef>
              <a:spcAft>
                <a:spcPct val="0"/>
              </a:spcAft>
            </a:pPr>
            <a:fld id="{F388CE3B-3C54-470C-91AE-F72B70685127}" type="slidenum">
              <a:rPr lang="it-IT" altLang="it-IT" smtClean="0">
                <a:ea typeface="MS Gothic" panose="020B0609070205080204" pitchFamily="49" charset="-128"/>
              </a:rPr>
              <a:pPr fontAlgn="base">
                <a:spcBef>
                  <a:spcPct val="0"/>
                </a:spcBef>
                <a:spcAft>
                  <a:spcPct val="0"/>
                </a:spcAft>
              </a:pPr>
              <a:t>‹N›</a:t>
            </a:fld>
            <a:endParaRPr lang="it-IT" altLang="it-IT" smtClean="0">
              <a:ea typeface="MS Gothic" panose="020B0609070205080204" pitchFamily="49" charset="-128"/>
            </a:endParaRPr>
          </a:p>
        </p:txBody>
      </p:sp>
    </p:spTree>
    <p:extLst>
      <p:ext uri="{BB962C8B-B14F-4D97-AF65-F5344CB8AC3E}">
        <p14:creationId xmlns:p14="http://schemas.microsoft.com/office/powerpoint/2010/main" val="563566097"/>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824774" y="995083"/>
            <a:ext cx="5333260" cy="541916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6909775" y="995083"/>
            <a:ext cx="5262236" cy="541916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1757332" y="196452"/>
            <a:ext cx="8677333" cy="430887"/>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1642907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8083658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146496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199495" y="176513"/>
            <a:ext cx="1546272" cy="149248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10404899" y="273658"/>
            <a:ext cx="1643380" cy="1232535"/>
          </a:xfrm>
          <a:custGeom>
            <a:avLst/>
            <a:gdLst/>
            <a:ahLst/>
            <a:cxnLst/>
            <a:rect l="l" t="t" r="r" b="b"/>
            <a:pathLst>
              <a:path w="1232534" h="1232535">
                <a:moveTo>
                  <a:pt x="619988" y="0"/>
                </a:moveTo>
                <a:lnTo>
                  <a:pt x="0" y="616841"/>
                </a:lnTo>
                <a:lnTo>
                  <a:pt x="612395" y="1232361"/>
                </a:lnTo>
                <a:lnTo>
                  <a:pt x="1232383" y="615518"/>
                </a:lnTo>
                <a:lnTo>
                  <a:pt x="61998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10524703" y="1252141"/>
            <a:ext cx="1398693" cy="146685"/>
          </a:xfrm>
          <a:custGeom>
            <a:avLst/>
            <a:gdLst/>
            <a:ahLst/>
            <a:cxnLst/>
            <a:rect l="l" t="t" r="r" b="b"/>
            <a:pathLst>
              <a:path w="1049020" h="146684">
                <a:moveTo>
                  <a:pt x="0" y="146353"/>
                </a:moveTo>
                <a:lnTo>
                  <a:pt x="1048764" y="146353"/>
                </a:lnTo>
                <a:lnTo>
                  <a:pt x="1048764" y="0"/>
                </a:lnTo>
                <a:lnTo>
                  <a:pt x="0" y="0"/>
                </a:lnTo>
                <a:lnTo>
                  <a:pt x="0" y="146353"/>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bk object 20"/>
          <p:cNvSpPr/>
          <p:nvPr/>
        </p:nvSpPr>
        <p:spPr>
          <a:xfrm>
            <a:off x="10377114" y="254240"/>
            <a:ext cx="1687039" cy="126527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2800" b="0" i="1">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622244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8" name="Segnaposto piè di pagina 7"/>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9" name="Segnaposto numero diapositiva 8"/>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F840078D-9772-4664-8AD0-3CA643BD9454}" type="slidenum">
              <a:rPr lang="en-US"/>
              <a:pPr>
                <a:defRPr/>
              </a:pPr>
              <a:t>‹N›</a:t>
            </a:fld>
            <a:endParaRPr lang="en-US"/>
          </a:p>
        </p:txBody>
      </p:sp>
    </p:spTree>
    <p:extLst>
      <p:ext uri="{BB962C8B-B14F-4D97-AF65-F5344CB8AC3E}">
        <p14:creationId xmlns:p14="http://schemas.microsoft.com/office/powerpoint/2010/main" val="3055392067"/>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39298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824774" y="995083"/>
            <a:ext cx="5333260" cy="541916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6909775" y="995083"/>
            <a:ext cx="5262236" cy="541916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1757332" y="196452"/>
            <a:ext cx="8677333" cy="430887"/>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2708682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7721063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5087260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199495" y="176513"/>
            <a:ext cx="1546272" cy="149248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10404899" y="273658"/>
            <a:ext cx="1643380" cy="1232535"/>
          </a:xfrm>
          <a:custGeom>
            <a:avLst/>
            <a:gdLst/>
            <a:ahLst/>
            <a:cxnLst/>
            <a:rect l="l" t="t" r="r" b="b"/>
            <a:pathLst>
              <a:path w="1232534" h="1232535">
                <a:moveTo>
                  <a:pt x="619988" y="0"/>
                </a:moveTo>
                <a:lnTo>
                  <a:pt x="0" y="616841"/>
                </a:lnTo>
                <a:lnTo>
                  <a:pt x="612395" y="1232361"/>
                </a:lnTo>
                <a:lnTo>
                  <a:pt x="1232383" y="615518"/>
                </a:lnTo>
                <a:lnTo>
                  <a:pt x="61998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10524703" y="1252141"/>
            <a:ext cx="1398693" cy="146685"/>
          </a:xfrm>
          <a:custGeom>
            <a:avLst/>
            <a:gdLst/>
            <a:ahLst/>
            <a:cxnLst/>
            <a:rect l="l" t="t" r="r" b="b"/>
            <a:pathLst>
              <a:path w="1049020" h="146684">
                <a:moveTo>
                  <a:pt x="0" y="146353"/>
                </a:moveTo>
                <a:lnTo>
                  <a:pt x="1048764" y="146353"/>
                </a:lnTo>
                <a:lnTo>
                  <a:pt x="1048764" y="0"/>
                </a:lnTo>
                <a:lnTo>
                  <a:pt x="0" y="0"/>
                </a:lnTo>
                <a:lnTo>
                  <a:pt x="0" y="146353"/>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bk object 20"/>
          <p:cNvSpPr/>
          <p:nvPr/>
        </p:nvSpPr>
        <p:spPr>
          <a:xfrm>
            <a:off x="10377114" y="254240"/>
            <a:ext cx="1687039" cy="126527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2800" b="0" i="1">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0859953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3236276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824774" y="995083"/>
            <a:ext cx="5333260" cy="541916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6909775" y="995083"/>
            <a:ext cx="5262236" cy="541916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1757332" y="196452"/>
            <a:ext cx="8677333" cy="430887"/>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3687599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21932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7473316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199495" y="176513"/>
            <a:ext cx="1546272" cy="149248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10404899" y="273658"/>
            <a:ext cx="1643380" cy="1232535"/>
          </a:xfrm>
          <a:custGeom>
            <a:avLst/>
            <a:gdLst/>
            <a:ahLst/>
            <a:cxnLst/>
            <a:rect l="l" t="t" r="r" b="b"/>
            <a:pathLst>
              <a:path w="1232534" h="1232535">
                <a:moveTo>
                  <a:pt x="619988" y="0"/>
                </a:moveTo>
                <a:lnTo>
                  <a:pt x="0" y="616841"/>
                </a:lnTo>
                <a:lnTo>
                  <a:pt x="612395" y="1232361"/>
                </a:lnTo>
                <a:lnTo>
                  <a:pt x="1232383" y="615518"/>
                </a:lnTo>
                <a:lnTo>
                  <a:pt x="61998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10524703" y="1252141"/>
            <a:ext cx="1398693" cy="146685"/>
          </a:xfrm>
          <a:custGeom>
            <a:avLst/>
            <a:gdLst/>
            <a:ahLst/>
            <a:cxnLst/>
            <a:rect l="l" t="t" r="r" b="b"/>
            <a:pathLst>
              <a:path w="1049020" h="146684">
                <a:moveTo>
                  <a:pt x="0" y="146353"/>
                </a:moveTo>
                <a:lnTo>
                  <a:pt x="1048764" y="146353"/>
                </a:lnTo>
                <a:lnTo>
                  <a:pt x="1048764" y="0"/>
                </a:lnTo>
                <a:lnTo>
                  <a:pt x="0" y="0"/>
                </a:lnTo>
                <a:lnTo>
                  <a:pt x="0" y="146353"/>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bk object 20"/>
          <p:cNvSpPr/>
          <p:nvPr/>
        </p:nvSpPr>
        <p:spPr>
          <a:xfrm>
            <a:off x="10377114" y="254240"/>
            <a:ext cx="1687039" cy="126527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2800" b="0" i="1">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83771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4" name="Segnaposto piè di pagina 3"/>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5" name="Segnaposto numero diapositiva 4"/>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86E8161A-A965-444A-97BE-22531BE38686}" type="slidenum">
              <a:rPr lang="en-US"/>
              <a:pPr>
                <a:defRPr/>
              </a:pPr>
              <a:t>‹N›</a:t>
            </a:fld>
            <a:endParaRPr lang="en-US"/>
          </a:p>
        </p:txBody>
      </p:sp>
    </p:spTree>
    <p:extLst>
      <p:ext uri="{BB962C8B-B14F-4D97-AF65-F5344CB8AC3E}">
        <p14:creationId xmlns:p14="http://schemas.microsoft.com/office/powerpoint/2010/main" val="786810330"/>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5517334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824774" y="995083"/>
            <a:ext cx="5333260" cy="541916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6909775" y="995083"/>
            <a:ext cx="5262236" cy="541916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1757332" y="196452"/>
            <a:ext cx="8677333" cy="430887"/>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9742286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5538366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76389037"/>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199495" y="176513"/>
            <a:ext cx="1546272" cy="149248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10404899" y="273658"/>
            <a:ext cx="1643380" cy="1232535"/>
          </a:xfrm>
          <a:custGeom>
            <a:avLst/>
            <a:gdLst/>
            <a:ahLst/>
            <a:cxnLst/>
            <a:rect l="l" t="t" r="r" b="b"/>
            <a:pathLst>
              <a:path w="1232534" h="1232535">
                <a:moveTo>
                  <a:pt x="619988" y="0"/>
                </a:moveTo>
                <a:lnTo>
                  <a:pt x="0" y="616841"/>
                </a:lnTo>
                <a:lnTo>
                  <a:pt x="612395" y="1232361"/>
                </a:lnTo>
                <a:lnTo>
                  <a:pt x="1232383" y="615518"/>
                </a:lnTo>
                <a:lnTo>
                  <a:pt x="61998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10524703" y="1252141"/>
            <a:ext cx="1398693" cy="146685"/>
          </a:xfrm>
          <a:custGeom>
            <a:avLst/>
            <a:gdLst/>
            <a:ahLst/>
            <a:cxnLst/>
            <a:rect l="l" t="t" r="r" b="b"/>
            <a:pathLst>
              <a:path w="1049020" h="146684">
                <a:moveTo>
                  <a:pt x="0" y="146353"/>
                </a:moveTo>
                <a:lnTo>
                  <a:pt x="1048764" y="146353"/>
                </a:lnTo>
                <a:lnTo>
                  <a:pt x="1048764" y="0"/>
                </a:lnTo>
                <a:lnTo>
                  <a:pt x="0" y="0"/>
                </a:lnTo>
                <a:lnTo>
                  <a:pt x="0" y="146353"/>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bk object 20"/>
          <p:cNvSpPr/>
          <p:nvPr/>
        </p:nvSpPr>
        <p:spPr>
          <a:xfrm>
            <a:off x="10377114" y="254240"/>
            <a:ext cx="1687039" cy="126527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2800" b="0" i="1">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0243310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5302955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824774" y="995083"/>
            <a:ext cx="5333260" cy="541916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6909775" y="995083"/>
            <a:ext cx="5262236" cy="541916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1757332" y="196452"/>
            <a:ext cx="8677333" cy="430887"/>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746930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0770676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2477432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199495" y="176513"/>
            <a:ext cx="1546272" cy="149248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10404899" y="273658"/>
            <a:ext cx="1643380" cy="1232535"/>
          </a:xfrm>
          <a:custGeom>
            <a:avLst/>
            <a:gdLst/>
            <a:ahLst/>
            <a:cxnLst/>
            <a:rect l="l" t="t" r="r" b="b"/>
            <a:pathLst>
              <a:path w="1232534" h="1232535">
                <a:moveTo>
                  <a:pt x="619988" y="0"/>
                </a:moveTo>
                <a:lnTo>
                  <a:pt x="0" y="616841"/>
                </a:lnTo>
                <a:lnTo>
                  <a:pt x="612395" y="1232361"/>
                </a:lnTo>
                <a:lnTo>
                  <a:pt x="1232383" y="615518"/>
                </a:lnTo>
                <a:lnTo>
                  <a:pt x="61998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10524703" y="1252141"/>
            <a:ext cx="1398693" cy="146685"/>
          </a:xfrm>
          <a:custGeom>
            <a:avLst/>
            <a:gdLst/>
            <a:ahLst/>
            <a:cxnLst/>
            <a:rect l="l" t="t" r="r" b="b"/>
            <a:pathLst>
              <a:path w="1049020" h="146684">
                <a:moveTo>
                  <a:pt x="0" y="146353"/>
                </a:moveTo>
                <a:lnTo>
                  <a:pt x="1048764" y="146353"/>
                </a:lnTo>
                <a:lnTo>
                  <a:pt x="1048764" y="0"/>
                </a:lnTo>
                <a:lnTo>
                  <a:pt x="0" y="0"/>
                </a:lnTo>
                <a:lnTo>
                  <a:pt x="0" y="146353"/>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bk object 20"/>
          <p:cNvSpPr/>
          <p:nvPr/>
        </p:nvSpPr>
        <p:spPr>
          <a:xfrm>
            <a:off x="10377114" y="254240"/>
            <a:ext cx="1687039" cy="126527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2800" b="0" i="1">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217365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3" name="Segnaposto piè di pagina 2"/>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4" name="Segnaposto numero diapositiva 3"/>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9529E637-9C11-4918-89C2-1CD1EDD2AD1B}" type="slidenum">
              <a:rPr lang="en-US"/>
              <a:pPr>
                <a:defRPr/>
              </a:pPr>
              <a:t>‹N›</a:t>
            </a:fld>
            <a:endParaRPr lang="en-US"/>
          </a:p>
        </p:txBody>
      </p:sp>
    </p:spTree>
    <p:extLst>
      <p:ext uri="{BB962C8B-B14F-4D97-AF65-F5344CB8AC3E}">
        <p14:creationId xmlns:p14="http://schemas.microsoft.com/office/powerpoint/2010/main" val="222034139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2593240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824774" y="995083"/>
            <a:ext cx="5333260" cy="541916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6909775" y="995083"/>
            <a:ext cx="5262236" cy="541916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1757332" y="196452"/>
            <a:ext cx="8677333" cy="430887"/>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015110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9248019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1">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91149515"/>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bk object 17"/>
          <p:cNvSpPr/>
          <p:nvPr/>
        </p:nvSpPr>
        <p:spPr>
          <a:xfrm>
            <a:off x="199495" y="176513"/>
            <a:ext cx="1546272" cy="149248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bk object 18"/>
          <p:cNvSpPr/>
          <p:nvPr/>
        </p:nvSpPr>
        <p:spPr>
          <a:xfrm>
            <a:off x="10404899" y="273658"/>
            <a:ext cx="1643380" cy="1232535"/>
          </a:xfrm>
          <a:custGeom>
            <a:avLst/>
            <a:gdLst/>
            <a:ahLst/>
            <a:cxnLst/>
            <a:rect l="l" t="t" r="r" b="b"/>
            <a:pathLst>
              <a:path w="1232534" h="1232535">
                <a:moveTo>
                  <a:pt x="619988" y="0"/>
                </a:moveTo>
                <a:lnTo>
                  <a:pt x="0" y="616841"/>
                </a:lnTo>
                <a:lnTo>
                  <a:pt x="612395" y="1232361"/>
                </a:lnTo>
                <a:lnTo>
                  <a:pt x="1232383" y="615518"/>
                </a:lnTo>
                <a:lnTo>
                  <a:pt x="61998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bk object 19"/>
          <p:cNvSpPr/>
          <p:nvPr/>
        </p:nvSpPr>
        <p:spPr>
          <a:xfrm>
            <a:off x="10524703" y="1252141"/>
            <a:ext cx="1398693" cy="146685"/>
          </a:xfrm>
          <a:custGeom>
            <a:avLst/>
            <a:gdLst/>
            <a:ahLst/>
            <a:cxnLst/>
            <a:rect l="l" t="t" r="r" b="b"/>
            <a:pathLst>
              <a:path w="1049020" h="146684">
                <a:moveTo>
                  <a:pt x="0" y="146353"/>
                </a:moveTo>
                <a:lnTo>
                  <a:pt x="1048764" y="146353"/>
                </a:lnTo>
                <a:lnTo>
                  <a:pt x="1048764" y="0"/>
                </a:lnTo>
                <a:lnTo>
                  <a:pt x="0" y="0"/>
                </a:lnTo>
                <a:lnTo>
                  <a:pt x="0" y="146353"/>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bk object 20"/>
          <p:cNvSpPr/>
          <p:nvPr/>
        </p:nvSpPr>
        <p:spPr>
          <a:xfrm>
            <a:off x="10377114" y="254240"/>
            <a:ext cx="1687039" cy="126527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2800" b="0" i="1">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0692020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it-IT">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1131129"/>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6134100"/>
            <a:ext cx="1193799" cy="7239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bk object 17"/>
          <p:cNvSpPr/>
          <p:nvPr/>
        </p:nvSpPr>
        <p:spPr>
          <a:xfrm>
            <a:off x="10414000" y="6121400"/>
            <a:ext cx="1727200" cy="68106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2610909" y="262176"/>
            <a:ext cx="6970183" cy="61555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813493" y="4690578"/>
            <a:ext cx="10565011" cy="21544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it-IT" sz="1200" b="1" i="0" u="none" strike="noStrike" kern="1200" cap="none" spc="-5" normalizeH="0" baseline="0" noProof="0" smtClean="0">
                <a:ln>
                  <a:noFill/>
                </a:ln>
                <a:solidFill>
                  <a:srgbClr val="8A8A8A"/>
                </a:solidFill>
                <a:effectLst/>
                <a:uLnTx/>
                <a:uFillTx/>
                <a:latin typeface="Arial"/>
                <a:ea typeface="+mn-ea"/>
                <a:cs typeface="Arial"/>
              </a:rPr>
              <a:pPr marL="25400" marR="0" lvl="0" indent="0" algn="l" defTabSz="914400" rtl="0" eaLnBrk="1" fontAlgn="auto" latinLnBrk="0" hangingPunct="1">
                <a:lnSpc>
                  <a:spcPts val="1425"/>
                </a:lnSpc>
                <a:spcBef>
                  <a:spcPts val="0"/>
                </a:spcBef>
                <a:spcAft>
                  <a:spcPts val="0"/>
                </a:spcAft>
                <a:buClrTx/>
                <a:buSzTx/>
                <a:buFontTx/>
                <a:buNone/>
                <a:tabLst/>
                <a:defRPr/>
              </a:pPr>
              <a:t>‹N›</a:t>
            </a:fld>
            <a:endParaRPr kumimoji="0" lang="it-IT" sz="1200" b="1" i="0" u="none" strike="noStrike" kern="1200" cap="none" spc="-5" normalizeH="0" baseline="0" noProof="0" dirty="0">
              <a:ln>
                <a:noFill/>
              </a:ln>
              <a:solidFill>
                <a:srgbClr val="8A8A8A"/>
              </a:solidFill>
              <a:effectLst/>
              <a:uLnTx/>
              <a:uFillTx/>
              <a:latin typeface="Arial"/>
              <a:ea typeface="+mn-ea"/>
              <a:cs typeface="Arial"/>
            </a:endParaRPr>
          </a:p>
        </p:txBody>
      </p:sp>
    </p:spTree>
    <p:extLst>
      <p:ext uri="{BB962C8B-B14F-4D97-AF65-F5344CB8AC3E}">
        <p14:creationId xmlns:p14="http://schemas.microsoft.com/office/powerpoint/2010/main" val="292769588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F0000"/>
                </a:solidFill>
                <a:latin typeface="Book Antiqua"/>
                <a:cs typeface="Book Antiqua"/>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it-IT" sz="1200" b="1" i="0" u="none" strike="noStrike" kern="1200" cap="none" spc="-5" normalizeH="0" baseline="0" noProof="0" smtClean="0">
                <a:ln>
                  <a:noFill/>
                </a:ln>
                <a:solidFill>
                  <a:srgbClr val="8A8A8A"/>
                </a:solidFill>
                <a:effectLst/>
                <a:uLnTx/>
                <a:uFillTx/>
                <a:latin typeface="Arial"/>
                <a:ea typeface="+mn-ea"/>
                <a:cs typeface="Arial"/>
              </a:rPr>
              <a:pPr marL="25400" marR="0" lvl="0" indent="0" algn="l" defTabSz="914400" rtl="0" eaLnBrk="1" fontAlgn="auto" latinLnBrk="0" hangingPunct="1">
                <a:lnSpc>
                  <a:spcPts val="1425"/>
                </a:lnSpc>
                <a:spcBef>
                  <a:spcPts val="0"/>
                </a:spcBef>
                <a:spcAft>
                  <a:spcPts val="0"/>
                </a:spcAft>
                <a:buClrTx/>
                <a:buSzTx/>
                <a:buFontTx/>
                <a:buNone/>
                <a:tabLst/>
                <a:defRPr/>
              </a:pPr>
              <a:t>‹N›</a:t>
            </a:fld>
            <a:endParaRPr kumimoji="0" lang="it-IT" sz="1200" b="1" i="0" u="none" strike="noStrike" kern="1200" cap="none" spc="-5" normalizeH="0" baseline="0" noProof="0" dirty="0">
              <a:ln>
                <a:noFill/>
              </a:ln>
              <a:solidFill>
                <a:srgbClr val="8A8A8A"/>
              </a:solidFill>
              <a:effectLst/>
              <a:uLnTx/>
              <a:uFillTx/>
              <a:latin typeface="Arial"/>
              <a:ea typeface="+mn-ea"/>
              <a:cs typeface="Arial"/>
            </a:endParaRPr>
          </a:p>
        </p:txBody>
      </p:sp>
    </p:spTree>
    <p:extLst>
      <p:ext uri="{BB962C8B-B14F-4D97-AF65-F5344CB8AC3E}">
        <p14:creationId xmlns:p14="http://schemas.microsoft.com/office/powerpoint/2010/main" val="351296976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414000" y="6121400"/>
            <a:ext cx="1727200" cy="68106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bk object 17"/>
          <p:cNvSpPr/>
          <p:nvPr/>
        </p:nvSpPr>
        <p:spPr>
          <a:xfrm>
            <a:off x="1" y="6134100"/>
            <a:ext cx="1193799" cy="7239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4000" b="1" i="0">
                <a:solidFill>
                  <a:srgbClr val="FF0000"/>
                </a:solidFill>
                <a:latin typeface="Book Antiqua"/>
                <a:cs typeface="Book Antiqua"/>
              </a:defRPr>
            </a:lvl1pPr>
          </a:lstStyle>
          <a:p>
            <a:endParaRPr/>
          </a:p>
        </p:txBody>
      </p:sp>
      <p:sp>
        <p:nvSpPr>
          <p:cNvPr id="3" name="Holder 3"/>
          <p:cNvSpPr>
            <a:spLocks noGrp="1"/>
          </p:cNvSpPr>
          <p:nvPr>
            <p:ph sz="half" idx="2"/>
          </p:nvPr>
        </p:nvSpPr>
        <p:spPr>
          <a:xfrm>
            <a:off x="609600" y="1577340"/>
            <a:ext cx="530352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it-IT" sz="1200" b="1" i="0" u="none" strike="noStrike" kern="1200" cap="none" spc="-5" normalizeH="0" baseline="0" noProof="0" smtClean="0">
                <a:ln>
                  <a:noFill/>
                </a:ln>
                <a:solidFill>
                  <a:srgbClr val="8A8A8A"/>
                </a:solidFill>
                <a:effectLst/>
                <a:uLnTx/>
                <a:uFillTx/>
                <a:latin typeface="Arial"/>
                <a:ea typeface="+mn-ea"/>
                <a:cs typeface="Arial"/>
              </a:rPr>
              <a:pPr marL="25400" marR="0" lvl="0" indent="0" algn="l" defTabSz="914400" rtl="0" eaLnBrk="1" fontAlgn="auto" latinLnBrk="0" hangingPunct="1">
                <a:lnSpc>
                  <a:spcPts val="1425"/>
                </a:lnSpc>
                <a:spcBef>
                  <a:spcPts val="0"/>
                </a:spcBef>
                <a:spcAft>
                  <a:spcPts val="0"/>
                </a:spcAft>
                <a:buClrTx/>
                <a:buSzTx/>
                <a:buFontTx/>
                <a:buNone/>
                <a:tabLst/>
                <a:defRPr/>
              </a:pPr>
              <a:t>‹N›</a:t>
            </a:fld>
            <a:endParaRPr kumimoji="0" lang="it-IT" sz="1200" b="1" i="0" u="none" strike="noStrike" kern="1200" cap="none" spc="-5" normalizeH="0" baseline="0" noProof="0" dirty="0">
              <a:ln>
                <a:noFill/>
              </a:ln>
              <a:solidFill>
                <a:srgbClr val="8A8A8A"/>
              </a:solidFill>
              <a:effectLst/>
              <a:uLnTx/>
              <a:uFillTx/>
              <a:latin typeface="Arial"/>
              <a:ea typeface="+mn-ea"/>
              <a:cs typeface="Arial"/>
            </a:endParaRPr>
          </a:p>
        </p:txBody>
      </p:sp>
    </p:spTree>
    <p:extLst>
      <p:ext uri="{BB962C8B-B14F-4D97-AF65-F5344CB8AC3E}">
        <p14:creationId xmlns:p14="http://schemas.microsoft.com/office/powerpoint/2010/main" val="138928510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414000" y="6121400"/>
            <a:ext cx="1727200" cy="68106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bk object 17"/>
          <p:cNvSpPr/>
          <p:nvPr/>
        </p:nvSpPr>
        <p:spPr>
          <a:xfrm>
            <a:off x="1" y="6134100"/>
            <a:ext cx="1193799" cy="7239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4000" b="1" i="0">
                <a:solidFill>
                  <a:srgbClr val="FF0000"/>
                </a:solidFill>
                <a:latin typeface="Book Antiqua"/>
                <a:cs typeface="Book Antiqu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it-IT" sz="1200" b="1" i="0" u="none" strike="noStrike" kern="1200" cap="none" spc="-5" normalizeH="0" baseline="0" noProof="0" smtClean="0">
                <a:ln>
                  <a:noFill/>
                </a:ln>
                <a:solidFill>
                  <a:srgbClr val="8A8A8A"/>
                </a:solidFill>
                <a:effectLst/>
                <a:uLnTx/>
                <a:uFillTx/>
                <a:latin typeface="Arial"/>
                <a:ea typeface="+mn-ea"/>
                <a:cs typeface="Arial"/>
              </a:rPr>
              <a:pPr marL="25400" marR="0" lvl="0" indent="0" algn="l" defTabSz="914400" rtl="0" eaLnBrk="1" fontAlgn="auto" latinLnBrk="0" hangingPunct="1">
                <a:lnSpc>
                  <a:spcPts val="1425"/>
                </a:lnSpc>
                <a:spcBef>
                  <a:spcPts val="0"/>
                </a:spcBef>
                <a:spcAft>
                  <a:spcPts val="0"/>
                </a:spcAft>
                <a:buClrTx/>
                <a:buSzTx/>
                <a:buFontTx/>
                <a:buNone/>
                <a:tabLst/>
                <a:defRPr/>
              </a:pPr>
              <a:t>‹N›</a:t>
            </a:fld>
            <a:endParaRPr kumimoji="0" lang="it-IT" sz="1200" b="1" i="0" u="none" strike="noStrike" kern="1200" cap="none" spc="-5" normalizeH="0" baseline="0" noProof="0" dirty="0">
              <a:ln>
                <a:noFill/>
              </a:ln>
              <a:solidFill>
                <a:srgbClr val="8A8A8A"/>
              </a:solidFill>
              <a:effectLst/>
              <a:uLnTx/>
              <a:uFillTx/>
              <a:latin typeface="Arial"/>
              <a:ea typeface="+mn-ea"/>
              <a:cs typeface="Arial"/>
            </a:endParaRPr>
          </a:p>
        </p:txBody>
      </p:sp>
    </p:spTree>
    <p:extLst>
      <p:ext uri="{BB962C8B-B14F-4D97-AF65-F5344CB8AC3E}">
        <p14:creationId xmlns:p14="http://schemas.microsoft.com/office/powerpoint/2010/main" val="13542937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piè di pagina 5"/>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7" name="Segnaposto numero diapositiva 6"/>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624484E6-EF59-4DAF-8EB9-0CAB30D6F199}" type="slidenum">
              <a:rPr lang="en-US"/>
              <a:pPr>
                <a:defRPr/>
              </a:pPr>
              <a:t>‹N›</a:t>
            </a:fld>
            <a:endParaRPr lang="en-US"/>
          </a:p>
        </p:txBody>
      </p:sp>
    </p:spTree>
    <p:extLst>
      <p:ext uri="{BB962C8B-B14F-4D97-AF65-F5344CB8AC3E}">
        <p14:creationId xmlns:p14="http://schemas.microsoft.com/office/powerpoint/2010/main" val="3128323337"/>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6134100"/>
            <a:ext cx="1193799" cy="7239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bk object 17"/>
          <p:cNvSpPr/>
          <p:nvPr/>
        </p:nvSpPr>
        <p:spPr>
          <a:xfrm>
            <a:off x="10414000" y="6121400"/>
            <a:ext cx="1727200" cy="68106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it-IT" sz="1200" b="1" i="0" u="none" strike="noStrike" kern="1200" cap="none" spc="-5" normalizeH="0" baseline="0" noProof="0" smtClean="0">
                <a:ln>
                  <a:noFill/>
                </a:ln>
                <a:solidFill>
                  <a:srgbClr val="8A8A8A"/>
                </a:solidFill>
                <a:effectLst/>
                <a:uLnTx/>
                <a:uFillTx/>
                <a:latin typeface="Arial"/>
                <a:ea typeface="+mn-ea"/>
                <a:cs typeface="Arial"/>
              </a:rPr>
              <a:pPr marL="25400" marR="0" lvl="0" indent="0" algn="l" defTabSz="914400" rtl="0" eaLnBrk="1" fontAlgn="auto" latinLnBrk="0" hangingPunct="1">
                <a:lnSpc>
                  <a:spcPts val="1425"/>
                </a:lnSpc>
                <a:spcBef>
                  <a:spcPts val="0"/>
                </a:spcBef>
                <a:spcAft>
                  <a:spcPts val="0"/>
                </a:spcAft>
                <a:buClrTx/>
                <a:buSzTx/>
                <a:buFontTx/>
                <a:buNone/>
                <a:tabLst/>
                <a:defRPr/>
              </a:pPr>
              <a:t>‹N›</a:t>
            </a:fld>
            <a:endParaRPr kumimoji="0" lang="it-IT" sz="1200" b="1" i="0" u="none" strike="noStrike" kern="1200" cap="none" spc="-5" normalizeH="0" baseline="0" noProof="0" dirty="0">
              <a:ln>
                <a:noFill/>
              </a:ln>
              <a:solidFill>
                <a:srgbClr val="8A8A8A"/>
              </a:solidFill>
              <a:effectLst/>
              <a:uLnTx/>
              <a:uFillTx/>
              <a:latin typeface="Arial"/>
              <a:ea typeface="+mn-ea"/>
              <a:cs typeface="Arial"/>
            </a:endParaRPr>
          </a:p>
        </p:txBody>
      </p:sp>
    </p:spTree>
    <p:extLst>
      <p:ext uri="{BB962C8B-B14F-4D97-AF65-F5344CB8AC3E}">
        <p14:creationId xmlns:p14="http://schemas.microsoft.com/office/powerpoint/2010/main" val="152885916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AA71FE-2B34-4D01-A26F-29AAE367DA6C}"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362278212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D2D5067-1DBE-4A92-B4EF-7E409A332118}"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125760005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EDBDD3-0713-436A-84C3-2E85A61095DC}"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53328150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2BB2BD-1D50-4531-84F5-EF68F22B8445}"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7270200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D4ACB51-8F99-4E64-92ED-2C4478E60849}"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1761490045"/>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B4AB9AE-FD3F-4D40-AEEC-2E17AF40D86A}"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214756900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BBAEEC-D227-49AB-AE1F-BF36D16160B5}"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240795955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D562546-CE55-4BC4-BA9B-FB09C9F413DC}"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3562286784"/>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707E1F-CD28-464B-A56B-ED72925DA03B}"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15167529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piè di pagina 5"/>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7" name="Segnaposto numero diapositiva 6"/>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DD728A49-6078-4DF1-A45C-720ABFB203AD}" type="slidenum">
              <a:rPr lang="en-US"/>
              <a:pPr>
                <a:defRPr/>
              </a:pPr>
              <a:t>‹N›</a:t>
            </a:fld>
            <a:endParaRPr lang="en-US"/>
          </a:p>
        </p:txBody>
      </p:sp>
    </p:spTree>
    <p:extLst>
      <p:ext uri="{BB962C8B-B14F-4D97-AF65-F5344CB8AC3E}">
        <p14:creationId xmlns:p14="http://schemas.microsoft.com/office/powerpoint/2010/main" val="1618087083"/>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BD41FC-B010-47F3-9959-4C9149BAF61C}"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70756493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8B1F784-0969-4899-B3E5-615BA993A083}" type="slidenum">
              <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164408808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6134100"/>
            <a:ext cx="1193799" cy="7239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bk object 17"/>
          <p:cNvSpPr/>
          <p:nvPr/>
        </p:nvSpPr>
        <p:spPr>
          <a:xfrm>
            <a:off x="10414000" y="6121400"/>
            <a:ext cx="1727200" cy="68106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2610909" y="262176"/>
            <a:ext cx="6970183" cy="61555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813493" y="4690578"/>
            <a:ext cx="10565011" cy="21544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it-IT" sz="1200" b="1" i="0" u="none" strike="noStrike" kern="1200" cap="none" spc="-5" normalizeH="0" baseline="0" noProof="0" smtClean="0">
                <a:ln>
                  <a:noFill/>
                </a:ln>
                <a:solidFill>
                  <a:srgbClr val="8A8A8A"/>
                </a:solidFill>
                <a:effectLst/>
                <a:uLnTx/>
                <a:uFillTx/>
                <a:latin typeface="Arial"/>
                <a:ea typeface="+mn-ea"/>
                <a:cs typeface="Arial"/>
              </a:rPr>
              <a:pPr marL="25400" marR="0" lvl="0" indent="0" algn="l" defTabSz="914400" rtl="0" eaLnBrk="1" fontAlgn="auto" latinLnBrk="0" hangingPunct="1">
                <a:lnSpc>
                  <a:spcPts val="1425"/>
                </a:lnSpc>
                <a:spcBef>
                  <a:spcPts val="0"/>
                </a:spcBef>
                <a:spcAft>
                  <a:spcPts val="0"/>
                </a:spcAft>
                <a:buClrTx/>
                <a:buSzTx/>
                <a:buFontTx/>
                <a:buNone/>
                <a:tabLst/>
                <a:defRPr/>
              </a:pPr>
              <a:t>‹N›</a:t>
            </a:fld>
            <a:endParaRPr kumimoji="0" lang="it-IT" sz="1200" b="1" i="0" u="none" strike="noStrike" kern="1200" cap="none" spc="-5" normalizeH="0" baseline="0" noProof="0" dirty="0">
              <a:ln>
                <a:noFill/>
              </a:ln>
              <a:solidFill>
                <a:srgbClr val="8A8A8A"/>
              </a:solidFill>
              <a:effectLst/>
              <a:uLnTx/>
              <a:uFillTx/>
              <a:latin typeface="Arial"/>
              <a:ea typeface="+mn-ea"/>
              <a:cs typeface="Arial"/>
            </a:endParaRPr>
          </a:p>
        </p:txBody>
      </p:sp>
    </p:spTree>
    <p:extLst>
      <p:ext uri="{BB962C8B-B14F-4D97-AF65-F5344CB8AC3E}">
        <p14:creationId xmlns:p14="http://schemas.microsoft.com/office/powerpoint/2010/main" val="321534650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F0000"/>
                </a:solidFill>
                <a:latin typeface="Book Antiqua"/>
                <a:cs typeface="Book Antiqua"/>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it-IT" sz="1200" b="1" i="0" u="none" strike="noStrike" kern="1200" cap="none" spc="-5" normalizeH="0" baseline="0" noProof="0" smtClean="0">
                <a:ln>
                  <a:noFill/>
                </a:ln>
                <a:solidFill>
                  <a:srgbClr val="8A8A8A"/>
                </a:solidFill>
                <a:effectLst/>
                <a:uLnTx/>
                <a:uFillTx/>
                <a:latin typeface="Arial"/>
                <a:ea typeface="+mn-ea"/>
                <a:cs typeface="Arial"/>
              </a:rPr>
              <a:pPr marL="25400" marR="0" lvl="0" indent="0" algn="l" defTabSz="914400" rtl="0" eaLnBrk="1" fontAlgn="auto" latinLnBrk="0" hangingPunct="1">
                <a:lnSpc>
                  <a:spcPts val="1425"/>
                </a:lnSpc>
                <a:spcBef>
                  <a:spcPts val="0"/>
                </a:spcBef>
                <a:spcAft>
                  <a:spcPts val="0"/>
                </a:spcAft>
                <a:buClrTx/>
                <a:buSzTx/>
                <a:buFontTx/>
                <a:buNone/>
                <a:tabLst/>
                <a:defRPr/>
              </a:pPr>
              <a:t>‹N›</a:t>
            </a:fld>
            <a:endParaRPr kumimoji="0" lang="it-IT" sz="1200" b="1" i="0" u="none" strike="noStrike" kern="1200" cap="none" spc="-5" normalizeH="0" baseline="0" noProof="0" dirty="0">
              <a:ln>
                <a:noFill/>
              </a:ln>
              <a:solidFill>
                <a:srgbClr val="8A8A8A"/>
              </a:solidFill>
              <a:effectLst/>
              <a:uLnTx/>
              <a:uFillTx/>
              <a:latin typeface="Arial"/>
              <a:ea typeface="+mn-ea"/>
              <a:cs typeface="Arial"/>
            </a:endParaRPr>
          </a:p>
        </p:txBody>
      </p:sp>
    </p:spTree>
    <p:extLst>
      <p:ext uri="{BB962C8B-B14F-4D97-AF65-F5344CB8AC3E}">
        <p14:creationId xmlns:p14="http://schemas.microsoft.com/office/powerpoint/2010/main" val="347610683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414000" y="6121400"/>
            <a:ext cx="1727200" cy="68106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bk object 17"/>
          <p:cNvSpPr/>
          <p:nvPr/>
        </p:nvSpPr>
        <p:spPr>
          <a:xfrm>
            <a:off x="1" y="6134100"/>
            <a:ext cx="1193799" cy="7239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4000" b="1" i="0">
                <a:solidFill>
                  <a:srgbClr val="FF0000"/>
                </a:solidFill>
                <a:latin typeface="Book Antiqua"/>
                <a:cs typeface="Book Antiqua"/>
              </a:defRPr>
            </a:lvl1pPr>
          </a:lstStyle>
          <a:p>
            <a:endParaRPr/>
          </a:p>
        </p:txBody>
      </p:sp>
      <p:sp>
        <p:nvSpPr>
          <p:cNvPr id="3" name="Holder 3"/>
          <p:cNvSpPr>
            <a:spLocks noGrp="1"/>
          </p:cNvSpPr>
          <p:nvPr>
            <p:ph sz="half" idx="2"/>
          </p:nvPr>
        </p:nvSpPr>
        <p:spPr>
          <a:xfrm>
            <a:off x="609600" y="1577340"/>
            <a:ext cx="530352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154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it-IT" sz="1200" b="1" i="0" u="none" strike="noStrike" kern="1200" cap="none" spc="-5" normalizeH="0" baseline="0" noProof="0" smtClean="0">
                <a:ln>
                  <a:noFill/>
                </a:ln>
                <a:solidFill>
                  <a:srgbClr val="8A8A8A"/>
                </a:solidFill>
                <a:effectLst/>
                <a:uLnTx/>
                <a:uFillTx/>
                <a:latin typeface="Arial"/>
                <a:ea typeface="+mn-ea"/>
                <a:cs typeface="Arial"/>
              </a:rPr>
              <a:pPr marL="25400" marR="0" lvl="0" indent="0" algn="l" defTabSz="914400" rtl="0" eaLnBrk="1" fontAlgn="auto" latinLnBrk="0" hangingPunct="1">
                <a:lnSpc>
                  <a:spcPts val="1425"/>
                </a:lnSpc>
                <a:spcBef>
                  <a:spcPts val="0"/>
                </a:spcBef>
                <a:spcAft>
                  <a:spcPts val="0"/>
                </a:spcAft>
                <a:buClrTx/>
                <a:buSzTx/>
                <a:buFontTx/>
                <a:buNone/>
                <a:tabLst/>
                <a:defRPr/>
              </a:pPr>
              <a:t>‹N›</a:t>
            </a:fld>
            <a:endParaRPr kumimoji="0" lang="it-IT" sz="1200" b="1" i="0" u="none" strike="noStrike" kern="1200" cap="none" spc="-5" normalizeH="0" baseline="0" noProof="0" dirty="0">
              <a:ln>
                <a:noFill/>
              </a:ln>
              <a:solidFill>
                <a:srgbClr val="8A8A8A"/>
              </a:solidFill>
              <a:effectLst/>
              <a:uLnTx/>
              <a:uFillTx/>
              <a:latin typeface="Arial"/>
              <a:ea typeface="+mn-ea"/>
              <a:cs typeface="Arial"/>
            </a:endParaRPr>
          </a:p>
        </p:txBody>
      </p:sp>
    </p:spTree>
    <p:extLst>
      <p:ext uri="{BB962C8B-B14F-4D97-AF65-F5344CB8AC3E}">
        <p14:creationId xmlns:p14="http://schemas.microsoft.com/office/powerpoint/2010/main" val="208695466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414000" y="6121400"/>
            <a:ext cx="1727200" cy="68106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bk object 17"/>
          <p:cNvSpPr/>
          <p:nvPr/>
        </p:nvSpPr>
        <p:spPr>
          <a:xfrm>
            <a:off x="1" y="6134100"/>
            <a:ext cx="1193799" cy="7239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4000" b="1" i="0">
                <a:solidFill>
                  <a:srgbClr val="FF0000"/>
                </a:solidFill>
                <a:latin typeface="Book Antiqua"/>
                <a:cs typeface="Book Antiqu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it-IT" sz="1200" b="1" i="0" u="none" strike="noStrike" kern="1200" cap="none" spc="-5" normalizeH="0" baseline="0" noProof="0" smtClean="0">
                <a:ln>
                  <a:noFill/>
                </a:ln>
                <a:solidFill>
                  <a:srgbClr val="8A8A8A"/>
                </a:solidFill>
                <a:effectLst/>
                <a:uLnTx/>
                <a:uFillTx/>
                <a:latin typeface="Arial"/>
                <a:ea typeface="+mn-ea"/>
                <a:cs typeface="Arial"/>
              </a:rPr>
              <a:pPr marL="25400" marR="0" lvl="0" indent="0" algn="l" defTabSz="914400" rtl="0" eaLnBrk="1" fontAlgn="auto" latinLnBrk="0" hangingPunct="1">
                <a:lnSpc>
                  <a:spcPts val="1425"/>
                </a:lnSpc>
                <a:spcBef>
                  <a:spcPts val="0"/>
                </a:spcBef>
                <a:spcAft>
                  <a:spcPts val="0"/>
                </a:spcAft>
                <a:buClrTx/>
                <a:buSzTx/>
                <a:buFontTx/>
                <a:buNone/>
                <a:tabLst/>
                <a:defRPr/>
              </a:pPr>
              <a:t>‹N›</a:t>
            </a:fld>
            <a:endParaRPr kumimoji="0" lang="it-IT" sz="1200" b="1" i="0" u="none" strike="noStrike" kern="1200" cap="none" spc="-5" normalizeH="0" baseline="0" noProof="0" dirty="0">
              <a:ln>
                <a:noFill/>
              </a:ln>
              <a:solidFill>
                <a:srgbClr val="8A8A8A"/>
              </a:solidFill>
              <a:effectLst/>
              <a:uLnTx/>
              <a:uFillTx/>
              <a:latin typeface="Arial"/>
              <a:ea typeface="+mn-ea"/>
              <a:cs typeface="Arial"/>
            </a:endParaRPr>
          </a:p>
        </p:txBody>
      </p:sp>
    </p:spTree>
    <p:extLst>
      <p:ext uri="{BB962C8B-B14F-4D97-AF65-F5344CB8AC3E}">
        <p14:creationId xmlns:p14="http://schemas.microsoft.com/office/powerpoint/2010/main" val="62836550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6134100"/>
            <a:ext cx="1193799" cy="7239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bk object 17"/>
          <p:cNvSpPr/>
          <p:nvPr/>
        </p:nvSpPr>
        <p:spPr>
          <a:xfrm>
            <a:off x="10414000" y="6121400"/>
            <a:ext cx="1727200" cy="68106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defRPr sz="1200" b="1" i="0">
                <a:solidFill>
                  <a:srgbClr val="8A8A8A"/>
                </a:solidFill>
                <a:latin typeface="Arial"/>
                <a:cs typeface="Arial"/>
              </a:defRPr>
            </a:lvl1pPr>
          </a:lstStyle>
          <a:p>
            <a:pPr marL="254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it-IT" sz="1200" b="1" i="0" u="none" strike="noStrike" kern="1200" cap="none" spc="-5" normalizeH="0" baseline="0" noProof="0" smtClean="0">
                <a:ln>
                  <a:noFill/>
                </a:ln>
                <a:solidFill>
                  <a:srgbClr val="8A8A8A"/>
                </a:solidFill>
                <a:effectLst/>
                <a:uLnTx/>
                <a:uFillTx/>
                <a:latin typeface="Arial"/>
                <a:ea typeface="+mn-ea"/>
                <a:cs typeface="Arial"/>
              </a:rPr>
              <a:pPr marL="25400" marR="0" lvl="0" indent="0" algn="l" defTabSz="914400" rtl="0" eaLnBrk="1" fontAlgn="auto" latinLnBrk="0" hangingPunct="1">
                <a:lnSpc>
                  <a:spcPts val="1425"/>
                </a:lnSpc>
                <a:spcBef>
                  <a:spcPts val="0"/>
                </a:spcBef>
                <a:spcAft>
                  <a:spcPts val="0"/>
                </a:spcAft>
                <a:buClrTx/>
                <a:buSzTx/>
                <a:buFontTx/>
                <a:buNone/>
                <a:tabLst/>
                <a:defRPr/>
              </a:pPr>
              <a:t>‹N›</a:t>
            </a:fld>
            <a:endParaRPr kumimoji="0" lang="it-IT" sz="1200" b="1" i="0" u="none" strike="noStrike" kern="1200" cap="none" spc="-5" normalizeH="0" baseline="0" noProof="0" dirty="0">
              <a:ln>
                <a:noFill/>
              </a:ln>
              <a:solidFill>
                <a:srgbClr val="8A8A8A"/>
              </a:solidFill>
              <a:effectLst/>
              <a:uLnTx/>
              <a:uFillTx/>
              <a:latin typeface="Arial"/>
              <a:ea typeface="+mn-ea"/>
              <a:cs typeface="Arial"/>
            </a:endParaRPr>
          </a:p>
        </p:txBody>
      </p:sp>
    </p:spTree>
    <p:extLst>
      <p:ext uri="{BB962C8B-B14F-4D97-AF65-F5344CB8AC3E}">
        <p14:creationId xmlns:p14="http://schemas.microsoft.com/office/powerpoint/2010/main" val="37702210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F2136EAE-5AC8-4599-85E1-5FECA5855089}" type="slidenum">
              <a:rPr lang="en-US"/>
              <a:pPr>
                <a:defRPr/>
              </a:pPr>
              <a:t>‹N›</a:t>
            </a:fld>
            <a:endParaRPr lang="en-US"/>
          </a:p>
        </p:txBody>
      </p:sp>
    </p:spTree>
    <p:extLst>
      <p:ext uri="{BB962C8B-B14F-4D97-AF65-F5344CB8AC3E}">
        <p14:creationId xmlns:p14="http://schemas.microsoft.com/office/powerpoint/2010/main" val="4227294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5" name="Segnaposto piè di pagina 4"/>
          <p:cNvSpPr>
            <a:spLocks noGrp="1"/>
          </p:cNvSpPr>
          <p:nvPr>
            <p:ph type="ftr" sz="quarter" idx="11"/>
          </p:nvPr>
        </p:nvSpPr>
        <p:spPr/>
        <p:txBody>
          <a:bodyPr/>
          <a:lstStyle>
            <a:lvl1pPr defTabSz="914400">
              <a:defRPr>
                <a:latin typeface="Garamond" pitchFamily="18" charset="0"/>
                <a:ea typeface="+mn-ea"/>
                <a:cs typeface="Arial" pitchFamily="34" charset="0"/>
              </a:defRPr>
            </a:lvl1pPr>
          </a:lstStyle>
          <a:p>
            <a:pPr>
              <a:defRPr/>
            </a:pPr>
            <a:endParaRPr lang="en-US"/>
          </a:p>
        </p:txBody>
      </p:sp>
      <p:sp>
        <p:nvSpPr>
          <p:cNvPr id="6" name="Segnaposto numero diapositiva 5"/>
          <p:cNvSpPr>
            <a:spLocks noGrp="1"/>
          </p:cNvSpPr>
          <p:nvPr>
            <p:ph type="sldNum" sz="quarter" idx="12"/>
          </p:nvPr>
        </p:nvSpPr>
        <p:spPr/>
        <p:txBody>
          <a:bodyPr/>
          <a:lstStyle>
            <a:lvl1pPr defTabSz="914400">
              <a:defRPr>
                <a:latin typeface="Garamond" pitchFamily="18" charset="0"/>
                <a:ea typeface="+mn-ea"/>
                <a:cs typeface="Arial" pitchFamily="34" charset="0"/>
              </a:defRPr>
            </a:lvl1pPr>
          </a:lstStyle>
          <a:p>
            <a:pPr>
              <a:defRPr/>
            </a:pPr>
            <a:fld id="{05166DBF-300A-4A96-989E-B2DD32CA3ECD}" type="slidenum">
              <a:rPr lang="en-US"/>
              <a:pPr>
                <a:defRPr/>
              </a:pPr>
              <a:t>‹N›</a:t>
            </a:fld>
            <a:endParaRPr lang="en-US"/>
          </a:p>
        </p:txBody>
      </p:sp>
    </p:spTree>
    <p:extLst>
      <p:ext uri="{BB962C8B-B14F-4D97-AF65-F5344CB8AC3E}">
        <p14:creationId xmlns:p14="http://schemas.microsoft.com/office/powerpoint/2010/main" val="354526127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48"/>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3642299E-33A8-4CAD-8E85-BCDC0A4CD917}" type="slidenum">
              <a:rPr lang="en-US" altLang="it-IT"/>
              <a:pPr/>
              <a:t>‹N›</a:t>
            </a:fld>
            <a:endParaRPr lang="en-US" altLang="it-IT"/>
          </a:p>
        </p:txBody>
      </p:sp>
    </p:spTree>
    <p:extLst>
      <p:ext uri="{BB962C8B-B14F-4D97-AF65-F5344CB8AC3E}">
        <p14:creationId xmlns:p14="http://schemas.microsoft.com/office/powerpoint/2010/main" val="20470800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54ABA735-F16B-4708-8D0E-BAF15301CDBC}" type="slidenum">
              <a:rPr lang="en-US" altLang="it-IT"/>
              <a:pPr/>
              <a:t>‹N›</a:t>
            </a:fld>
            <a:endParaRPr lang="en-US" altLang="it-IT"/>
          </a:p>
        </p:txBody>
      </p:sp>
    </p:spTree>
    <p:extLst>
      <p:ext uri="{BB962C8B-B14F-4D97-AF65-F5344CB8AC3E}">
        <p14:creationId xmlns:p14="http://schemas.microsoft.com/office/powerpoint/2010/main" val="2719245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it-IT"/>
          </a:p>
        </p:txBody>
      </p:sp>
      <p:sp>
        <p:nvSpPr>
          <p:cNvPr id="4" name="Segnaposto piè di pagina 3"/>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it-IT"/>
          </a:p>
        </p:txBody>
      </p:sp>
      <p:sp>
        <p:nvSpPr>
          <p:cNvPr id="5" name="Segnaposto numero diapositiva 4"/>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87E1FD75-C9B8-4634-B36D-D256F42A984E}" type="slidenum">
              <a:rPr lang="it-IT" altLang="it-IT"/>
              <a:pPr/>
              <a:t>‹N›</a:t>
            </a:fld>
            <a:endParaRPr lang="it-IT" altLang="it-IT"/>
          </a:p>
        </p:txBody>
      </p:sp>
    </p:spTree>
    <p:extLst>
      <p:ext uri="{BB962C8B-B14F-4D97-AF65-F5344CB8AC3E}">
        <p14:creationId xmlns:p14="http://schemas.microsoft.com/office/powerpoint/2010/main" val="1550508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23"/>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ECC527EC-794C-4780-93F9-265298E263DA}" type="slidenum">
              <a:rPr lang="en-US" altLang="it-IT"/>
              <a:pPr/>
              <a:t>‹N›</a:t>
            </a:fld>
            <a:endParaRPr lang="en-US" altLang="it-IT"/>
          </a:p>
        </p:txBody>
      </p:sp>
    </p:spTree>
    <p:extLst>
      <p:ext uri="{BB962C8B-B14F-4D97-AF65-F5344CB8AC3E}">
        <p14:creationId xmlns:p14="http://schemas.microsoft.com/office/powerpoint/2010/main" val="13289177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B1A4D966-E4CD-427E-95E5-1CE54AA66960}" type="slidenum">
              <a:rPr lang="en-US" altLang="it-IT"/>
              <a:pPr/>
              <a:t>‹N›</a:t>
            </a:fld>
            <a:endParaRPr lang="en-US" altLang="it-IT"/>
          </a:p>
        </p:txBody>
      </p:sp>
    </p:spTree>
    <p:extLst>
      <p:ext uri="{BB962C8B-B14F-4D97-AF65-F5344CB8AC3E}">
        <p14:creationId xmlns:p14="http://schemas.microsoft.com/office/powerpoint/2010/main" val="42360961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4D1FD506-DB34-4355-A4B0-ABA1909D45E3}" type="slidenum">
              <a:rPr lang="en-US" altLang="it-IT"/>
              <a:pPr/>
              <a:t>‹N›</a:t>
            </a:fld>
            <a:endParaRPr lang="en-US" altLang="it-IT"/>
          </a:p>
        </p:txBody>
      </p:sp>
    </p:spTree>
    <p:extLst>
      <p:ext uri="{BB962C8B-B14F-4D97-AF65-F5344CB8AC3E}">
        <p14:creationId xmlns:p14="http://schemas.microsoft.com/office/powerpoint/2010/main" val="29332985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79FFE748-6C45-4F75-A20C-5AAB2C228C88}" type="slidenum">
              <a:rPr lang="en-US" altLang="it-IT"/>
              <a:pPr/>
              <a:t>‹N›</a:t>
            </a:fld>
            <a:endParaRPr lang="en-US" altLang="it-IT"/>
          </a:p>
        </p:txBody>
      </p:sp>
    </p:spTree>
    <p:extLst>
      <p:ext uri="{BB962C8B-B14F-4D97-AF65-F5344CB8AC3E}">
        <p14:creationId xmlns:p14="http://schemas.microsoft.com/office/powerpoint/2010/main" val="33465925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5EB68E07-C86E-4D0A-915B-403BD01BC588}" type="slidenum">
              <a:rPr lang="en-US" altLang="it-IT"/>
              <a:pPr/>
              <a:t>‹N›</a:t>
            </a:fld>
            <a:endParaRPr lang="en-US" altLang="it-IT"/>
          </a:p>
        </p:txBody>
      </p:sp>
    </p:spTree>
    <p:extLst>
      <p:ext uri="{BB962C8B-B14F-4D97-AF65-F5344CB8AC3E}">
        <p14:creationId xmlns:p14="http://schemas.microsoft.com/office/powerpoint/2010/main" val="9410404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5" y="27307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5C678125-5C6B-4E4D-A53F-80F35D2E3C9A}" type="slidenum">
              <a:rPr lang="en-US" altLang="it-IT"/>
              <a:pPr/>
              <a:t>‹N›</a:t>
            </a:fld>
            <a:endParaRPr lang="en-US" altLang="it-IT"/>
          </a:p>
        </p:txBody>
      </p:sp>
    </p:spTree>
    <p:extLst>
      <p:ext uri="{BB962C8B-B14F-4D97-AF65-F5344CB8AC3E}">
        <p14:creationId xmlns:p14="http://schemas.microsoft.com/office/powerpoint/2010/main" val="39371736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A9C97C46-4A65-4554-9CDC-3F758829170D}" type="slidenum">
              <a:rPr lang="en-US" altLang="it-IT"/>
              <a:pPr/>
              <a:t>‹N›</a:t>
            </a:fld>
            <a:endParaRPr lang="en-US" altLang="it-IT"/>
          </a:p>
        </p:txBody>
      </p:sp>
    </p:spTree>
    <p:extLst>
      <p:ext uri="{BB962C8B-B14F-4D97-AF65-F5344CB8AC3E}">
        <p14:creationId xmlns:p14="http://schemas.microsoft.com/office/powerpoint/2010/main" val="13780618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EFBE97EE-3B02-4329-AEDF-402DEF5655BC}" type="slidenum">
              <a:rPr lang="en-US" altLang="it-IT"/>
              <a:pPr/>
              <a:t>‹N›</a:t>
            </a:fld>
            <a:endParaRPr lang="en-US" altLang="it-IT"/>
          </a:p>
        </p:txBody>
      </p:sp>
    </p:spTree>
    <p:extLst>
      <p:ext uri="{BB962C8B-B14F-4D97-AF65-F5344CB8AC3E}">
        <p14:creationId xmlns:p14="http://schemas.microsoft.com/office/powerpoint/2010/main" val="5743255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61"/>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61"/>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a:defRPr>
                <a:latin typeface="Times New Roman" pitchFamily="18" charset="0"/>
                <a:ea typeface="+mn-ea"/>
                <a:cs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F1D016F5-30DC-41CA-84D5-44DFD47C97DA}" type="slidenum">
              <a:rPr lang="en-US" altLang="it-IT"/>
              <a:pPr/>
              <a:t>‹N›</a:t>
            </a:fld>
            <a:endParaRPr lang="en-US" altLang="it-IT"/>
          </a:p>
        </p:txBody>
      </p:sp>
    </p:spTree>
    <p:extLst>
      <p:ext uri="{BB962C8B-B14F-4D97-AF65-F5344CB8AC3E}">
        <p14:creationId xmlns:p14="http://schemas.microsoft.com/office/powerpoint/2010/main" val="6892798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2198351"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2" name="Freeform 23"/>
            <p:cNvSpPr>
              <a:spLocks/>
            </p:cNvSpPr>
            <p:nvPr/>
          </p:nvSpPr>
          <p:spPr bwMode="hidden">
            <a:xfrm>
              <a:off x="5041" y="0"/>
              <a:ext cx="719" cy="845"/>
            </a:xfrm>
            <a:custGeom>
              <a:avLst/>
              <a:gdLst>
                <a:gd name="T0" fmla="*/ 753 w 717"/>
                <a:gd name="T1" fmla="*/ 845 h 845"/>
                <a:gd name="T2" fmla="*/ 753 w 717"/>
                <a:gd name="T3" fmla="*/ 821 h 845"/>
                <a:gd name="T4" fmla="*/ 610 w 717"/>
                <a:gd name="T5" fmla="*/ 605 h 845"/>
                <a:gd name="T6" fmla="*/ 424 w 717"/>
                <a:gd name="T7" fmla="*/ 396 h 845"/>
                <a:gd name="T8" fmla="*/ 239 w 717"/>
                <a:gd name="T9" fmla="*/ 192 h 845"/>
                <a:gd name="T10" fmla="*/ 17 w 717"/>
                <a:gd name="T11" fmla="*/ 0 h 845"/>
                <a:gd name="T12" fmla="*/ 0 w 717"/>
                <a:gd name="T13" fmla="*/ 0 h 845"/>
                <a:gd name="T14" fmla="*/ 227 w 717"/>
                <a:gd name="T15" fmla="*/ 198 h 845"/>
                <a:gd name="T16" fmla="*/ 418 w 717"/>
                <a:gd name="T17" fmla="*/ 408 h 845"/>
                <a:gd name="T18" fmla="*/ 604 w 717"/>
                <a:gd name="T19" fmla="*/ 623 h 845"/>
                <a:gd name="T20" fmla="*/ 753 w 717"/>
                <a:gd name="T21" fmla="*/ 845 h 845"/>
                <a:gd name="T22" fmla="*/ 75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3" name="Freeform 24"/>
            <p:cNvSpPr>
              <a:spLocks/>
            </p:cNvSpPr>
            <p:nvPr/>
          </p:nvSpPr>
          <p:spPr bwMode="hidden">
            <a:xfrm>
              <a:off x="5352" y="0"/>
              <a:ext cx="408" cy="414"/>
            </a:xfrm>
            <a:custGeom>
              <a:avLst/>
              <a:gdLst>
                <a:gd name="T0" fmla="*/ 425 w 407"/>
                <a:gd name="T1" fmla="*/ 414 h 414"/>
                <a:gd name="T2" fmla="*/ 425 w 407"/>
                <a:gd name="T3" fmla="*/ 396 h 414"/>
                <a:gd name="T4" fmla="*/ 240 w 407"/>
                <a:gd name="T5" fmla="*/ 192 h 414"/>
                <a:gd name="T6" fmla="*/ 12 w 407"/>
                <a:gd name="T7" fmla="*/ 0 h 414"/>
                <a:gd name="T8" fmla="*/ 0 w 407"/>
                <a:gd name="T9" fmla="*/ 0 h 414"/>
                <a:gd name="T10" fmla="*/ 108 w 407"/>
                <a:gd name="T11" fmla="*/ 102 h 414"/>
                <a:gd name="T12" fmla="*/ 234 w 407"/>
                <a:gd name="T13" fmla="*/ 204 h 414"/>
                <a:gd name="T14" fmla="*/ 425 w 407"/>
                <a:gd name="T15" fmla="*/ 414 h 414"/>
                <a:gd name="T16" fmla="*/ 42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5" name="Freeform 26"/>
            <p:cNvSpPr>
              <a:spLocks/>
            </p:cNvSpPr>
            <p:nvPr/>
          </p:nvSpPr>
          <p:spPr bwMode="hidden">
            <a:xfrm>
              <a:off x="6" y="0"/>
              <a:ext cx="588" cy="599"/>
            </a:xfrm>
            <a:custGeom>
              <a:avLst/>
              <a:gdLst>
                <a:gd name="T0" fmla="*/ 622 w 586"/>
                <a:gd name="T1" fmla="*/ 0 h 599"/>
                <a:gd name="T2" fmla="*/ 604 w 586"/>
                <a:gd name="T3" fmla="*/ 0 h 599"/>
                <a:gd name="T4" fmla="*/ 425 w 586"/>
                <a:gd name="T5" fmla="*/ 132 h 599"/>
                <a:gd name="T6" fmla="*/ 275 w 586"/>
                <a:gd name="T7" fmla="*/ 270 h 599"/>
                <a:gd name="T8" fmla="*/ 120 w 586"/>
                <a:gd name="T9" fmla="*/ 420 h 599"/>
                <a:gd name="T10" fmla="*/ 0 w 586"/>
                <a:gd name="T11" fmla="*/ 575 h 599"/>
                <a:gd name="T12" fmla="*/ 0 w 586"/>
                <a:gd name="T13" fmla="*/ 599 h 599"/>
                <a:gd name="T14" fmla="*/ 120 w 586"/>
                <a:gd name="T15" fmla="*/ 432 h 599"/>
                <a:gd name="T16" fmla="*/ 275 w 586"/>
                <a:gd name="T17" fmla="*/ 282 h 599"/>
                <a:gd name="T18" fmla="*/ 431 w 586"/>
                <a:gd name="T19" fmla="*/ 138 h 599"/>
                <a:gd name="T20" fmla="*/ 622 w 586"/>
                <a:gd name="T21" fmla="*/ 0 h 599"/>
                <a:gd name="T22" fmla="*/ 62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6" name="Freeform 27"/>
            <p:cNvSpPr>
              <a:spLocks/>
            </p:cNvSpPr>
            <p:nvPr/>
          </p:nvSpPr>
          <p:spPr bwMode="hidden">
            <a:xfrm>
              <a:off x="6" y="0"/>
              <a:ext cx="270" cy="252"/>
            </a:xfrm>
            <a:custGeom>
              <a:avLst/>
              <a:gdLst>
                <a:gd name="T0" fmla="*/ 287 w 269"/>
                <a:gd name="T1" fmla="*/ 0 h 252"/>
                <a:gd name="T2" fmla="*/ 26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7 w 269"/>
                <a:gd name="T15" fmla="*/ 0 h 252"/>
                <a:gd name="T16" fmla="*/ 28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grpSp>
      <p:sp>
        <p:nvSpPr>
          <p:cNvPr id="1703975" name="Rectangle 39"/>
          <p:cNvSpPr>
            <a:spLocks noGrp="1" noChangeArrowheads="1"/>
          </p:cNvSpPr>
          <p:nvPr>
            <p:ph type="ctrTitle" sz="quarter"/>
          </p:nvPr>
        </p:nvSpPr>
        <p:spPr>
          <a:xfrm>
            <a:off x="914400" y="1692310"/>
            <a:ext cx="10363200" cy="1736725"/>
          </a:xfrm>
        </p:spPr>
        <p:txBody>
          <a:bodyPr anchor="b"/>
          <a:lstStyle>
            <a:lvl1pPr>
              <a:defRPr sz="5400"/>
            </a:lvl1pPr>
          </a:lstStyle>
          <a:p>
            <a:pPr lvl="0"/>
            <a:r>
              <a:rPr lang="it-IT" noProof="0"/>
              <a:t>Fare clic per modificare lo stile del titolo</a:t>
            </a:r>
          </a:p>
        </p:txBody>
      </p:sp>
      <p:sp>
        <p:nvSpPr>
          <p:cNvPr id="1703976"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it-IT" noProof="0"/>
              <a:t>Fare clic per modificare lo stile del sottotitolo dello schema</a:t>
            </a:r>
          </a:p>
        </p:txBody>
      </p:sp>
      <p:sp>
        <p:nvSpPr>
          <p:cNvPr id="41" name="Rectangle 41"/>
          <p:cNvSpPr>
            <a:spLocks noGrp="1" noChangeArrowheads="1"/>
          </p:cNvSpPr>
          <p:nvPr>
            <p:ph type="dt" sz="quarter" idx="10"/>
          </p:nvPr>
        </p:nvSpPr>
        <p:spPr/>
        <p:txBody>
          <a:bodyPr/>
          <a:lstStyle>
            <a:lvl1pPr defTabSz="914400">
              <a:defRPr>
                <a:ea typeface="+mn-ea"/>
                <a:cs typeface="Times New Roman" pitchFamily="18" charset="0"/>
              </a:defRPr>
            </a:lvl1pPr>
          </a:lstStyle>
          <a:p>
            <a:pPr>
              <a:defRPr/>
            </a:pPr>
            <a:endParaRPr lang="it-IT"/>
          </a:p>
        </p:txBody>
      </p:sp>
      <p:sp>
        <p:nvSpPr>
          <p:cNvPr id="42" name="Rectangle 42"/>
          <p:cNvSpPr>
            <a:spLocks noGrp="1" noChangeArrowheads="1"/>
          </p:cNvSpPr>
          <p:nvPr>
            <p:ph type="ftr" sz="quarter" idx="11"/>
          </p:nvPr>
        </p:nvSpPr>
        <p:spPr/>
        <p:txBody>
          <a:bodyPr/>
          <a:lstStyle>
            <a:lvl1pPr defTabSz="914400">
              <a:defRPr>
                <a:ea typeface="+mn-ea"/>
                <a:cs typeface="Times New Roman" pitchFamily="18" charset="0"/>
              </a:defRPr>
            </a:lvl1pPr>
          </a:lstStyle>
          <a:p>
            <a:pPr>
              <a:defRPr/>
            </a:pPr>
            <a:endParaRPr lang="it-IT"/>
          </a:p>
        </p:txBody>
      </p:sp>
      <p:sp>
        <p:nvSpPr>
          <p:cNvPr id="43" name="Rectangle 43"/>
          <p:cNvSpPr>
            <a:spLocks noGrp="1" noChangeArrowheads="1"/>
          </p:cNvSpPr>
          <p:nvPr>
            <p:ph type="sldNum" sz="quarter" idx="12"/>
          </p:nvPr>
        </p:nvSpPr>
        <p:spPr/>
        <p:txBody>
          <a:bodyPr/>
          <a:lstStyle>
            <a:lvl1pPr defTabSz="914400">
              <a:defRPr/>
            </a:lvl1pPr>
          </a:lstStyle>
          <a:p>
            <a:fld id="{8A0EC84D-C881-4A4E-8E81-6B2D85067E07}" type="slidenum">
              <a:rPr lang="it-IT" altLang="it-IT"/>
              <a:pPr/>
              <a:t>‹N›</a:t>
            </a:fld>
            <a:endParaRPr lang="it-IT" altLang="it-IT"/>
          </a:p>
        </p:txBody>
      </p:sp>
    </p:spTree>
    <p:extLst>
      <p:ext uri="{BB962C8B-B14F-4D97-AF65-F5344CB8AC3E}">
        <p14:creationId xmlns:p14="http://schemas.microsoft.com/office/powerpoint/2010/main" val="418627417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it-IT"/>
          </a:p>
        </p:txBody>
      </p:sp>
      <p:sp>
        <p:nvSpPr>
          <p:cNvPr id="3" name="Segnaposto piè di pagina 2"/>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it-IT"/>
          </a:p>
        </p:txBody>
      </p:sp>
      <p:sp>
        <p:nvSpPr>
          <p:cNvPr id="4" name="Segnaposto numero diapositiva 3"/>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E6D4FD11-4F38-4782-ABF2-24CE820BD993}" type="slidenum">
              <a:rPr lang="it-IT" altLang="it-IT"/>
              <a:pPr/>
              <a:t>‹N›</a:t>
            </a:fld>
            <a:endParaRPr lang="it-IT" altLang="it-IT"/>
          </a:p>
        </p:txBody>
      </p:sp>
    </p:spTree>
    <p:extLst>
      <p:ext uri="{BB962C8B-B14F-4D97-AF65-F5344CB8AC3E}">
        <p14:creationId xmlns:p14="http://schemas.microsoft.com/office/powerpoint/2010/main" val="28364223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0"/>
          <p:cNvSpPr>
            <a:spLocks noGrp="1" noChangeArrowheads="1"/>
          </p:cNvSpPr>
          <p:nvPr>
            <p:ph type="dt" sz="half" idx="10"/>
          </p:nvPr>
        </p:nvSpPr>
        <p:spPr/>
        <p:txBody>
          <a:bodyPr/>
          <a:lstStyle>
            <a:lvl1pPr defTabSz="914400">
              <a:defRPr>
                <a:ea typeface="+mn-ea"/>
                <a:cs typeface="Times New Roman" pitchFamily="18" charset="0"/>
              </a:defRPr>
            </a:lvl1pPr>
          </a:lstStyle>
          <a:p>
            <a:pPr>
              <a:defRPr/>
            </a:pPr>
            <a:endParaRPr lang="it-IT"/>
          </a:p>
        </p:txBody>
      </p:sp>
      <p:sp>
        <p:nvSpPr>
          <p:cNvPr id="5" name="Rectangle 41"/>
          <p:cNvSpPr>
            <a:spLocks noGrp="1" noChangeArrowheads="1"/>
          </p:cNvSpPr>
          <p:nvPr>
            <p:ph type="ftr" sz="quarter" idx="11"/>
          </p:nvPr>
        </p:nvSpPr>
        <p:spPr/>
        <p:txBody>
          <a:bodyPr/>
          <a:lstStyle>
            <a:lvl1pPr defTabSz="914400">
              <a:defRPr>
                <a:ea typeface="+mn-ea"/>
                <a:cs typeface="Times New Roman" pitchFamily="18" charset="0"/>
              </a:defRPr>
            </a:lvl1pPr>
          </a:lstStyle>
          <a:p>
            <a:pPr>
              <a:defRPr/>
            </a:pPr>
            <a:endParaRPr lang="it-IT"/>
          </a:p>
        </p:txBody>
      </p:sp>
      <p:sp>
        <p:nvSpPr>
          <p:cNvPr id="6" name="Rectangle 42"/>
          <p:cNvSpPr>
            <a:spLocks noGrp="1" noChangeArrowheads="1"/>
          </p:cNvSpPr>
          <p:nvPr>
            <p:ph type="sldNum" sz="quarter" idx="12"/>
          </p:nvPr>
        </p:nvSpPr>
        <p:spPr/>
        <p:txBody>
          <a:bodyPr/>
          <a:lstStyle>
            <a:lvl1pPr defTabSz="914400">
              <a:defRPr/>
            </a:lvl1pPr>
          </a:lstStyle>
          <a:p>
            <a:fld id="{0D85713B-E1CC-46D4-AC7C-30DDBDDCF0DA}" type="slidenum">
              <a:rPr lang="it-IT" altLang="it-IT"/>
              <a:pPr/>
              <a:t>‹N›</a:t>
            </a:fld>
            <a:endParaRPr lang="it-IT" altLang="it-IT"/>
          </a:p>
        </p:txBody>
      </p:sp>
    </p:spTree>
    <p:extLst>
      <p:ext uri="{BB962C8B-B14F-4D97-AF65-F5344CB8AC3E}">
        <p14:creationId xmlns:p14="http://schemas.microsoft.com/office/powerpoint/2010/main" val="252346268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35"/>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0"/>
          <p:cNvSpPr>
            <a:spLocks noGrp="1" noChangeArrowheads="1"/>
          </p:cNvSpPr>
          <p:nvPr>
            <p:ph type="dt" sz="half" idx="10"/>
          </p:nvPr>
        </p:nvSpPr>
        <p:spPr/>
        <p:txBody>
          <a:bodyPr/>
          <a:lstStyle>
            <a:lvl1pPr defTabSz="914400">
              <a:defRPr>
                <a:ea typeface="+mn-ea"/>
                <a:cs typeface="Times New Roman" pitchFamily="18" charset="0"/>
              </a:defRPr>
            </a:lvl1pPr>
          </a:lstStyle>
          <a:p>
            <a:pPr>
              <a:defRPr/>
            </a:pPr>
            <a:endParaRPr lang="it-IT"/>
          </a:p>
        </p:txBody>
      </p:sp>
      <p:sp>
        <p:nvSpPr>
          <p:cNvPr id="5" name="Rectangle 41"/>
          <p:cNvSpPr>
            <a:spLocks noGrp="1" noChangeArrowheads="1"/>
          </p:cNvSpPr>
          <p:nvPr>
            <p:ph type="ftr" sz="quarter" idx="11"/>
          </p:nvPr>
        </p:nvSpPr>
        <p:spPr/>
        <p:txBody>
          <a:bodyPr/>
          <a:lstStyle>
            <a:lvl1pPr defTabSz="914400">
              <a:defRPr>
                <a:ea typeface="+mn-ea"/>
                <a:cs typeface="Times New Roman" pitchFamily="18" charset="0"/>
              </a:defRPr>
            </a:lvl1pPr>
          </a:lstStyle>
          <a:p>
            <a:pPr>
              <a:defRPr/>
            </a:pPr>
            <a:endParaRPr lang="it-IT"/>
          </a:p>
        </p:txBody>
      </p:sp>
      <p:sp>
        <p:nvSpPr>
          <p:cNvPr id="6" name="Rectangle 42"/>
          <p:cNvSpPr>
            <a:spLocks noGrp="1" noChangeArrowheads="1"/>
          </p:cNvSpPr>
          <p:nvPr>
            <p:ph type="sldNum" sz="quarter" idx="12"/>
          </p:nvPr>
        </p:nvSpPr>
        <p:spPr/>
        <p:txBody>
          <a:bodyPr/>
          <a:lstStyle>
            <a:lvl1pPr defTabSz="914400">
              <a:defRPr/>
            </a:lvl1pPr>
          </a:lstStyle>
          <a:p>
            <a:fld id="{FC03DF3B-4A0E-41A8-A0A2-951B849C13D0}" type="slidenum">
              <a:rPr lang="it-IT" altLang="it-IT"/>
              <a:pPr/>
              <a:t>‹N›</a:t>
            </a:fld>
            <a:endParaRPr lang="it-IT" altLang="it-IT"/>
          </a:p>
        </p:txBody>
      </p:sp>
    </p:spTree>
    <p:extLst>
      <p:ext uri="{BB962C8B-B14F-4D97-AF65-F5344CB8AC3E}">
        <p14:creationId xmlns:p14="http://schemas.microsoft.com/office/powerpoint/2010/main" val="411967902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0"/>
          <p:cNvSpPr>
            <a:spLocks noGrp="1" noChangeArrowheads="1"/>
          </p:cNvSpPr>
          <p:nvPr>
            <p:ph type="dt" sz="half" idx="10"/>
          </p:nvPr>
        </p:nvSpPr>
        <p:spPr/>
        <p:txBody>
          <a:bodyPr/>
          <a:lstStyle>
            <a:lvl1pPr defTabSz="914400">
              <a:defRPr>
                <a:ea typeface="+mn-ea"/>
                <a:cs typeface="Times New Roman" pitchFamily="18" charset="0"/>
              </a:defRPr>
            </a:lvl1pPr>
          </a:lstStyle>
          <a:p>
            <a:pPr>
              <a:defRPr/>
            </a:pPr>
            <a:endParaRPr lang="it-IT"/>
          </a:p>
        </p:txBody>
      </p:sp>
      <p:sp>
        <p:nvSpPr>
          <p:cNvPr id="6" name="Rectangle 41"/>
          <p:cNvSpPr>
            <a:spLocks noGrp="1" noChangeArrowheads="1"/>
          </p:cNvSpPr>
          <p:nvPr>
            <p:ph type="ftr" sz="quarter" idx="11"/>
          </p:nvPr>
        </p:nvSpPr>
        <p:spPr/>
        <p:txBody>
          <a:bodyPr/>
          <a:lstStyle>
            <a:lvl1pPr defTabSz="914400">
              <a:defRPr>
                <a:ea typeface="+mn-ea"/>
                <a:cs typeface="Times New Roman" pitchFamily="18" charset="0"/>
              </a:defRPr>
            </a:lvl1pPr>
          </a:lstStyle>
          <a:p>
            <a:pPr>
              <a:defRPr/>
            </a:pPr>
            <a:endParaRPr lang="it-IT"/>
          </a:p>
        </p:txBody>
      </p:sp>
      <p:sp>
        <p:nvSpPr>
          <p:cNvPr id="7" name="Rectangle 42"/>
          <p:cNvSpPr>
            <a:spLocks noGrp="1" noChangeArrowheads="1"/>
          </p:cNvSpPr>
          <p:nvPr>
            <p:ph type="sldNum" sz="quarter" idx="12"/>
          </p:nvPr>
        </p:nvSpPr>
        <p:spPr/>
        <p:txBody>
          <a:bodyPr/>
          <a:lstStyle>
            <a:lvl1pPr defTabSz="914400">
              <a:defRPr/>
            </a:lvl1pPr>
          </a:lstStyle>
          <a:p>
            <a:fld id="{23196925-2212-43FD-97AF-BC2AD619585B}" type="slidenum">
              <a:rPr lang="it-IT" altLang="it-IT"/>
              <a:pPr/>
              <a:t>‹N›</a:t>
            </a:fld>
            <a:endParaRPr lang="it-IT" altLang="it-IT"/>
          </a:p>
        </p:txBody>
      </p:sp>
    </p:spTree>
    <p:extLst>
      <p:ext uri="{BB962C8B-B14F-4D97-AF65-F5344CB8AC3E}">
        <p14:creationId xmlns:p14="http://schemas.microsoft.com/office/powerpoint/2010/main" val="92692389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0"/>
          <p:cNvSpPr>
            <a:spLocks noGrp="1" noChangeArrowheads="1"/>
          </p:cNvSpPr>
          <p:nvPr>
            <p:ph type="dt" sz="half" idx="10"/>
          </p:nvPr>
        </p:nvSpPr>
        <p:spPr/>
        <p:txBody>
          <a:bodyPr/>
          <a:lstStyle>
            <a:lvl1pPr defTabSz="914400">
              <a:defRPr>
                <a:ea typeface="+mn-ea"/>
                <a:cs typeface="Times New Roman" pitchFamily="18" charset="0"/>
              </a:defRPr>
            </a:lvl1pPr>
          </a:lstStyle>
          <a:p>
            <a:pPr>
              <a:defRPr/>
            </a:pPr>
            <a:endParaRPr lang="it-IT"/>
          </a:p>
        </p:txBody>
      </p:sp>
      <p:sp>
        <p:nvSpPr>
          <p:cNvPr id="8" name="Rectangle 41"/>
          <p:cNvSpPr>
            <a:spLocks noGrp="1" noChangeArrowheads="1"/>
          </p:cNvSpPr>
          <p:nvPr>
            <p:ph type="ftr" sz="quarter" idx="11"/>
          </p:nvPr>
        </p:nvSpPr>
        <p:spPr/>
        <p:txBody>
          <a:bodyPr/>
          <a:lstStyle>
            <a:lvl1pPr defTabSz="914400">
              <a:defRPr>
                <a:ea typeface="+mn-ea"/>
                <a:cs typeface="Times New Roman" pitchFamily="18" charset="0"/>
              </a:defRPr>
            </a:lvl1pPr>
          </a:lstStyle>
          <a:p>
            <a:pPr>
              <a:defRPr/>
            </a:pPr>
            <a:endParaRPr lang="it-IT"/>
          </a:p>
        </p:txBody>
      </p:sp>
      <p:sp>
        <p:nvSpPr>
          <p:cNvPr id="9" name="Rectangle 42"/>
          <p:cNvSpPr>
            <a:spLocks noGrp="1" noChangeArrowheads="1"/>
          </p:cNvSpPr>
          <p:nvPr>
            <p:ph type="sldNum" sz="quarter" idx="12"/>
          </p:nvPr>
        </p:nvSpPr>
        <p:spPr/>
        <p:txBody>
          <a:bodyPr/>
          <a:lstStyle>
            <a:lvl1pPr defTabSz="914400">
              <a:defRPr/>
            </a:lvl1pPr>
          </a:lstStyle>
          <a:p>
            <a:fld id="{C914D67B-64D8-4067-AE80-C8BDB2F10342}" type="slidenum">
              <a:rPr lang="it-IT" altLang="it-IT"/>
              <a:pPr/>
              <a:t>‹N›</a:t>
            </a:fld>
            <a:endParaRPr lang="it-IT" altLang="it-IT"/>
          </a:p>
        </p:txBody>
      </p:sp>
    </p:spTree>
    <p:extLst>
      <p:ext uri="{BB962C8B-B14F-4D97-AF65-F5344CB8AC3E}">
        <p14:creationId xmlns:p14="http://schemas.microsoft.com/office/powerpoint/2010/main" val="402673001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0"/>
          <p:cNvSpPr>
            <a:spLocks noGrp="1" noChangeArrowheads="1"/>
          </p:cNvSpPr>
          <p:nvPr>
            <p:ph type="dt" sz="half" idx="10"/>
          </p:nvPr>
        </p:nvSpPr>
        <p:spPr/>
        <p:txBody>
          <a:bodyPr/>
          <a:lstStyle>
            <a:lvl1pPr defTabSz="914400">
              <a:defRPr>
                <a:ea typeface="+mn-ea"/>
                <a:cs typeface="Times New Roman" pitchFamily="18" charset="0"/>
              </a:defRPr>
            </a:lvl1pPr>
          </a:lstStyle>
          <a:p>
            <a:pPr>
              <a:defRPr/>
            </a:pPr>
            <a:endParaRPr lang="it-IT"/>
          </a:p>
        </p:txBody>
      </p:sp>
      <p:sp>
        <p:nvSpPr>
          <p:cNvPr id="4" name="Rectangle 41"/>
          <p:cNvSpPr>
            <a:spLocks noGrp="1" noChangeArrowheads="1"/>
          </p:cNvSpPr>
          <p:nvPr>
            <p:ph type="ftr" sz="quarter" idx="11"/>
          </p:nvPr>
        </p:nvSpPr>
        <p:spPr/>
        <p:txBody>
          <a:bodyPr/>
          <a:lstStyle>
            <a:lvl1pPr defTabSz="914400">
              <a:defRPr>
                <a:ea typeface="+mn-ea"/>
                <a:cs typeface="Times New Roman" pitchFamily="18" charset="0"/>
              </a:defRPr>
            </a:lvl1pPr>
          </a:lstStyle>
          <a:p>
            <a:pPr>
              <a:defRPr/>
            </a:pPr>
            <a:endParaRPr lang="it-IT"/>
          </a:p>
        </p:txBody>
      </p:sp>
      <p:sp>
        <p:nvSpPr>
          <p:cNvPr id="5" name="Rectangle 42"/>
          <p:cNvSpPr>
            <a:spLocks noGrp="1" noChangeArrowheads="1"/>
          </p:cNvSpPr>
          <p:nvPr>
            <p:ph type="sldNum" sz="quarter" idx="12"/>
          </p:nvPr>
        </p:nvSpPr>
        <p:spPr/>
        <p:txBody>
          <a:bodyPr/>
          <a:lstStyle>
            <a:lvl1pPr defTabSz="914400">
              <a:defRPr/>
            </a:lvl1pPr>
          </a:lstStyle>
          <a:p>
            <a:fld id="{1D723AE5-5EBD-4254-8937-593BB6B36CA7}" type="slidenum">
              <a:rPr lang="it-IT" altLang="it-IT"/>
              <a:pPr/>
              <a:t>‹N›</a:t>
            </a:fld>
            <a:endParaRPr lang="it-IT" altLang="it-IT"/>
          </a:p>
        </p:txBody>
      </p:sp>
    </p:spTree>
    <p:extLst>
      <p:ext uri="{BB962C8B-B14F-4D97-AF65-F5344CB8AC3E}">
        <p14:creationId xmlns:p14="http://schemas.microsoft.com/office/powerpoint/2010/main" val="293266081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defTabSz="914400">
              <a:defRPr>
                <a:ea typeface="+mn-ea"/>
                <a:cs typeface="Times New Roman" pitchFamily="18" charset="0"/>
              </a:defRPr>
            </a:lvl1pPr>
          </a:lstStyle>
          <a:p>
            <a:pPr>
              <a:defRPr/>
            </a:pPr>
            <a:endParaRPr lang="it-IT"/>
          </a:p>
        </p:txBody>
      </p:sp>
      <p:sp>
        <p:nvSpPr>
          <p:cNvPr id="3" name="Rectangle 41"/>
          <p:cNvSpPr>
            <a:spLocks noGrp="1" noChangeArrowheads="1"/>
          </p:cNvSpPr>
          <p:nvPr>
            <p:ph type="ftr" sz="quarter" idx="11"/>
          </p:nvPr>
        </p:nvSpPr>
        <p:spPr/>
        <p:txBody>
          <a:bodyPr/>
          <a:lstStyle>
            <a:lvl1pPr defTabSz="914400">
              <a:defRPr>
                <a:ea typeface="+mn-ea"/>
                <a:cs typeface="Times New Roman" pitchFamily="18" charset="0"/>
              </a:defRPr>
            </a:lvl1pPr>
          </a:lstStyle>
          <a:p>
            <a:pPr>
              <a:defRPr/>
            </a:pPr>
            <a:endParaRPr lang="it-IT"/>
          </a:p>
        </p:txBody>
      </p:sp>
      <p:sp>
        <p:nvSpPr>
          <p:cNvPr id="4" name="Rectangle 42"/>
          <p:cNvSpPr>
            <a:spLocks noGrp="1" noChangeArrowheads="1"/>
          </p:cNvSpPr>
          <p:nvPr>
            <p:ph type="sldNum" sz="quarter" idx="12"/>
          </p:nvPr>
        </p:nvSpPr>
        <p:spPr/>
        <p:txBody>
          <a:bodyPr/>
          <a:lstStyle>
            <a:lvl1pPr defTabSz="914400">
              <a:defRPr/>
            </a:lvl1pPr>
          </a:lstStyle>
          <a:p>
            <a:fld id="{51DC97BC-9C7C-4BA3-A2FC-F1BFB681506F}" type="slidenum">
              <a:rPr lang="it-IT" altLang="it-IT"/>
              <a:pPr/>
              <a:t>‹N›</a:t>
            </a:fld>
            <a:endParaRPr lang="it-IT" altLang="it-IT"/>
          </a:p>
        </p:txBody>
      </p:sp>
    </p:spTree>
    <p:extLst>
      <p:ext uri="{BB962C8B-B14F-4D97-AF65-F5344CB8AC3E}">
        <p14:creationId xmlns:p14="http://schemas.microsoft.com/office/powerpoint/2010/main" val="189245919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5"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0"/>
          <p:cNvSpPr>
            <a:spLocks noGrp="1" noChangeArrowheads="1"/>
          </p:cNvSpPr>
          <p:nvPr>
            <p:ph type="dt" sz="half" idx="10"/>
          </p:nvPr>
        </p:nvSpPr>
        <p:spPr/>
        <p:txBody>
          <a:bodyPr/>
          <a:lstStyle>
            <a:lvl1pPr defTabSz="914400">
              <a:defRPr>
                <a:ea typeface="+mn-ea"/>
                <a:cs typeface="Times New Roman" pitchFamily="18" charset="0"/>
              </a:defRPr>
            </a:lvl1pPr>
          </a:lstStyle>
          <a:p>
            <a:pPr>
              <a:defRPr/>
            </a:pPr>
            <a:endParaRPr lang="it-IT"/>
          </a:p>
        </p:txBody>
      </p:sp>
      <p:sp>
        <p:nvSpPr>
          <p:cNvPr id="6" name="Rectangle 41"/>
          <p:cNvSpPr>
            <a:spLocks noGrp="1" noChangeArrowheads="1"/>
          </p:cNvSpPr>
          <p:nvPr>
            <p:ph type="ftr" sz="quarter" idx="11"/>
          </p:nvPr>
        </p:nvSpPr>
        <p:spPr/>
        <p:txBody>
          <a:bodyPr/>
          <a:lstStyle>
            <a:lvl1pPr defTabSz="914400">
              <a:defRPr>
                <a:ea typeface="+mn-ea"/>
                <a:cs typeface="Times New Roman" pitchFamily="18" charset="0"/>
              </a:defRPr>
            </a:lvl1pPr>
          </a:lstStyle>
          <a:p>
            <a:pPr>
              <a:defRPr/>
            </a:pPr>
            <a:endParaRPr lang="it-IT"/>
          </a:p>
        </p:txBody>
      </p:sp>
      <p:sp>
        <p:nvSpPr>
          <p:cNvPr id="7" name="Rectangle 42"/>
          <p:cNvSpPr>
            <a:spLocks noGrp="1" noChangeArrowheads="1"/>
          </p:cNvSpPr>
          <p:nvPr>
            <p:ph type="sldNum" sz="quarter" idx="12"/>
          </p:nvPr>
        </p:nvSpPr>
        <p:spPr/>
        <p:txBody>
          <a:bodyPr/>
          <a:lstStyle>
            <a:lvl1pPr defTabSz="914400">
              <a:defRPr/>
            </a:lvl1pPr>
          </a:lstStyle>
          <a:p>
            <a:fld id="{92458E20-44C6-46EE-AB66-DE6E96D098E4}" type="slidenum">
              <a:rPr lang="it-IT" altLang="it-IT"/>
              <a:pPr/>
              <a:t>‹N›</a:t>
            </a:fld>
            <a:endParaRPr lang="it-IT" altLang="it-IT"/>
          </a:p>
        </p:txBody>
      </p:sp>
    </p:spTree>
    <p:extLst>
      <p:ext uri="{BB962C8B-B14F-4D97-AF65-F5344CB8AC3E}">
        <p14:creationId xmlns:p14="http://schemas.microsoft.com/office/powerpoint/2010/main" val="96697354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0"/>
          <p:cNvSpPr>
            <a:spLocks noGrp="1" noChangeArrowheads="1"/>
          </p:cNvSpPr>
          <p:nvPr>
            <p:ph type="dt" sz="half" idx="10"/>
          </p:nvPr>
        </p:nvSpPr>
        <p:spPr/>
        <p:txBody>
          <a:bodyPr/>
          <a:lstStyle>
            <a:lvl1pPr defTabSz="914400">
              <a:defRPr>
                <a:ea typeface="+mn-ea"/>
                <a:cs typeface="Times New Roman" pitchFamily="18" charset="0"/>
              </a:defRPr>
            </a:lvl1pPr>
          </a:lstStyle>
          <a:p>
            <a:pPr>
              <a:defRPr/>
            </a:pPr>
            <a:endParaRPr lang="it-IT"/>
          </a:p>
        </p:txBody>
      </p:sp>
      <p:sp>
        <p:nvSpPr>
          <p:cNvPr id="6" name="Rectangle 41"/>
          <p:cNvSpPr>
            <a:spLocks noGrp="1" noChangeArrowheads="1"/>
          </p:cNvSpPr>
          <p:nvPr>
            <p:ph type="ftr" sz="quarter" idx="11"/>
          </p:nvPr>
        </p:nvSpPr>
        <p:spPr/>
        <p:txBody>
          <a:bodyPr/>
          <a:lstStyle>
            <a:lvl1pPr defTabSz="914400">
              <a:defRPr>
                <a:ea typeface="+mn-ea"/>
                <a:cs typeface="Times New Roman" pitchFamily="18" charset="0"/>
              </a:defRPr>
            </a:lvl1pPr>
          </a:lstStyle>
          <a:p>
            <a:pPr>
              <a:defRPr/>
            </a:pPr>
            <a:endParaRPr lang="it-IT"/>
          </a:p>
        </p:txBody>
      </p:sp>
      <p:sp>
        <p:nvSpPr>
          <p:cNvPr id="7" name="Rectangle 42"/>
          <p:cNvSpPr>
            <a:spLocks noGrp="1" noChangeArrowheads="1"/>
          </p:cNvSpPr>
          <p:nvPr>
            <p:ph type="sldNum" sz="quarter" idx="12"/>
          </p:nvPr>
        </p:nvSpPr>
        <p:spPr/>
        <p:txBody>
          <a:bodyPr/>
          <a:lstStyle>
            <a:lvl1pPr defTabSz="914400">
              <a:defRPr/>
            </a:lvl1pPr>
          </a:lstStyle>
          <a:p>
            <a:fld id="{554E753E-7B92-4F50-B95D-FD75E1DFEF75}" type="slidenum">
              <a:rPr lang="it-IT" altLang="it-IT"/>
              <a:pPr/>
              <a:t>‹N›</a:t>
            </a:fld>
            <a:endParaRPr lang="it-IT" altLang="it-IT"/>
          </a:p>
        </p:txBody>
      </p:sp>
    </p:spTree>
    <p:extLst>
      <p:ext uri="{BB962C8B-B14F-4D97-AF65-F5344CB8AC3E}">
        <p14:creationId xmlns:p14="http://schemas.microsoft.com/office/powerpoint/2010/main" val="272445490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0"/>
          <p:cNvSpPr>
            <a:spLocks noGrp="1" noChangeArrowheads="1"/>
          </p:cNvSpPr>
          <p:nvPr>
            <p:ph type="dt" sz="half" idx="10"/>
          </p:nvPr>
        </p:nvSpPr>
        <p:spPr/>
        <p:txBody>
          <a:bodyPr/>
          <a:lstStyle>
            <a:lvl1pPr defTabSz="914400">
              <a:defRPr>
                <a:ea typeface="+mn-ea"/>
                <a:cs typeface="Times New Roman" pitchFamily="18" charset="0"/>
              </a:defRPr>
            </a:lvl1pPr>
          </a:lstStyle>
          <a:p>
            <a:pPr>
              <a:defRPr/>
            </a:pPr>
            <a:endParaRPr lang="it-IT"/>
          </a:p>
        </p:txBody>
      </p:sp>
      <p:sp>
        <p:nvSpPr>
          <p:cNvPr id="5" name="Rectangle 41"/>
          <p:cNvSpPr>
            <a:spLocks noGrp="1" noChangeArrowheads="1"/>
          </p:cNvSpPr>
          <p:nvPr>
            <p:ph type="ftr" sz="quarter" idx="11"/>
          </p:nvPr>
        </p:nvSpPr>
        <p:spPr/>
        <p:txBody>
          <a:bodyPr/>
          <a:lstStyle>
            <a:lvl1pPr defTabSz="914400">
              <a:defRPr>
                <a:ea typeface="+mn-ea"/>
                <a:cs typeface="Times New Roman" pitchFamily="18" charset="0"/>
              </a:defRPr>
            </a:lvl1pPr>
          </a:lstStyle>
          <a:p>
            <a:pPr>
              <a:defRPr/>
            </a:pPr>
            <a:endParaRPr lang="it-IT"/>
          </a:p>
        </p:txBody>
      </p:sp>
      <p:sp>
        <p:nvSpPr>
          <p:cNvPr id="6" name="Rectangle 42"/>
          <p:cNvSpPr>
            <a:spLocks noGrp="1" noChangeArrowheads="1"/>
          </p:cNvSpPr>
          <p:nvPr>
            <p:ph type="sldNum" sz="quarter" idx="12"/>
          </p:nvPr>
        </p:nvSpPr>
        <p:spPr/>
        <p:txBody>
          <a:bodyPr/>
          <a:lstStyle>
            <a:lvl1pPr defTabSz="914400">
              <a:defRPr/>
            </a:lvl1pPr>
          </a:lstStyle>
          <a:p>
            <a:fld id="{A2070253-F6CF-4F67-AC3A-79EEFB0180B3}" type="slidenum">
              <a:rPr lang="it-IT" altLang="it-IT"/>
              <a:pPr/>
              <a:t>‹N›</a:t>
            </a:fld>
            <a:endParaRPr lang="it-IT" altLang="it-IT"/>
          </a:p>
        </p:txBody>
      </p:sp>
    </p:spTree>
    <p:extLst>
      <p:ext uri="{BB962C8B-B14F-4D97-AF65-F5344CB8AC3E}">
        <p14:creationId xmlns:p14="http://schemas.microsoft.com/office/powerpoint/2010/main" val="417896395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7813"/>
            <a:ext cx="2743200" cy="5853112"/>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7813"/>
            <a:ext cx="8026400" cy="5853112"/>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0"/>
          <p:cNvSpPr>
            <a:spLocks noGrp="1" noChangeArrowheads="1"/>
          </p:cNvSpPr>
          <p:nvPr>
            <p:ph type="dt" sz="half" idx="10"/>
          </p:nvPr>
        </p:nvSpPr>
        <p:spPr/>
        <p:txBody>
          <a:bodyPr/>
          <a:lstStyle>
            <a:lvl1pPr defTabSz="914400">
              <a:defRPr>
                <a:ea typeface="+mn-ea"/>
                <a:cs typeface="Times New Roman" pitchFamily="18" charset="0"/>
              </a:defRPr>
            </a:lvl1pPr>
          </a:lstStyle>
          <a:p>
            <a:pPr>
              <a:defRPr/>
            </a:pPr>
            <a:endParaRPr lang="it-IT"/>
          </a:p>
        </p:txBody>
      </p:sp>
      <p:sp>
        <p:nvSpPr>
          <p:cNvPr id="5" name="Rectangle 41"/>
          <p:cNvSpPr>
            <a:spLocks noGrp="1" noChangeArrowheads="1"/>
          </p:cNvSpPr>
          <p:nvPr>
            <p:ph type="ftr" sz="quarter" idx="11"/>
          </p:nvPr>
        </p:nvSpPr>
        <p:spPr/>
        <p:txBody>
          <a:bodyPr/>
          <a:lstStyle>
            <a:lvl1pPr defTabSz="914400">
              <a:defRPr>
                <a:ea typeface="+mn-ea"/>
                <a:cs typeface="Times New Roman" pitchFamily="18" charset="0"/>
              </a:defRPr>
            </a:lvl1pPr>
          </a:lstStyle>
          <a:p>
            <a:pPr>
              <a:defRPr/>
            </a:pPr>
            <a:endParaRPr lang="it-IT"/>
          </a:p>
        </p:txBody>
      </p:sp>
      <p:sp>
        <p:nvSpPr>
          <p:cNvPr id="6" name="Rectangle 42"/>
          <p:cNvSpPr>
            <a:spLocks noGrp="1" noChangeArrowheads="1"/>
          </p:cNvSpPr>
          <p:nvPr>
            <p:ph type="sldNum" sz="quarter" idx="12"/>
          </p:nvPr>
        </p:nvSpPr>
        <p:spPr/>
        <p:txBody>
          <a:bodyPr/>
          <a:lstStyle>
            <a:lvl1pPr defTabSz="914400">
              <a:defRPr/>
            </a:lvl1pPr>
          </a:lstStyle>
          <a:p>
            <a:fld id="{AB128FF5-BD7D-4A17-A5DC-6907E661E575}" type="slidenum">
              <a:rPr lang="it-IT" altLang="it-IT"/>
              <a:pPr/>
              <a:t>‹N›</a:t>
            </a:fld>
            <a:endParaRPr lang="it-IT" altLang="it-IT"/>
          </a:p>
        </p:txBody>
      </p:sp>
    </p:spTree>
    <p:extLst>
      <p:ext uri="{BB962C8B-B14F-4D97-AF65-F5344CB8AC3E}">
        <p14:creationId xmlns:p14="http://schemas.microsoft.com/office/powerpoint/2010/main" val="6073877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5"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2153770D-5D52-4709-A40C-95665AF4FB3F}" type="slidenum">
              <a:rPr lang="it-IT" altLang="it-IT"/>
              <a:pPr/>
              <a:t>‹N›</a:t>
            </a:fld>
            <a:endParaRPr lang="it-IT" altLang="it-IT"/>
          </a:p>
        </p:txBody>
      </p:sp>
    </p:spTree>
    <p:extLst>
      <p:ext uri="{BB962C8B-B14F-4D97-AF65-F5344CB8AC3E}">
        <p14:creationId xmlns:p14="http://schemas.microsoft.com/office/powerpoint/2010/main" val="29442022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3407702" y="6376244"/>
            <a:ext cx="5376597" cy="365125"/>
          </a:xfrm>
        </p:spPr>
        <p:txBody>
          <a:bodyPr/>
          <a:lstStyle>
            <a:lvl1pPr>
              <a:defRPr>
                <a:solidFill>
                  <a:schemeClr val="tx1"/>
                </a:solidFill>
              </a:defRPr>
            </a:lvl1pPr>
          </a:lstStyle>
          <a:p>
            <a:pPr>
              <a:defRPr/>
            </a:pPr>
            <a:endParaRPr lang="en-US" dirty="0"/>
          </a:p>
        </p:txBody>
      </p:sp>
      <p:sp>
        <p:nvSpPr>
          <p:cNvPr id="6" name="Slide Number Placeholder 5"/>
          <p:cNvSpPr>
            <a:spLocks noGrp="1"/>
          </p:cNvSpPr>
          <p:nvPr>
            <p:ph type="sldNum" sz="quarter" idx="12"/>
          </p:nvPr>
        </p:nvSpPr>
        <p:spPr/>
        <p:txBody>
          <a:bodyPr/>
          <a:lstStyle/>
          <a:p>
            <a:pPr>
              <a:defRPr/>
            </a:pPr>
            <a:fld id="{0BF7A1BF-070E-447E-B38F-F5E2D77FF211}" type="slidenum">
              <a:rPr lang="en-US" smtClean="0"/>
              <a:pPr>
                <a:defRPr/>
              </a:pPr>
              <a:t>‹N›</a:t>
            </a:fld>
            <a:endParaRPr lang="en-US"/>
          </a:p>
        </p:txBody>
      </p:sp>
      <p:pic>
        <p:nvPicPr>
          <p:cNvPr id="7" name="Picture 7" descr="PamLogo_B3blu"/>
          <p:cNvPicPr>
            <a:picLocks noChangeAspect="1" noChangeArrowheads="1"/>
          </p:cNvPicPr>
          <p:nvPr userDrawn="1"/>
        </p:nvPicPr>
        <p:blipFill>
          <a:blip r:embed="rId2" cstate="print"/>
          <a:srcRect/>
          <a:stretch>
            <a:fillRect/>
          </a:stretch>
        </p:blipFill>
        <p:spPr bwMode="auto">
          <a:xfrm>
            <a:off x="1" y="6134100"/>
            <a:ext cx="1189567" cy="723900"/>
          </a:xfrm>
          <a:prstGeom prst="rect">
            <a:avLst/>
          </a:prstGeom>
          <a:noFill/>
          <a:ln w="9525">
            <a:noFill/>
            <a:miter lim="800000"/>
            <a:headEnd/>
            <a:tailEnd/>
          </a:ln>
        </p:spPr>
      </p:pic>
      <p:pic>
        <p:nvPicPr>
          <p:cNvPr id="8" name="Picture 8"/>
          <p:cNvPicPr>
            <a:picLocks noChangeAspect="1" noChangeArrowheads="1"/>
          </p:cNvPicPr>
          <p:nvPr userDrawn="1"/>
        </p:nvPicPr>
        <p:blipFill>
          <a:blip r:embed="rId3" cstate="print"/>
          <a:srcRect/>
          <a:stretch>
            <a:fillRect/>
          </a:stretch>
        </p:blipFill>
        <p:spPr bwMode="auto">
          <a:xfrm>
            <a:off x="11176000" y="6283326"/>
            <a:ext cx="1016000" cy="574675"/>
          </a:xfrm>
          <a:prstGeom prst="rect">
            <a:avLst/>
          </a:prstGeom>
          <a:noFill/>
          <a:ln w="9525">
            <a:noFill/>
            <a:miter lim="800000"/>
            <a:headEnd/>
            <a:tailEnd/>
          </a:ln>
        </p:spPr>
      </p:pic>
    </p:spTree>
    <p:extLst>
      <p:ext uri="{BB962C8B-B14F-4D97-AF65-F5344CB8AC3E}">
        <p14:creationId xmlns:p14="http://schemas.microsoft.com/office/powerpoint/2010/main" val="26095144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b="1"/>
            </a:lvl1pPr>
            <a:lvl2pPr>
              <a:defRPr b="1"/>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82089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F0BA81-DCB9-46A4-8C4C-DE47748B248F}" type="slidenum">
              <a:rPr lang="en-US" smtClean="0"/>
              <a:pPr>
                <a:defRPr/>
              </a:pPr>
              <a:t>‹N›</a:t>
            </a:fld>
            <a:endParaRPr lang="en-US"/>
          </a:p>
        </p:txBody>
      </p:sp>
    </p:spTree>
    <p:extLst>
      <p:ext uri="{BB962C8B-B14F-4D97-AF65-F5344CB8AC3E}">
        <p14:creationId xmlns:p14="http://schemas.microsoft.com/office/powerpoint/2010/main" val="9472553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400">
                <a:latin typeface="Times New Roman" pitchFamily="18" charset="0"/>
                <a:cs typeface="Times New Roman" pitchFamily="18" charset="0"/>
              </a:defRPr>
            </a:lvl3pPr>
            <a:lvl4pPr>
              <a:defRPr sz="1800">
                <a:solidFill>
                  <a:schemeClr val="tx1"/>
                </a:solidFill>
                <a:latin typeface="Times New Roman" pitchFamily="18" charset="0"/>
                <a:cs typeface="Times New Roman" pitchFamily="18" charset="0"/>
              </a:defRPr>
            </a:lvl4pPr>
            <a:lvl5pPr>
              <a:defRPr sz="1800">
                <a:solidFill>
                  <a:schemeClr val="tx1"/>
                </a:solidFill>
                <a:latin typeface="Times New Roman" pitchFamily="18" charset="0"/>
                <a:cs typeface="Times New Roman"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solidFill>
                  <a:schemeClr val="tx1"/>
                </a:solidFill>
                <a:latin typeface="Times New Roman" pitchFamily="18" charset="0"/>
                <a:cs typeface="Times New Roman" pitchFamily="18" charset="0"/>
              </a:defRPr>
            </a:lvl3pPr>
            <a:lvl4pPr>
              <a:defRPr sz="1800">
                <a:solidFill>
                  <a:schemeClr val="tx1"/>
                </a:solidFill>
                <a:latin typeface="Times New Roman" pitchFamily="18" charset="0"/>
                <a:cs typeface="Times New Roman" pitchFamily="18" charset="0"/>
              </a:defRPr>
            </a:lvl4pPr>
            <a:lvl5pPr>
              <a:defRPr sz="1800">
                <a:solidFill>
                  <a:schemeClr val="tx1"/>
                </a:solidFill>
                <a:latin typeface="Times New Roman" pitchFamily="18" charset="0"/>
                <a:cs typeface="Times New Roman"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3407702" y="6356351"/>
            <a:ext cx="5376597" cy="365125"/>
          </a:xfrm>
        </p:spPr>
        <p:txBody>
          <a:bodyPr/>
          <a:lstStyle>
            <a:lvl1pPr>
              <a:defRPr b="0">
                <a:solidFill>
                  <a:schemeClr val="tx1"/>
                </a:solidFill>
              </a:defRPr>
            </a:lvl1pPr>
          </a:lstStyle>
          <a:p>
            <a:pPr>
              <a:defRPr/>
            </a:pPr>
            <a:endParaRPr lang="en-US" dirty="0"/>
          </a:p>
        </p:txBody>
      </p:sp>
      <p:sp>
        <p:nvSpPr>
          <p:cNvPr id="7" name="Slide Number Placeholder 6"/>
          <p:cNvSpPr>
            <a:spLocks noGrp="1"/>
          </p:cNvSpPr>
          <p:nvPr>
            <p:ph type="sldNum" sz="quarter" idx="12"/>
          </p:nvPr>
        </p:nvSpPr>
        <p:spPr/>
        <p:txBody>
          <a:bodyPr/>
          <a:lstStyle/>
          <a:p>
            <a:pPr>
              <a:defRPr/>
            </a:pPr>
            <a:fld id="{CB5F7C10-373E-4B50-A778-C57A0BBB6F5C}" type="slidenum">
              <a:rPr lang="en-US" smtClean="0"/>
              <a:pPr>
                <a:defRPr/>
              </a:pPr>
              <a:t>‹N›</a:t>
            </a:fld>
            <a:endParaRPr lang="en-US"/>
          </a:p>
        </p:txBody>
      </p:sp>
    </p:spTree>
    <p:extLst>
      <p:ext uri="{BB962C8B-B14F-4D97-AF65-F5344CB8AC3E}">
        <p14:creationId xmlns:p14="http://schemas.microsoft.com/office/powerpoint/2010/main" val="17103156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580BD48-B5F4-43B4-8AE0-594EEC283FE8}" type="slidenum">
              <a:rPr lang="en-US" smtClean="0"/>
              <a:pPr>
                <a:defRPr/>
              </a:pPr>
              <a:t>‹N›</a:t>
            </a:fld>
            <a:endParaRPr lang="en-US"/>
          </a:p>
        </p:txBody>
      </p:sp>
    </p:spTree>
    <p:extLst>
      <p:ext uri="{BB962C8B-B14F-4D97-AF65-F5344CB8AC3E}">
        <p14:creationId xmlns:p14="http://schemas.microsoft.com/office/powerpoint/2010/main" val="2601412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a:xfrm>
            <a:off x="3407702" y="6356351"/>
            <a:ext cx="5376597" cy="365125"/>
          </a:xfrm>
        </p:spPr>
        <p:txBody>
          <a:bodyPr/>
          <a:lstStyle>
            <a:lvl1pPr>
              <a:defRPr b="0">
                <a:solidFill>
                  <a:schemeClr val="tx1"/>
                </a:solidFill>
              </a:defRPr>
            </a:lvl1pPr>
          </a:lstStyle>
          <a:p>
            <a:pPr>
              <a:defRPr/>
            </a:pPr>
            <a:endParaRPr lang="en-US" dirty="0"/>
          </a:p>
        </p:txBody>
      </p:sp>
      <p:sp>
        <p:nvSpPr>
          <p:cNvPr id="5" name="Slide Number Placeholder 4"/>
          <p:cNvSpPr>
            <a:spLocks noGrp="1"/>
          </p:cNvSpPr>
          <p:nvPr>
            <p:ph type="sldNum" sz="quarter" idx="12"/>
          </p:nvPr>
        </p:nvSpPr>
        <p:spPr/>
        <p:txBody>
          <a:bodyPr/>
          <a:lstStyle/>
          <a:p>
            <a:pPr>
              <a:defRPr/>
            </a:pPr>
            <a:fld id="{DC1CEDC0-FF10-4986-B643-E2341124BB8B}" type="slidenum">
              <a:rPr lang="en-US" smtClean="0"/>
              <a:pPr>
                <a:defRPr/>
              </a:pPr>
              <a:t>‹N›</a:t>
            </a:fld>
            <a:endParaRPr lang="en-US"/>
          </a:p>
        </p:txBody>
      </p:sp>
    </p:spTree>
    <p:extLst>
      <p:ext uri="{BB962C8B-B14F-4D97-AF65-F5344CB8AC3E}">
        <p14:creationId xmlns:p14="http://schemas.microsoft.com/office/powerpoint/2010/main" val="29194320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a:xfrm>
            <a:off x="3503712" y="6356351"/>
            <a:ext cx="5280587" cy="365125"/>
          </a:xfrm>
        </p:spPr>
        <p:txBody>
          <a:bodyPr/>
          <a:lstStyle>
            <a:lvl1pPr>
              <a:defRPr b="0">
                <a:solidFill>
                  <a:schemeClr val="tx1"/>
                </a:solidFill>
                <a:latin typeface="Arial" pitchFamily="34" charset="0"/>
                <a:cs typeface="Arial"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p>
            <a:pPr>
              <a:defRPr/>
            </a:pPr>
            <a:fld id="{F63C830C-C44F-4D65-9886-27618C8BA927}" type="slidenum">
              <a:rPr lang="en-US" smtClean="0"/>
              <a:pPr>
                <a:defRPr/>
              </a:pPr>
              <a:t>‹N›</a:t>
            </a:fld>
            <a:endParaRPr lang="en-US"/>
          </a:p>
        </p:txBody>
      </p:sp>
    </p:spTree>
    <p:extLst>
      <p:ext uri="{BB962C8B-B14F-4D97-AF65-F5344CB8AC3E}">
        <p14:creationId xmlns:p14="http://schemas.microsoft.com/office/powerpoint/2010/main" val="15164926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B22005C-CC53-4F0A-8297-56A273D44978}" type="slidenum">
              <a:rPr lang="en-US" smtClean="0"/>
              <a:pPr>
                <a:defRPr/>
              </a:pPr>
              <a:t>‹N›</a:t>
            </a:fld>
            <a:endParaRPr lang="en-US"/>
          </a:p>
        </p:txBody>
      </p:sp>
    </p:spTree>
    <p:extLst>
      <p:ext uri="{BB962C8B-B14F-4D97-AF65-F5344CB8AC3E}">
        <p14:creationId xmlns:p14="http://schemas.microsoft.com/office/powerpoint/2010/main" val="32955836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3791744" y="6356351"/>
            <a:ext cx="4608512" cy="365125"/>
          </a:xfrm>
        </p:spPr>
        <p:txBody>
          <a:bodyPr/>
          <a:lstStyle>
            <a:lvl1pPr>
              <a:defRPr b="0">
                <a:solidFill>
                  <a:schemeClr val="tx1"/>
                </a:solidFill>
              </a:defRPr>
            </a:lvl1pPr>
          </a:lstStyle>
          <a:p>
            <a:pPr>
              <a:defRPr/>
            </a:pPr>
            <a:endParaRPr lang="en-US" dirty="0"/>
          </a:p>
        </p:txBody>
      </p:sp>
      <p:sp>
        <p:nvSpPr>
          <p:cNvPr id="7" name="Slide Number Placeholder 6"/>
          <p:cNvSpPr>
            <a:spLocks noGrp="1"/>
          </p:cNvSpPr>
          <p:nvPr>
            <p:ph type="sldNum" sz="quarter" idx="12"/>
          </p:nvPr>
        </p:nvSpPr>
        <p:spPr/>
        <p:txBody>
          <a:bodyPr/>
          <a:lstStyle/>
          <a:p>
            <a:pPr>
              <a:defRPr/>
            </a:pPr>
            <a:fld id="{DE6AC1CF-5F06-4ECB-85A4-0734D2C85D55}" type="slidenum">
              <a:rPr lang="en-US" smtClean="0"/>
              <a:pPr>
                <a:defRPr/>
              </a:pPr>
              <a:t>‹N›</a:t>
            </a:fld>
            <a:endParaRPr lang="en-US"/>
          </a:p>
        </p:txBody>
      </p:sp>
    </p:spTree>
    <p:extLst>
      <p:ext uri="{BB962C8B-B14F-4D97-AF65-F5344CB8AC3E}">
        <p14:creationId xmlns:p14="http://schemas.microsoft.com/office/powerpoint/2010/main" val="8725754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p:cNvSpPr/>
          <p:nvPr/>
        </p:nvSpPr>
        <p:spPr>
          <a:xfrm>
            <a:off x="378885" y="4801576"/>
            <a:ext cx="11432116"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378885" y="6263390"/>
            <a:ext cx="11435164"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2" name="Title 1"/>
          <p:cNvSpPr>
            <a:spLocks noGrp="1"/>
          </p:cNvSpPr>
          <p:nvPr>
            <p:ph type="title"/>
          </p:nvPr>
        </p:nvSpPr>
        <p:spPr>
          <a:xfrm>
            <a:off x="484095" y="4800600"/>
            <a:ext cx="11146989"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it-IT"/>
              <a:t>Click to edit Master title style</a:t>
            </a:r>
            <a:endParaRPr/>
          </a:p>
        </p:txBody>
      </p:sp>
      <p:sp>
        <p:nvSpPr>
          <p:cNvPr id="3" name="Picture Placeholder 2"/>
          <p:cNvSpPr>
            <a:spLocks noGrp="1"/>
          </p:cNvSpPr>
          <p:nvPr>
            <p:ph type="pic" idx="1"/>
          </p:nvPr>
        </p:nvSpPr>
        <p:spPr>
          <a:xfrm>
            <a:off x="378884" y="457199"/>
            <a:ext cx="11436096"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Drag picture to placeholder or click icon to add</a:t>
            </a:r>
            <a:endParaRPr/>
          </a:p>
        </p:txBody>
      </p:sp>
      <p:sp>
        <p:nvSpPr>
          <p:cNvPr id="4" name="Text Placeholder 3"/>
          <p:cNvSpPr>
            <a:spLocks noGrp="1"/>
          </p:cNvSpPr>
          <p:nvPr>
            <p:ph type="body" sz="half" idx="2"/>
          </p:nvPr>
        </p:nvSpPr>
        <p:spPr>
          <a:xfrm>
            <a:off x="558799" y="5367338"/>
            <a:ext cx="11072284"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63A1319A-BA3A-DD43-A5A8-D7DEB31BA08A}" type="slidenum">
              <a:rPr lang="en-US" smtClean="0"/>
              <a:t>‹N›</a:t>
            </a:fld>
            <a:endParaRPr lang="en-US"/>
          </a:p>
        </p:txBody>
      </p:sp>
    </p:spTree>
    <p:extLst>
      <p:ext uri="{BB962C8B-B14F-4D97-AF65-F5344CB8AC3E}">
        <p14:creationId xmlns:p14="http://schemas.microsoft.com/office/powerpoint/2010/main" val="2799146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atin typeface="Times New Roman" pitchFamily="18" charset="0"/>
                <a:cs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a:defRPr>
                <a:latin typeface="Times New Roman" pitchFamily="18" charset="0"/>
                <a:cs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18FCBBA4-3B51-48C9-90D7-EC4B1781FD33}" type="slidenum">
              <a:rPr lang="it-IT" altLang="it-IT"/>
              <a:pPr/>
              <a:t>‹N›</a:t>
            </a:fld>
            <a:endParaRPr lang="it-IT" altLang="it-IT"/>
          </a:p>
        </p:txBody>
      </p:sp>
    </p:spTree>
    <p:extLst>
      <p:ext uri="{BB962C8B-B14F-4D97-AF65-F5344CB8AC3E}">
        <p14:creationId xmlns:p14="http://schemas.microsoft.com/office/powerpoint/2010/main" val="1687175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13EBD01-EBA0-448A-8606-443180B421EC}" type="slidenum">
              <a:rPr lang="en-US" smtClean="0"/>
              <a:pPr>
                <a:defRPr/>
              </a:pPr>
              <a:t>‹N›</a:t>
            </a:fld>
            <a:endParaRPr lang="en-US"/>
          </a:p>
        </p:txBody>
      </p:sp>
    </p:spTree>
    <p:extLst>
      <p:ext uri="{BB962C8B-B14F-4D97-AF65-F5344CB8AC3E}">
        <p14:creationId xmlns:p14="http://schemas.microsoft.com/office/powerpoint/2010/main" val="2093431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FDA6AD5-07C9-4734-B752-F4218966B09D}" type="slidenum">
              <a:rPr lang="en-US" smtClean="0"/>
              <a:pPr>
                <a:defRPr/>
              </a:pPr>
              <a:t>‹N›</a:t>
            </a:fld>
            <a:endParaRPr lang="en-US"/>
          </a:p>
        </p:txBody>
      </p:sp>
    </p:spTree>
    <p:extLst>
      <p:ext uri="{BB962C8B-B14F-4D97-AF65-F5344CB8AC3E}">
        <p14:creationId xmlns:p14="http://schemas.microsoft.com/office/powerpoint/2010/main" val="7625290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7"/>
          <p:cNvSpPr>
            <a:spLocks noGrp="1" noChangeArrowheads="1"/>
          </p:cNvSpPr>
          <p:nvPr>
            <p:ph type="dt" sz="half" idx="10"/>
          </p:nvPr>
        </p:nvSpPr>
        <p:spPr/>
        <p:txBody>
          <a:bodyPr/>
          <a:lstStyle>
            <a:lvl1pPr>
              <a:defRPr/>
            </a:lvl1pPr>
          </a:lstStyle>
          <a:p>
            <a:endParaRPr lang="en-US" altLang="zh-CN"/>
          </a:p>
        </p:txBody>
      </p:sp>
      <p:sp>
        <p:nvSpPr>
          <p:cNvPr id="5" name="Rectangle 48"/>
          <p:cNvSpPr>
            <a:spLocks noGrp="1" noChangeArrowheads="1"/>
          </p:cNvSpPr>
          <p:nvPr>
            <p:ph type="ftr" sz="quarter" idx="11"/>
          </p:nvPr>
        </p:nvSpPr>
        <p:spPr/>
        <p:txBody>
          <a:bodyPr/>
          <a:lstStyle>
            <a:lvl1pPr>
              <a:defRPr/>
            </a:lvl1pPr>
          </a:lstStyle>
          <a:p>
            <a:endParaRPr lang="en-US" altLang="zh-CN"/>
          </a:p>
        </p:txBody>
      </p:sp>
      <p:sp>
        <p:nvSpPr>
          <p:cNvPr id="6" name="Rectangle 49"/>
          <p:cNvSpPr>
            <a:spLocks noGrp="1" noChangeArrowheads="1"/>
          </p:cNvSpPr>
          <p:nvPr>
            <p:ph type="sldNum" sz="quarter" idx="12"/>
          </p:nvPr>
        </p:nvSpPr>
        <p:spPr/>
        <p:txBody>
          <a:bodyPr/>
          <a:lstStyle>
            <a:lvl1pPr>
              <a:defRPr/>
            </a:lvl1pPr>
          </a:lstStyle>
          <a:p>
            <a:fld id="{17A571BA-172C-7247-8278-EF33005828B1}" type="slidenum">
              <a:rPr lang="en-US" altLang="zh-CN"/>
              <a:pPr/>
              <a:t>‹N›</a:t>
            </a:fld>
            <a:endParaRPr lang="en-US" altLang="zh-CN"/>
          </a:p>
        </p:txBody>
      </p:sp>
    </p:spTree>
    <p:extLst>
      <p:ext uri="{BB962C8B-B14F-4D97-AF65-F5344CB8AC3E}">
        <p14:creationId xmlns:p14="http://schemas.microsoft.com/office/powerpoint/2010/main" val="821119617"/>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EED1816-54B1-0D40-A127-98195C9D092A}" type="slidenum">
              <a:rPr lang="en-US"/>
              <a:pPr/>
              <a:t>‹N›</a:t>
            </a:fld>
            <a:endParaRPr lang="en-US"/>
          </a:p>
        </p:txBody>
      </p:sp>
    </p:spTree>
    <p:extLst>
      <p:ext uri="{BB962C8B-B14F-4D97-AF65-F5344CB8AC3E}">
        <p14:creationId xmlns:p14="http://schemas.microsoft.com/office/powerpoint/2010/main" val="2445608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49263" eaLnBrk="0" fontAlgn="base" hangingPunct="0">
              <a:lnSpc>
                <a:spcPct val="87000"/>
              </a:lnSpc>
              <a:spcBef>
                <a:spcPct val="0"/>
              </a:spcBef>
              <a:spcAft>
                <a:spcPct val="0"/>
              </a:spcAft>
              <a:buClr>
                <a:srgbClr val="000000"/>
              </a:buClr>
              <a:buSzPct val="100000"/>
              <a:defRPr/>
            </a:pPr>
            <a:endParaRPr lang="en-US" b="1">
              <a:solidFill>
                <a:prstClr val="black">
                  <a:tint val="75000"/>
                </a:prstClr>
              </a:solidFill>
              <a:latin typeface="Arial" charset="0"/>
              <a:ea typeface="MS Gothic" pitchFamily="49" charset="-128"/>
            </a:endParaRPr>
          </a:p>
        </p:txBody>
      </p:sp>
      <p:sp>
        <p:nvSpPr>
          <p:cNvPr id="5" name="Footer Placeholder 4"/>
          <p:cNvSpPr>
            <a:spLocks noGrp="1"/>
          </p:cNvSpPr>
          <p:nvPr>
            <p:ph type="ftr" sz="quarter" idx="11"/>
          </p:nvPr>
        </p:nvSpPr>
        <p:spPr>
          <a:xfrm>
            <a:off x="3407702" y="6376244"/>
            <a:ext cx="5376597" cy="365125"/>
          </a:xfrm>
        </p:spPr>
        <p:txBody>
          <a:bodyPr/>
          <a:lstStyle>
            <a:lvl1pPr>
              <a:defRPr>
                <a:solidFill>
                  <a:schemeClr val="tx1"/>
                </a:solidFill>
              </a:defRPr>
            </a:lvl1pPr>
          </a:lstStyle>
          <a:p>
            <a:pPr defTabSz="449263" eaLnBrk="0" fontAlgn="base" hangingPunct="0">
              <a:lnSpc>
                <a:spcPct val="87000"/>
              </a:lnSpc>
              <a:spcBef>
                <a:spcPct val="0"/>
              </a:spcBef>
              <a:spcAft>
                <a:spcPct val="0"/>
              </a:spcAft>
              <a:buClr>
                <a:srgbClr val="000000"/>
              </a:buClr>
              <a:buSzPct val="100000"/>
              <a:defRPr/>
            </a:pPr>
            <a:endParaRPr lang="en-US" b="1" dirty="0">
              <a:solidFill>
                <a:prstClr val="black"/>
              </a:solidFill>
              <a:latin typeface="Arial" charset="0"/>
              <a:ea typeface="MS Gothic" pitchFamily="49" charset="-128"/>
            </a:endParaRPr>
          </a:p>
        </p:txBody>
      </p:sp>
      <p:sp>
        <p:nvSpPr>
          <p:cNvPr id="6" name="Slide Number Placeholder 5"/>
          <p:cNvSpPr>
            <a:spLocks noGrp="1"/>
          </p:cNvSpPr>
          <p:nvPr>
            <p:ph type="sldNum" sz="quarter" idx="12"/>
          </p:nvPr>
        </p:nvSpPr>
        <p:spPr/>
        <p:txBody>
          <a:bodyPr/>
          <a:lstStyle/>
          <a:p>
            <a:pPr defTabSz="449263" eaLnBrk="0" fontAlgn="base" hangingPunct="0">
              <a:lnSpc>
                <a:spcPct val="87000"/>
              </a:lnSpc>
              <a:spcBef>
                <a:spcPct val="0"/>
              </a:spcBef>
              <a:spcAft>
                <a:spcPct val="0"/>
              </a:spcAft>
              <a:buClr>
                <a:srgbClr val="000000"/>
              </a:buClr>
              <a:buSzPct val="100000"/>
              <a:defRPr/>
            </a:pPr>
            <a:fld id="{0BF7A1BF-070E-447E-B38F-F5E2D77FF211}" type="slidenum">
              <a:rPr lang="en-US" b="1" smtClean="0">
                <a:solidFill>
                  <a:prstClr val="black">
                    <a:tint val="75000"/>
                  </a:prstClr>
                </a:solidFill>
                <a:latin typeface="Arial" charset="0"/>
                <a:ea typeface="MS Gothic" pitchFamily="49" charset="-128"/>
              </a:rPr>
              <a:pPr defTabSz="449263" eaLnBrk="0" fontAlgn="base" hangingPunct="0">
                <a:lnSpc>
                  <a:spcPct val="87000"/>
                </a:lnSpc>
                <a:spcBef>
                  <a:spcPct val="0"/>
                </a:spcBef>
                <a:spcAft>
                  <a:spcPct val="0"/>
                </a:spcAft>
                <a:buClr>
                  <a:srgbClr val="000000"/>
                </a:buClr>
                <a:buSzPct val="100000"/>
                <a:defRPr/>
              </a:pPr>
              <a:t>‹N›</a:t>
            </a:fld>
            <a:endParaRPr lang="en-US" b="1">
              <a:solidFill>
                <a:prstClr val="black">
                  <a:tint val="75000"/>
                </a:prstClr>
              </a:solidFill>
              <a:latin typeface="Arial" charset="0"/>
              <a:ea typeface="MS Gothic" pitchFamily="49" charset="-128"/>
            </a:endParaRPr>
          </a:p>
        </p:txBody>
      </p:sp>
      <p:pic>
        <p:nvPicPr>
          <p:cNvPr id="7" name="Picture 7" descr="PamLogo_B3blu"/>
          <p:cNvPicPr>
            <a:picLocks noChangeAspect="1" noChangeArrowheads="1"/>
          </p:cNvPicPr>
          <p:nvPr userDrawn="1"/>
        </p:nvPicPr>
        <p:blipFill>
          <a:blip r:embed="rId2" cstate="print"/>
          <a:srcRect/>
          <a:stretch>
            <a:fillRect/>
          </a:stretch>
        </p:blipFill>
        <p:spPr bwMode="auto">
          <a:xfrm>
            <a:off x="1" y="6134100"/>
            <a:ext cx="1189567" cy="723900"/>
          </a:xfrm>
          <a:prstGeom prst="rect">
            <a:avLst/>
          </a:prstGeom>
          <a:noFill/>
          <a:ln w="9525">
            <a:noFill/>
            <a:miter lim="800000"/>
            <a:headEnd/>
            <a:tailEnd/>
          </a:ln>
        </p:spPr>
      </p:pic>
      <p:pic>
        <p:nvPicPr>
          <p:cNvPr id="8" name="Picture 8"/>
          <p:cNvPicPr>
            <a:picLocks noChangeAspect="1" noChangeArrowheads="1"/>
          </p:cNvPicPr>
          <p:nvPr userDrawn="1"/>
        </p:nvPicPr>
        <p:blipFill>
          <a:blip r:embed="rId3" cstate="print"/>
          <a:srcRect/>
          <a:stretch>
            <a:fillRect/>
          </a:stretch>
        </p:blipFill>
        <p:spPr bwMode="auto">
          <a:xfrm>
            <a:off x="11176000" y="6283326"/>
            <a:ext cx="1016000" cy="574675"/>
          </a:xfrm>
          <a:prstGeom prst="rect">
            <a:avLst/>
          </a:prstGeom>
          <a:noFill/>
          <a:ln w="9525">
            <a:noFill/>
            <a:miter lim="800000"/>
            <a:headEnd/>
            <a:tailEnd/>
          </a:ln>
        </p:spPr>
      </p:pic>
    </p:spTree>
    <p:extLst>
      <p:ext uri="{BB962C8B-B14F-4D97-AF65-F5344CB8AC3E}">
        <p14:creationId xmlns:p14="http://schemas.microsoft.com/office/powerpoint/2010/main" val="1342611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b="1"/>
            </a:lvl1pPr>
            <a:lvl2pPr>
              <a:defRPr b="1"/>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70119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49263" eaLnBrk="0" fontAlgn="base" hangingPunct="0">
              <a:lnSpc>
                <a:spcPct val="87000"/>
              </a:lnSpc>
              <a:spcBef>
                <a:spcPct val="0"/>
              </a:spcBef>
              <a:spcAft>
                <a:spcPct val="0"/>
              </a:spcAft>
              <a:buClr>
                <a:srgbClr val="000000"/>
              </a:buClr>
              <a:buSzPct val="100000"/>
              <a:defRPr/>
            </a:pPr>
            <a:endParaRPr lang="en-US" b="1">
              <a:solidFill>
                <a:prstClr val="black">
                  <a:tint val="75000"/>
                </a:prstClr>
              </a:solidFill>
              <a:latin typeface="Arial" charset="0"/>
              <a:ea typeface="MS Gothic" pitchFamily="49" charset="-128"/>
            </a:endParaRPr>
          </a:p>
        </p:txBody>
      </p:sp>
      <p:sp>
        <p:nvSpPr>
          <p:cNvPr id="5" name="Footer Placeholder 4"/>
          <p:cNvSpPr>
            <a:spLocks noGrp="1"/>
          </p:cNvSpPr>
          <p:nvPr>
            <p:ph type="ftr" sz="quarter" idx="11"/>
          </p:nvPr>
        </p:nvSpPr>
        <p:spPr/>
        <p:txBody>
          <a:bodyPr/>
          <a:lstStyle/>
          <a:p>
            <a:pPr defTabSz="449263" eaLnBrk="0" fontAlgn="base" hangingPunct="0">
              <a:lnSpc>
                <a:spcPct val="87000"/>
              </a:lnSpc>
              <a:spcBef>
                <a:spcPct val="0"/>
              </a:spcBef>
              <a:spcAft>
                <a:spcPct val="0"/>
              </a:spcAft>
              <a:buClr>
                <a:srgbClr val="000000"/>
              </a:buClr>
              <a:buSzPct val="100000"/>
              <a:defRPr/>
            </a:pPr>
            <a:endParaRPr lang="en-US" b="1">
              <a:solidFill>
                <a:prstClr val="black">
                  <a:tint val="75000"/>
                </a:prstClr>
              </a:solidFill>
              <a:latin typeface="Arial" charset="0"/>
              <a:ea typeface="MS Gothic" pitchFamily="49" charset="-128"/>
            </a:endParaRPr>
          </a:p>
        </p:txBody>
      </p:sp>
      <p:sp>
        <p:nvSpPr>
          <p:cNvPr id="6" name="Slide Number Placeholder 5"/>
          <p:cNvSpPr>
            <a:spLocks noGrp="1"/>
          </p:cNvSpPr>
          <p:nvPr>
            <p:ph type="sldNum" sz="quarter" idx="12"/>
          </p:nvPr>
        </p:nvSpPr>
        <p:spPr/>
        <p:txBody>
          <a:bodyPr/>
          <a:lstStyle/>
          <a:p>
            <a:pPr defTabSz="449263" eaLnBrk="0" fontAlgn="base" hangingPunct="0">
              <a:lnSpc>
                <a:spcPct val="87000"/>
              </a:lnSpc>
              <a:spcBef>
                <a:spcPct val="0"/>
              </a:spcBef>
              <a:spcAft>
                <a:spcPct val="0"/>
              </a:spcAft>
              <a:buClr>
                <a:srgbClr val="000000"/>
              </a:buClr>
              <a:buSzPct val="100000"/>
              <a:defRPr/>
            </a:pPr>
            <a:fld id="{77F0BA81-DCB9-46A4-8C4C-DE47748B248F}" type="slidenum">
              <a:rPr lang="en-US" b="1" smtClean="0">
                <a:solidFill>
                  <a:prstClr val="black">
                    <a:tint val="75000"/>
                  </a:prstClr>
                </a:solidFill>
                <a:latin typeface="Arial" charset="0"/>
                <a:ea typeface="MS Gothic" pitchFamily="49" charset="-128"/>
              </a:rPr>
              <a:pPr defTabSz="449263" eaLnBrk="0" fontAlgn="base" hangingPunct="0">
                <a:lnSpc>
                  <a:spcPct val="87000"/>
                </a:lnSpc>
                <a:spcBef>
                  <a:spcPct val="0"/>
                </a:spcBef>
                <a:spcAft>
                  <a:spcPct val="0"/>
                </a:spcAft>
                <a:buClr>
                  <a:srgbClr val="000000"/>
                </a:buClr>
                <a:buSzPct val="100000"/>
                <a:defRPr/>
              </a:pPr>
              <a:t>‹N›</a:t>
            </a:fld>
            <a:endParaRPr lang="en-US" b="1">
              <a:solidFill>
                <a:prstClr val="black">
                  <a:tint val="75000"/>
                </a:prstClr>
              </a:solidFill>
              <a:latin typeface="Arial" charset="0"/>
              <a:ea typeface="MS Gothic" pitchFamily="49" charset="-128"/>
            </a:endParaRPr>
          </a:p>
        </p:txBody>
      </p:sp>
    </p:spTree>
    <p:extLst>
      <p:ext uri="{BB962C8B-B14F-4D97-AF65-F5344CB8AC3E}">
        <p14:creationId xmlns:p14="http://schemas.microsoft.com/office/powerpoint/2010/main" val="26112849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400">
                <a:latin typeface="Times New Roman" pitchFamily="18" charset="0"/>
                <a:cs typeface="Times New Roman" pitchFamily="18" charset="0"/>
              </a:defRPr>
            </a:lvl3pPr>
            <a:lvl4pPr>
              <a:defRPr sz="1800">
                <a:solidFill>
                  <a:schemeClr val="tx1"/>
                </a:solidFill>
                <a:latin typeface="Times New Roman" pitchFamily="18" charset="0"/>
                <a:cs typeface="Times New Roman" pitchFamily="18" charset="0"/>
              </a:defRPr>
            </a:lvl4pPr>
            <a:lvl5pPr>
              <a:defRPr sz="1800">
                <a:solidFill>
                  <a:schemeClr val="tx1"/>
                </a:solidFill>
                <a:latin typeface="Times New Roman" pitchFamily="18" charset="0"/>
                <a:cs typeface="Times New Roman"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solidFill>
                  <a:schemeClr val="tx1"/>
                </a:solidFill>
                <a:latin typeface="Times New Roman" pitchFamily="18" charset="0"/>
                <a:cs typeface="Times New Roman" pitchFamily="18" charset="0"/>
              </a:defRPr>
            </a:lvl3pPr>
            <a:lvl4pPr>
              <a:defRPr sz="1800">
                <a:solidFill>
                  <a:schemeClr val="tx1"/>
                </a:solidFill>
                <a:latin typeface="Times New Roman" pitchFamily="18" charset="0"/>
                <a:cs typeface="Times New Roman" pitchFamily="18" charset="0"/>
              </a:defRPr>
            </a:lvl4pPr>
            <a:lvl5pPr>
              <a:defRPr sz="1800">
                <a:solidFill>
                  <a:schemeClr val="tx1"/>
                </a:solidFill>
                <a:latin typeface="Times New Roman" pitchFamily="18" charset="0"/>
                <a:cs typeface="Times New Roman"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defTabSz="449263" eaLnBrk="0" fontAlgn="base" hangingPunct="0">
              <a:lnSpc>
                <a:spcPct val="87000"/>
              </a:lnSpc>
              <a:spcBef>
                <a:spcPct val="0"/>
              </a:spcBef>
              <a:spcAft>
                <a:spcPct val="0"/>
              </a:spcAft>
              <a:buClr>
                <a:srgbClr val="000000"/>
              </a:buClr>
              <a:buSzPct val="100000"/>
              <a:defRPr/>
            </a:pPr>
            <a:endParaRPr lang="en-US" b="1">
              <a:solidFill>
                <a:prstClr val="black">
                  <a:tint val="75000"/>
                </a:prstClr>
              </a:solidFill>
              <a:latin typeface="Arial" charset="0"/>
              <a:ea typeface="MS Gothic" pitchFamily="49" charset="-128"/>
            </a:endParaRPr>
          </a:p>
        </p:txBody>
      </p:sp>
      <p:sp>
        <p:nvSpPr>
          <p:cNvPr id="6" name="Footer Placeholder 5"/>
          <p:cNvSpPr>
            <a:spLocks noGrp="1"/>
          </p:cNvSpPr>
          <p:nvPr>
            <p:ph type="ftr" sz="quarter" idx="11"/>
          </p:nvPr>
        </p:nvSpPr>
        <p:spPr>
          <a:xfrm>
            <a:off x="3407702" y="6356351"/>
            <a:ext cx="5376597" cy="365125"/>
          </a:xfrm>
        </p:spPr>
        <p:txBody>
          <a:bodyPr/>
          <a:lstStyle>
            <a:lvl1pPr>
              <a:defRPr b="0">
                <a:solidFill>
                  <a:schemeClr val="tx1"/>
                </a:solidFill>
              </a:defRPr>
            </a:lvl1pPr>
          </a:lstStyle>
          <a:p>
            <a:pPr defTabSz="449263" eaLnBrk="0" fontAlgn="base" hangingPunct="0">
              <a:lnSpc>
                <a:spcPct val="87000"/>
              </a:lnSpc>
              <a:spcBef>
                <a:spcPct val="0"/>
              </a:spcBef>
              <a:spcAft>
                <a:spcPct val="0"/>
              </a:spcAft>
              <a:buClr>
                <a:srgbClr val="000000"/>
              </a:buClr>
              <a:buSzPct val="100000"/>
              <a:defRPr/>
            </a:pPr>
            <a:endParaRPr lang="en-US" dirty="0">
              <a:solidFill>
                <a:prstClr val="black"/>
              </a:solidFill>
              <a:latin typeface="Arial" charset="0"/>
              <a:ea typeface="MS Gothic" pitchFamily="49" charset="-128"/>
            </a:endParaRPr>
          </a:p>
        </p:txBody>
      </p:sp>
      <p:sp>
        <p:nvSpPr>
          <p:cNvPr id="7" name="Slide Number Placeholder 6"/>
          <p:cNvSpPr>
            <a:spLocks noGrp="1"/>
          </p:cNvSpPr>
          <p:nvPr>
            <p:ph type="sldNum" sz="quarter" idx="12"/>
          </p:nvPr>
        </p:nvSpPr>
        <p:spPr/>
        <p:txBody>
          <a:bodyPr/>
          <a:lstStyle/>
          <a:p>
            <a:pPr defTabSz="449263" eaLnBrk="0" fontAlgn="base" hangingPunct="0">
              <a:lnSpc>
                <a:spcPct val="87000"/>
              </a:lnSpc>
              <a:spcBef>
                <a:spcPct val="0"/>
              </a:spcBef>
              <a:spcAft>
                <a:spcPct val="0"/>
              </a:spcAft>
              <a:buClr>
                <a:srgbClr val="000000"/>
              </a:buClr>
              <a:buSzPct val="100000"/>
              <a:defRPr/>
            </a:pPr>
            <a:fld id="{CB5F7C10-373E-4B50-A778-C57A0BBB6F5C}" type="slidenum">
              <a:rPr lang="en-US" b="1" smtClean="0">
                <a:solidFill>
                  <a:prstClr val="black">
                    <a:tint val="75000"/>
                  </a:prstClr>
                </a:solidFill>
                <a:latin typeface="Arial" charset="0"/>
                <a:ea typeface="MS Gothic" pitchFamily="49" charset="-128"/>
              </a:rPr>
              <a:pPr defTabSz="449263" eaLnBrk="0" fontAlgn="base" hangingPunct="0">
                <a:lnSpc>
                  <a:spcPct val="87000"/>
                </a:lnSpc>
                <a:spcBef>
                  <a:spcPct val="0"/>
                </a:spcBef>
                <a:spcAft>
                  <a:spcPct val="0"/>
                </a:spcAft>
                <a:buClr>
                  <a:srgbClr val="000000"/>
                </a:buClr>
                <a:buSzPct val="100000"/>
                <a:defRPr/>
              </a:pPr>
              <a:t>‹N›</a:t>
            </a:fld>
            <a:endParaRPr lang="en-US" b="1">
              <a:solidFill>
                <a:prstClr val="black">
                  <a:tint val="75000"/>
                </a:prstClr>
              </a:solidFill>
              <a:latin typeface="Arial" charset="0"/>
              <a:ea typeface="MS Gothic" pitchFamily="49" charset="-128"/>
            </a:endParaRPr>
          </a:p>
        </p:txBody>
      </p:sp>
    </p:spTree>
    <p:extLst>
      <p:ext uri="{BB962C8B-B14F-4D97-AF65-F5344CB8AC3E}">
        <p14:creationId xmlns:p14="http://schemas.microsoft.com/office/powerpoint/2010/main" val="42718184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49263" eaLnBrk="0" fontAlgn="base" hangingPunct="0">
              <a:lnSpc>
                <a:spcPct val="87000"/>
              </a:lnSpc>
              <a:spcBef>
                <a:spcPct val="0"/>
              </a:spcBef>
              <a:spcAft>
                <a:spcPct val="0"/>
              </a:spcAft>
              <a:buClr>
                <a:srgbClr val="000000"/>
              </a:buClr>
              <a:buSzPct val="100000"/>
              <a:defRPr/>
            </a:pPr>
            <a:endParaRPr lang="en-US" b="1">
              <a:solidFill>
                <a:prstClr val="black">
                  <a:tint val="75000"/>
                </a:prstClr>
              </a:solidFill>
              <a:latin typeface="Arial" charset="0"/>
              <a:ea typeface="MS Gothic" pitchFamily="49" charset="-128"/>
            </a:endParaRPr>
          </a:p>
        </p:txBody>
      </p:sp>
      <p:sp>
        <p:nvSpPr>
          <p:cNvPr id="8" name="Footer Placeholder 7"/>
          <p:cNvSpPr>
            <a:spLocks noGrp="1"/>
          </p:cNvSpPr>
          <p:nvPr>
            <p:ph type="ftr" sz="quarter" idx="11"/>
          </p:nvPr>
        </p:nvSpPr>
        <p:spPr/>
        <p:txBody>
          <a:bodyPr/>
          <a:lstStyle/>
          <a:p>
            <a:pPr defTabSz="449263" eaLnBrk="0" fontAlgn="base" hangingPunct="0">
              <a:lnSpc>
                <a:spcPct val="87000"/>
              </a:lnSpc>
              <a:spcBef>
                <a:spcPct val="0"/>
              </a:spcBef>
              <a:spcAft>
                <a:spcPct val="0"/>
              </a:spcAft>
              <a:buClr>
                <a:srgbClr val="000000"/>
              </a:buClr>
              <a:buSzPct val="100000"/>
              <a:defRPr/>
            </a:pPr>
            <a:endParaRPr lang="en-US" b="1">
              <a:solidFill>
                <a:prstClr val="black">
                  <a:tint val="75000"/>
                </a:prstClr>
              </a:solidFill>
              <a:latin typeface="Arial" charset="0"/>
              <a:ea typeface="MS Gothic" pitchFamily="49" charset="-128"/>
            </a:endParaRPr>
          </a:p>
        </p:txBody>
      </p:sp>
      <p:sp>
        <p:nvSpPr>
          <p:cNvPr id="9" name="Slide Number Placeholder 8"/>
          <p:cNvSpPr>
            <a:spLocks noGrp="1"/>
          </p:cNvSpPr>
          <p:nvPr>
            <p:ph type="sldNum" sz="quarter" idx="12"/>
          </p:nvPr>
        </p:nvSpPr>
        <p:spPr/>
        <p:txBody>
          <a:bodyPr/>
          <a:lstStyle/>
          <a:p>
            <a:pPr defTabSz="449263" eaLnBrk="0" fontAlgn="base" hangingPunct="0">
              <a:lnSpc>
                <a:spcPct val="87000"/>
              </a:lnSpc>
              <a:spcBef>
                <a:spcPct val="0"/>
              </a:spcBef>
              <a:spcAft>
                <a:spcPct val="0"/>
              </a:spcAft>
              <a:buClr>
                <a:srgbClr val="000000"/>
              </a:buClr>
              <a:buSzPct val="100000"/>
              <a:defRPr/>
            </a:pPr>
            <a:fld id="{B580BD48-B5F4-43B4-8AE0-594EEC283FE8}" type="slidenum">
              <a:rPr lang="en-US" b="1" smtClean="0">
                <a:solidFill>
                  <a:prstClr val="black">
                    <a:tint val="75000"/>
                  </a:prstClr>
                </a:solidFill>
                <a:latin typeface="Arial" charset="0"/>
                <a:ea typeface="MS Gothic" pitchFamily="49" charset="-128"/>
              </a:rPr>
              <a:pPr defTabSz="449263" eaLnBrk="0" fontAlgn="base" hangingPunct="0">
                <a:lnSpc>
                  <a:spcPct val="87000"/>
                </a:lnSpc>
                <a:spcBef>
                  <a:spcPct val="0"/>
                </a:spcBef>
                <a:spcAft>
                  <a:spcPct val="0"/>
                </a:spcAft>
                <a:buClr>
                  <a:srgbClr val="000000"/>
                </a:buClr>
                <a:buSzPct val="100000"/>
                <a:defRPr/>
              </a:pPr>
              <a:t>‹N›</a:t>
            </a:fld>
            <a:endParaRPr lang="en-US" b="1">
              <a:solidFill>
                <a:prstClr val="black">
                  <a:tint val="75000"/>
                </a:prstClr>
              </a:solidFill>
              <a:latin typeface="Arial" charset="0"/>
              <a:ea typeface="MS Gothic" pitchFamily="49" charset="-128"/>
            </a:endParaRPr>
          </a:p>
        </p:txBody>
      </p:sp>
    </p:spTree>
    <p:extLst>
      <p:ext uri="{BB962C8B-B14F-4D97-AF65-F5344CB8AC3E}">
        <p14:creationId xmlns:p14="http://schemas.microsoft.com/office/powerpoint/2010/main" val="1835200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a:t>Click to edit Master title style</a:t>
            </a:r>
          </a:p>
        </p:txBody>
      </p:sp>
      <p:sp>
        <p:nvSpPr>
          <p:cNvPr id="3" name="Date Placeholder 2"/>
          <p:cNvSpPr>
            <a:spLocks noGrp="1"/>
          </p:cNvSpPr>
          <p:nvPr>
            <p:ph type="dt" sz="half" idx="10"/>
          </p:nvPr>
        </p:nvSpPr>
        <p:spPr/>
        <p:txBody>
          <a:bodyPr/>
          <a:lstStyle/>
          <a:p>
            <a:pPr defTabSz="449263" eaLnBrk="0" fontAlgn="base" hangingPunct="0">
              <a:lnSpc>
                <a:spcPct val="87000"/>
              </a:lnSpc>
              <a:spcBef>
                <a:spcPct val="0"/>
              </a:spcBef>
              <a:spcAft>
                <a:spcPct val="0"/>
              </a:spcAft>
              <a:buClr>
                <a:srgbClr val="000000"/>
              </a:buClr>
              <a:buSzPct val="100000"/>
              <a:defRPr/>
            </a:pPr>
            <a:endParaRPr lang="en-US" b="1">
              <a:solidFill>
                <a:prstClr val="black">
                  <a:tint val="75000"/>
                </a:prstClr>
              </a:solidFill>
              <a:latin typeface="Arial" charset="0"/>
              <a:ea typeface="MS Gothic" pitchFamily="49" charset="-128"/>
            </a:endParaRPr>
          </a:p>
        </p:txBody>
      </p:sp>
      <p:sp>
        <p:nvSpPr>
          <p:cNvPr id="4" name="Footer Placeholder 3"/>
          <p:cNvSpPr>
            <a:spLocks noGrp="1"/>
          </p:cNvSpPr>
          <p:nvPr>
            <p:ph type="ftr" sz="quarter" idx="11"/>
          </p:nvPr>
        </p:nvSpPr>
        <p:spPr>
          <a:xfrm>
            <a:off x="3407702" y="6356351"/>
            <a:ext cx="5376597" cy="365125"/>
          </a:xfrm>
        </p:spPr>
        <p:txBody>
          <a:bodyPr/>
          <a:lstStyle>
            <a:lvl1pPr>
              <a:defRPr b="0">
                <a:solidFill>
                  <a:schemeClr val="tx1"/>
                </a:solidFill>
              </a:defRPr>
            </a:lvl1pPr>
          </a:lstStyle>
          <a:p>
            <a:pPr defTabSz="449263" eaLnBrk="0" fontAlgn="base" hangingPunct="0">
              <a:lnSpc>
                <a:spcPct val="87000"/>
              </a:lnSpc>
              <a:spcBef>
                <a:spcPct val="0"/>
              </a:spcBef>
              <a:spcAft>
                <a:spcPct val="0"/>
              </a:spcAft>
              <a:buClr>
                <a:srgbClr val="000000"/>
              </a:buClr>
              <a:buSzPct val="100000"/>
              <a:defRPr/>
            </a:pPr>
            <a:endParaRPr lang="en-US" dirty="0">
              <a:solidFill>
                <a:prstClr val="black"/>
              </a:solidFill>
              <a:latin typeface="Arial" charset="0"/>
              <a:ea typeface="MS Gothic" pitchFamily="49" charset="-128"/>
            </a:endParaRPr>
          </a:p>
        </p:txBody>
      </p:sp>
      <p:sp>
        <p:nvSpPr>
          <p:cNvPr id="5" name="Slide Number Placeholder 4"/>
          <p:cNvSpPr>
            <a:spLocks noGrp="1"/>
          </p:cNvSpPr>
          <p:nvPr>
            <p:ph type="sldNum" sz="quarter" idx="12"/>
          </p:nvPr>
        </p:nvSpPr>
        <p:spPr/>
        <p:txBody>
          <a:bodyPr/>
          <a:lstStyle/>
          <a:p>
            <a:pPr defTabSz="449263" eaLnBrk="0" fontAlgn="base" hangingPunct="0">
              <a:lnSpc>
                <a:spcPct val="87000"/>
              </a:lnSpc>
              <a:spcBef>
                <a:spcPct val="0"/>
              </a:spcBef>
              <a:spcAft>
                <a:spcPct val="0"/>
              </a:spcAft>
              <a:buClr>
                <a:srgbClr val="000000"/>
              </a:buClr>
              <a:buSzPct val="100000"/>
              <a:defRPr/>
            </a:pPr>
            <a:fld id="{DC1CEDC0-FF10-4986-B643-E2341124BB8B}" type="slidenum">
              <a:rPr lang="en-US" b="1" smtClean="0">
                <a:solidFill>
                  <a:prstClr val="black">
                    <a:tint val="75000"/>
                  </a:prstClr>
                </a:solidFill>
                <a:latin typeface="Arial" charset="0"/>
                <a:ea typeface="MS Gothic" pitchFamily="49" charset="-128"/>
              </a:rPr>
              <a:pPr defTabSz="449263" eaLnBrk="0" fontAlgn="base" hangingPunct="0">
                <a:lnSpc>
                  <a:spcPct val="87000"/>
                </a:lnSpc>
                <a:spcBef>
                  <a:spcPct val="0"/>
                </a:spcBef>
                <a:spcAft>
                  <a:spcPct val="0"/>
                </a:spcAft>
                <a:buClr>
                  <a:srgbClr val="000000"/>
                </a:buClr>
                <a:buSzPct val="100000"/>
                <a:defRPr/>
              </a:pPr>
              <a:t>‹N›</a:t>
            </a:fld>
            <a:endParaRPr lang="en-US" b="1">
              <a:solidFill>
                <a:prstClr val="black">
                  <a:tint val="75000"/>
                </a:prstClr>
              </a:solidFill>
              <a:latin typeface="Arial" charset="0"/>
              <a:ea typeface="MS Gothic" pitchFamily="49" charset="-128"/>
            </a:endParaRPr>
          </a:p>
        </p:txBody>
      </p:sp>
    </p:spTree>
    <p:extLst>
      <p:ext uri="{BB962C8B-B14F-4D97-AF65-F5344CB8AC3E}">
        <p14:creationId xmlns:p14="http://schemas.microsoft.com/office/powerpoint/2010/main" val="3892954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4.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1.jpe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theme" Target="../theme/theme18.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9.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0.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22.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256.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theme" Target="../theme/theme23.xml"/><Relationship Id="rId5" Type="http://schemas.openxmlformats.org/officeDocument/2006/relationships/slideLayout" Target="../slideLayouts/slideLayout258.xml"/><Relationship Id="rId4"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4.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5.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6.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7.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8.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29.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0.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image" Target="../media/image7.jpeg"/><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1.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5" Type="http://schemas.openxmlformats.org/officeDocument/2006/relationships/image" Target="../media/image3.png"/><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image" Target="../media/image2.jpe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image" Target="../media/image7.jpeg"/><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2.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5" Type="http://schemas.openxmlformats.org/officeDocument/2006/relationships/image" Target="../media/image3.png"/><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image" Target="../media/image2.jpe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slideLayout" Target="../slideLayouts/slideLayout371.xml"/><Relationship Id="rId18" Type="http://schemas.openxmlformats.org/officeDocument/2006/relationships/theme" Target="../theme/theme33.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17" Type="http://schemas.openxmlformats.org/officeDocument/2006/relationships/slideLayout" Target="../slideLayouts/slideLayout375.xml"/><Relationship Id="rId2" Type="http://schemas.openxmlformats.org/officeDocument/2006/relationships/slideLayout" Target="../slideLayouts/slideLayout360.xml"/><Relationship Id="rId16" Type="http://schemas.openxmlformats.org/officeDocument/2006/relationships/slideLayout" Target="../slideLayouts/slideLayout374.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5" Type="http://schemas.openxmlformats.org/officeDocument/2006/relationships/slideLayout" Target="../slideLayouts/slideLayout37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slideLayout" Target="../slideLayouts/slideLayout37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slideLayout" Target="../slideLayouts/slideLayout388.xml"/><Relationship Id="rId18" Type="http://schemas.openxmlformats.org/officeDocument/2006/relationships/theme" Target="../theme/theme34.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17" Type="http://schemas.openxmlformats.org/officeDocument/2006/relationships/slideLayout" Target="../slideLayouts/slideLayout392.xml"/><Relationship Id="rId2" Type="http://schemas.openxmlformats.org/officeDocument/2006/relationships/slideLayout" Target="../slideLayouts/slideLayout377.xml"/><Relationship Id="rId16" Type="http://schemas.openxmlformats.org/officeDocument/2006/relationships/slideLayout" Target="../slideLayouts/slideLayout391.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5" Type="http://schemas.openxmlformats.org/officeDocument/2006/relationships/slideLayout" Target="../slideLayouts/slideLayout39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slideLayout" Target="../slideLayouts/slideLayout38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slideLayout" Target="../slideLayouts/slideLayout405.xml"/><Relationship Id="rId18" Type="http://schemas.openxmlformats.org/officeDocument/2006/relationships/theme" Target="../theme/theme35.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slideLayout" Target="../slideLayouts/slideLayout404.xml"/><Relationship Id="rId17" Type="http://schemas.openxmlformats.org/officeDocument/2006/relationships/slideLayout" Target="../slideLayouts/slideLayout409.xml"/><Relationship Id="rId2" Type="http://schemas.openxmlformats.org/officeDocument/2006/relationships/slideLayout" Target="../slideLayouts/slideLayout394.xml"/><Relationship Id="rId16" Type="http://schemas.openxmlformats.org/officeDocument/2006/relationships/slideLayout" Target="../slideLayouts/slideLayout408.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5" Type="http://schemas.openxmlformats.org/officeDocument/2006/relationships/slideLayout" Target="../slideLayouts/slideLayout40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slideLayout" Target="../slideLayouts/slideLayout40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slideLayout" Target="../slideLayouts/slideLayout422.xml"/><Relationship Id="rId18" Type="http://schemas.openxmlformats.org/officeDocument/2006/relationships/theme" Target="../theme/theme36.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slideLayout" Target="../slideLayouts/slideLayout421.xml"/><Relationship Id="rId17" Type="http://schemas.openxmlformats.org/officeDocument/2006/relationships/slideLayout" Target="../slideLayouts/slideLayout426.xml"/><Relationship Id="rId2" Type="http://schemas.openxmlformats.org/officeDocument/2006/relationships/slideLayout" Target="../slideLayouts/slideLayout411.xml"/><Relationship Id="rId16" Type="http://schemas.openxmlformats.org/officeDocument/2006/relationships/slideLayout" Target="../slideLayouts/slideLayout425.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5" Type="http://schemas.openxmlformats.org/officeDocument/2006/relationships/slideLayout" Target="../slideLayouts/slideLayout42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 Id="rId14" Type="http://schemas.openxmlformats.org/officeDocument/2006/relationships/slideLayout" Target="../slideLayouts/slideLayout42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34.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theme" Target="../theme/theme37.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45.xml"/><Relationship Id="rId13" Type="http://schemas.openxmlformats.org/officeDocument/2006/relationships/image" Target="../media/image2.jpeg"/><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theme" Target="../theme/theme38.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 Id="rId14" Type="http://schemas.openxmlformats.org/officeDocument/2006/relationships/image" Target="../media/image3.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56.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theme" Target="../theme/theme39.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67.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theme" Target="../theme/theme40.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78.xml"/><Relationship Id="rId13" Type="http://schemas.openxmlformats.org/officeDocument/2006/relationships/theme" Target="../theme/theme41.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slideLayout" Target="../slideLayouts/slideLayout482.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90.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theme" Target="../theme/theme42.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01.xml"/><Relationship Id="rId13" Type="http://schemas.openxmlformats.org/officeDocument/2006/relationships/theme" Target="../theme/theme43.xml"/><Relationship Id="rId3" Type="http://schemas.openxmlformats.org/officeDocument/2006/relationships/slideLayout" Target="../slideLayouts/slideLayout496.xml"/><Relationship Id="rId7" Type="http://schemas.openxmlformats.org/officeDocument/2006/relationships/slideLayout" Target="../slideLayouts/slideLayout500.xml"/><Relationship Id="rId12" Type="http://schemas.openxmlformats.org/officeDocument/2006/relationships/slideLayout" Target="../slideLayouts/slideLayout505.xml"/><Relationship Id="rId2" Type="http://schemas.openxmlformats.org/officeDocument/2006/relationships/slideLayout" Target="../slideLayouts/slideLayout495.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5" Type="http://schemas.openxmlformats.org/officeDocument/2006/relationships/slideLayout" Target="../slideLayouts/slideLayout498.xml"/><Relationship Id="rId10" Type="http://schemas.openxmlformats.org/officeDocument/2006/relationships/slideLayout" Target="../slideLayouts/slideLayout503.xml"/><Relationship Id="rId4" Type="http://schemas.openxmlformats.org/officeDocument/2006/relationships/slideLayout" Target="../slideLayouts/slideLayout497.xml"/><Relationship Id="rId9" Type="http://schemas.openxmlformats.org/officeDocument/2006/relationships/slideLayout" Target="../slideLayouts/slideLayout502.xml"/></Relationships>
</file>

<file path=ppt/slideMasters/_rels/slideMaster44.xml.rels><?xml version="1.0" encoding="UTF-8" standalone="yes"?>
<Relationships xmlns="http://schemas.openxmlformats.org/package/2006/relationships"><Relationship Id="rId3" Type="http://schemas.openxmlformats.org/officeDocument/2006/relationships/slideLayout" Target="../slideLayouts/slideLayout508.xml"/><Relationship Id="rId2" Type="http://schemas.openxmlformats.org/officeDocument/2006/relationships/slideLayout" Target="../slideLayouts/slideLayout507.xml"/><Relationship Id="rId1" Type="http://schemas.openxmlformats.org/officeDocument/2006/relationships/slideLayout" Target="../slideLayouts/slideLayout506.xml"/><Relationship Id="rId6" Type="http://schemas.openxmlformats.org/officeDocument/2006/relationships/theme" Target="../theme/theme44.xml"/><Relationship Id="rId5" Type="http://schemas.openxmlformats.org/officeDocument/2006/relationships/slideLayout" Target="../slideLayouts/slideLayout510.xml"/><Relationship Id="rId4" Type="http://schemas.openxmlformats.org/officeDocument/2006/relationships/slideLayout" Target="../slideLayouts/slideLayout509.xml"/></Relationships>
</file>

<file path=ppt/slideMasters/_rels/slideMaster45.xml.rels><?xml version="1.0" encoding="UTF-8" standalone="yes"?>
<Relationships xmlns="http://schemas.openxmlformats.org/package/2006/relationships"><Relationship Id="rId3" Type="http://schemas.openxmlformats.org/officeDocument/2006/relationships/slideLayout" Target="../slideLayouts/slideLayout513.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theme" Target="../theme/theme45.xml"/><Relationship Id="rId5" Type="http://schemas.openxmlformats.org/officeDocument/2006/relationships/slideLayout" Target="../slideLayouts/slideLayout515.xml"/><Relationship Id="rId4" Type="http://schemas.openxmlformats.org/officeDocument/2006/relationships/slideLayout" Target="../slideLayouts/slideLayout514.xml"/></Relationships>
</file>

<file path=ppt/slideMasters/_rels/slideMaster46.xml.rels><?xml version="1.0" encoding="UTF-8" standalone="yes"?>
<Relationships xmlns="http://schemas.openxmlformats.org/package/2006/relationships"><Relationship Id="rId3" Type="http://schemas.openxmlformats.org/officeDocument/2006/relationships/slideLayout" Target="../slideLayouts/slideLayout518.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theme" Target="../theme/theme46.xml"/><Relationship Id="rId5" Type="http://schemas.openxmlformats.org/officeDocument/2006/relationships/slideLayout" Target="../slideLayouts/slideLayout520.xml"/><Relationship Id="rId4" Type="http://schemas.openxmlformats.org/officeDocument/2006/relationships/slideLayout" Target="../slideLayouts/slideLayout519.xml"/></Relationships>
</file>

<file path=ppt/slideMasters/_rels/slideMaster47.xml.rels><?xml version="1.0" encoding="UTF-8" standalone="yes"?>
<Relationships xmlns="http://schemas.openxmlformats.org/package/2006/relationships"><Relationship Id="rId3" Type="http://schemas.openxmlformats.org/officeDocument/2006/relationships/slideLayout" Target="../slideLayouts/slideLayout523.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theme" Target="../theme/theme47.xml"/><Relationship Id="rId5" Type="http://schemas.openxmlformats.org/officeDocument/2006/relationships/slideLayout" Target="../slideLayouts/slideLayout525.xml"/><Relationship Id="rId4" Type="http://schemas.openxmlformats.org/officeDocument/2006/relationships/slideLayout" Target="../slideLayouts/slideLayout524.xml"/></Relationships>
</file>

<file path=ppt/slideMasters/_rels/slideMaster48.xml.rels><?xml version="1.0" encoding="UTF-8" standalone="yes"?>
<Relationships xmlns="http://schemas.openxmlformats.org/package/2006/relationships"><Relationship Id="rId3" Type="http://schemas.openxmlformats.org/officeDocument/2006/relationships/slideLayout" Target="../slideLayouts/slideLayout528.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theme" Target="../theme/theme48.xml"/><Relationship Id="rId5" Type="http://schemas.openxmlformats.org/officeDocument/2006/relationships/slideLayout" Target="../slideLayouts/slideLayout530.xml"/><Relationship Id="rId4" Type="http://schemas.openxmlformats.org/officeDocument/2006/relationships/slideLayout" Target="../slideLayouts/slideLayout529.xml"/></Relationships>
</file>

<file path=ppt/slideMasters/_rels/slideMaster49.xml.rels><?xml version="1.0" encoding="UTF-8" standalone="yes"?>
<Relationships xmlns="http://schemas.openxmlformats.org/package/2006/relationships"><Relationship Id="rId3" Type="http://schemas.openxmlformats.org/officeDocument/2006/relationships/slideLayout" Target="../slideLayouts/slideLayout533.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theme" Target="../theme/theme49.xml"/><Relationship Id="rId5" Type="http://schemas.openxmlformats.org/officeDocument/2006/relationships/slideLayout" Target="../slideLayouts/slideLayout535.xml"/><Relationship Id="rId4" Type="http://schemas.openxmlformats.org/officeDocument/2006/relationships/slideLayout" Target="../slideLayouts/slideLayout5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3" Type="http://schemas.openxmlformats.org/officeDocument/2006/relationships/slideLayout" Target="../slideLayouts/slideLayout538.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theme" Target="../theme/theme50.xml"/><Relationship Id="rId5" Type="http://schemas.openxmlformats.org/officeDocument/2006/relationships/slideLayout" Target="../slideLayouts/slideLayout540.xml"/><Relationship Id="rId4" Type="http://schemas.openxmlformats.org/officeDocument/2006/relationships/slideLayout" Target="../slideLayouts/slideLayout53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image" Target="../media/image4.jpeg"/><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51.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52.xml.rels><?xml version="1.0" encoding="UTF-8" standalone="yes"?>
<Relationships xmlns="http://schemas.openxmlformats.org/package/2006/relationships"><Relationship Id="rId3" Type="http://schemas.openxmlformats.org/officeDocument/2006/relationships/slideLayout" Target="../slideLayouts/slideLayout554.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theme" Target="../theme/theme52.xml"/><Relationship Id="rId5" Type="http://schemas.openxmlformats.org/officeDocument/2006/relationships/slideLayout" Target="../slideLayouts/slideLayout556.xml"/><Relationship Id="rId4" Type="http://schemas.openxmlformats.org/officeDocument/2006/relationships/slideLayout" Target="../slideLayouts/slideLayout5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8.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theme" Target="../theme/theme9.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2118" y="0"/>
            <a:ext cx="12198349" cy="6851650"/>
            <a:chOff x="1" y="0"/>
            <a:chExt cx="5763" cy="4316"/>
          </a:xfrm>
        </p:grpSpPr>
        <p:sp>
          <p:nvSpPr>
            <p:cNvPr id="121856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21856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21856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grpSp>
          <p:nvGrpSpPr>
            <p:cNvPr id="10251" name="Group 6"/>
            <p:cNvGrpSpPr>
              <a:grpSpLocks/>
            </p:cNvGrpSpPr>
            <p:nvPr/>
          </p:nvGrpSpPr>
          <p:grpSpPr bwMode="auto">
            <a:xfrm>
              <a:off x="288" y="0"/>
              <a:ext cx="5098" cy="4316"/>
              <a:chOff x="288" y="0"/>
              <a:chExt cx="5098" cy="4316"/>
            </a:xfrm>
          </p:grpSpPr>
          <p:sp>
            <p:nvSpPr>
              <p:cNvPr id="121856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21856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21856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21857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21857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21857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21857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21857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21857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21857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21857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21857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21857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grpSp>
        <p:sp>
          <p:nvSpPr>
            <p:cNvPr id="121858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21858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21858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0255" name="Freeform 23"/>
            <p:cNvSpPr>
              <a:spLocks/>
            </p:cNvSpPr>
            <p:nvPr/>
          </p:nvSpPr>
          <p:spPr bwMode="hidden">
            <a:xfrm>
              <a:off x="5041" y="0"/>
              <a:ext cx="719" cy="845"/>
            </a:xfrm>
            <a:custGeom>
              <a:avLst/>
              <a:gdLst>
                <a:gd name="T0" fmla="*/ 751 w 717"/>
                <a:gd name="T1" fmla="*/ 845 h 845"/>
                <a:gd name="T2" fmla="*/ 751 w 717"/>
                <a:gd name="T3" fmla="*/ 821 h 845"/>
                <a:gd name="T4" fmla="*/ 608 w 717"/>
                <a:gd name="T5" fmla="*/ 605 h 845"/>
                <a:gd name="T6" fmla="*/ 423 w 717"/>
                <a:gd name="T7" fmla="*/ 396 h 845"/>
                <a:gd name="T8" fmla="*/ 238 w 717"/>
                <a:gd name="T9" fmla="*/ 192 h 845"/>
                <a:gd name="T10" fmla="*/ 17 w 717"/>
                <a:gd name="T11" fmla="*/ 0 h 845"/>
                <a:gd name="T12" fmla="*/ 0 w 717"/>
                <a:gd name="T13" fmla="*/ 0 h 845"/>
                <a:gd name="T14" fmla="*/ 226 w 717"/>
                <a:gd name="T15" fmla="*/ 198 h 845"/>
                <a:gd name="T16" fmla="*/ 417 w 717"/>
                <a:gd name="T17" fmla="*/ 408 h 845"/>
                <a:gd name="T18" fmla="*/ 602 w 717"/>
                <a:gd name="T19" fmla="*/ 623 h 845"/>
                <a:gd name="T20" fmla="*/ 751 w 717"/>
                <a:gd name="T21" fmla="*/ 845 h 845"/>
                <a:gd name="T22" fmla="*/ 75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0256" name="Freeform 24"/>
            <p:cNvSpPr>
              <a:spLocks/>
            </p:cNvSpPr>
            <p:nvPr/>
          </p:nvSpPr>
          <p:spPr bwMode="hidden">
            <a:xfrm>
              <a:off x="5352" y="0"/>
              <a:ext cx="408" cy="414"/>
            </a:xfrm>
            <a:custGeom>
              <a:avLst/>
              <a:gdLst>
                <a:gd name="T0" fmla="*/ 424 w 407"/>
                <a:gd name="T1" fmla="*/ 414 h 414"/>
                <a:gd name="T2" fmla="*/ 424 w 407"/>
                <a:gd name="T3" fmla="*/ 396 h 414"/>
                <a:gd name="T4" fmla="*/ 239 w 407"/>
                <a:gd name="T5" fmla="*/ 192 h 414"/>
                <a:gd name="T6" fmla="*/ 12 w 407"/>
                <a:gd name="T7" fmla="*/ 0 h 414"/>
                <a:gd name="T8" fmla="*/ 0 w 407"/>
                <a:gd name="T9" fmla="*/ 0 h 414"/>
                <a:gd name="T10" fmla="*/ 108 w 407"/>
                <a:gd name="T11" fmla="*/ 102 h 414"/>
                <a:gd name="T12" fmla="*/ 233 w 407"/>
                <a:gd name="T13" fmla="*/ 204 h 414"/>
                <a:gd name="T14" fmla="*/ 424 w 407"/>
                <a:gd name="T15" fmla="*/ 414 h 414"/>
                <a:gd name="T16" fmla="*/ 42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21858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it-IT" sz="2400" i="1">
                <a:solidFill>
                  <a:srgbClr val="FFFFFF"/>
                </a:solidFill>
              </a:endParaRPr>
            </a:p>
          </p:txBody>
        </p:sp>
        <p:sp>
          <p:nvSpPr>
            <p:cNvPr id="10258" name="Freeform 26"/>
            <p:cNvSpPr>
              <a:spLocks/>
            </p:cNvSpPr>
            <p:nvPr/>
          </p:nvSpPr>
          <p:spPr bwMode="hidden">
            <a:xfrm>
              <a:off x="6" y="0"/>
              <a:ext cx="588" cy="599"/>
            </a:xfrm>
            <a:custGeom>
              <a:avLst/>
              <a:gdLst>
                <a:gd name="T0" fmla="*/ 620 w 586"/>
                <a:gd name="T1" fmla="*/ 0 h 599"/>
                <a:gd name="T2" fmla="*/ 602 w 586"/>
                <a:gd name="T3" fmla="*/ 0 h 599"/>
                <a:gd name="T4" fmla="*/ 424 w 586"/>
                <a:gd name="T5" fmla="*/ 132 h 599"/>
                <a:gd name="T6" fmla="*/ 274 w 586"/>
                <a:gd name="T7" fmla="*/ 270 h 599"/>
                <a:gd name="T8" fmla="*/ 120 w 586"/>
                <a:gd name="T9" fmla="*/ 420 h 599"/>
                <a:gd name="T10" fmla="*/ 0 w 586"/>
                <a:gd name="T11" fmla="*/ 575 h 599"/>
                <a:gd name="T12" fmla="*/ 0 w 586"/>
                <a:gd name="T13" fmla="*/ 599 h 599"/>
                <a:gd name="T14" fmla="*/ 120 w 586"/>
                <a:gd name="T15" fmla="*/ 432 h 599"/>
                <a:gd name="T16" fmla="*/ 274 w 586"/>
                <a:gd name="T17" fmla="*/ 282 h 599"/>
                <a:gd name="T18" fmla="*/ 430 w 586"/>
                <a:gd name="T19" fmla="*/ 138 h 599"/>
                <a:gd name="T20" fmla="*/ 620 w 586"/>
                <a:gd name="T21" fmla="*/ 0 h 599"/>
                <a:gd name="T22" fmla="*/ 62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0259" name="Freeform 27"/>
            <p:cNvSpPr>
              <a:spLocks/>
            </p:cNvSpPr>
            <p:nvPr/>
          </p:nvSpPr>
          <p:spPr bwMode="hidden">
            <a:xfrm>
              <a:off x="6" y="0"/>
              <a:ext cx="270" cy="252"/>
            </a:xfrm>
            <a:custGeom>
              <a:avLst/>
              <a:gdLst>
                <a:gd name="T0" fmla="*/ 286 w 269"/>
                <a:gd name="T1" fmla="*/ 0 h 252"/>
                <a:gd name="T2" fmla="*/ 26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6 w 269"/>
                <a:gd name="T15" fmla="*/ 0 h 252"/>
                <a:gd name="T16" fmla="*/ 28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0260"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0261"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0262"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grpSp>
          <p:nvGrpSpPr>
            <p:cNvPr id="10263" name="Group 31"/>
            <p:cNvGrpSpPr>
              <a:grpSpLocks/>
            </p:cNvGrpSpPr>
            <p:nvPr/>
          </p:nvGrpSpPr>
          <p:grpSpPr bwMode="auto">
            <a:xfrm>
              <a:off x="1" y="392"/>
              <a:ext cx="5758" cy="1571"/>
              <a:chOff x="1" y="392"/>
              <a:chExt cx="5758" cy="1571"/>
            </a:xfrm>
          </p:grpSpPr>
          <p:sp>
            <p:nvSpPr>
              <p:cNvPr id="10266"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0267"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0268"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0269"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0270"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grpSp>
        <p:sp>
          <p:nvSpPr>
            <p:cNvPr id="10264"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0265"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grpSp>
      <p:sp>
        <p:nvSpPr>
          <p:cNvPr id="1218599" name="Rectangle 39"/>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it-IT"/>
              <a:t>Fare clic per modificare lo stile del titolo</a:t>
            </a:r>
          </a:p>
        </p:txBody>
      </p:sp>
      <p:sp>
        <p:nvSpPr>
          <p:cNvPr id="1218600" name="Rectangle 40"/>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i="0">
                <a:solidFill>
                  <a:srgbClr val="FFFFFF"/>
                </a:solidFill>
                <a:effectLst>
                  <a:outerShdw blurRad="38100" dist="38100" dir="2700000" algn="tl">
                    <a:srgbClr val="000000"/>
                  </a:outerShdw>
                </a:effectLst>
                <a:latin typeface="Verdana" pitchFamily="34" charset="0"/>
                <a:ea typeface="MS Gothic" pitchFamily="49" charset="-128"/>
                <a:cs typeface="Arial"/>
              </a:defRPr>
            </a:lvl1pPr>
          </a:lstStyle>
          <a:p>
            <a:pPr fontAlgn="base">
              <a:spcBef>
                <a:spcPct val="0"/>
              </a:spcBef>
              <a:spcAft>
                <a:spcPct val="0"/>
              </a:spcAft>
              <a:defRPr/>
            </a:pPr>
            <a:endParaRPr lang="it-IT"/>
          </a:p>
        </p:txBody>
      </p:sp>
      <p:sp>
        <p:nvSpPr>
          <p:cNvPr id="1218601" name="Rectangle 41"/>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i="0">
                <a:solidFill>
                  <a:srgbClr val="FFFFFF"/>
                </a:solidFill>
                <a:effectLst>
                  <a:outerShdw blurRad="38100" dist="38100" dir="2700000" algn="tl">
                    <a:srgbClr val="000000"/>
                  </a:outerShdw>
                </a:effectLst>
                <a:latin typeface="Verdana" pitchFamily="34" charset="0"/>
                <a:ea typeface="MS Gothic" pitchFamily="49" charset="-128"/>
                <a:cs typeface="Arial"/>
              </a:defRPr>
            </a:lvl1pPr>
          </a:lstStyle>
          <a:p>
            <a:pPr fontAlgn="base">
              <a:spcBef>
                <a:spcPct val="0"/>
              </a:spcBef>
              <a:spcAft>
                <a:spcPct val="0"/>
              </a:spcAft>
              <a:defRPr/>
            </a:pPr>
            <a:endParaRPr lang="it-IT"/>
          </a:p>
        </p:txBody>
      </p:sp>
      <p:sp>
        <p:nvSpPr>
          <p:cNvPr id="1218602" name="Rectangle 42"/>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panose="020B0604030504040204" pitchFamily="34" charset="0"/>
                <a:ea typeface="MS Gothic" panose="020B0609070205080204" pitchFamily="49" charset="-128"/>
                <a:cs typeface="Arial" panose="020B0604020202020204" pitchFamily="34" charset="0"/>
              </a:defRPr>
            </a:lvl1pPr>
          </a:lstStyle>
          <a:p>
            <a:pPr fontAlgn="base">
              <a:spcBef>
                <a:spcPct val="0"/>
              </a:spcBef>
              <a:spcAft>
                <a:spcPct val="0"/>
              </a:spcAft>
            </a:pPr>
            <a:fld id="{454887A5-9198-4BB9-AD48-2565006F1D2D}" type="slidenum">
              <a:rPr lang="it-IT" altLang="it-IT"/>
              <a:pPr fontAlgn="base">
                <a:spcBef>
                  <a:spcPct val="0"/>
                </a:spcBef>
                <a:spcAft>
                  <a:spcPct val="0"/>
                </a:spcAft>
              </a:pPr>
              <a:t>‹N›</a:t>
            </a:fld>
            <a:endParaRPr lang="it-IT" altLang="it-IT"/>
          </a:p>
        </p:txBody>
      </p:sp>
      <p:sp>
        <p:nvSpPr>
          <p:cNvPr id="1218603"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973736238"/>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0601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Fare clic per modificare lo stile del titolo</a:t>
            </a:r>
          </a:p>
        </p:txBody>
      </p:sp>
      <p:sp>
        <p:nvSpPr>
          <p:cNvPr id="4403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a:t>Fare clic per modificare gli stili del testo dello schema</a:t>
            </a:r>
          </a:p>
          <a:p>
            <a:pPr lvl="1"/>
            <a:r>
              <a:rPr lang="en-US" altLang="it-IT"/>
              <a:t>Secondo livello</a:t>
            </a:r>
          </a:p>
          <a:p>
            <a:pPr lvl="2"/>
            <a:r>
              <a:rPr lang="en-US" altLang="it-IT"/>
              <a:t>Terzo livello</a:t>
            </a:r>
          </a:p>
          <a:p>
            <a:pPr lvl="3"/>
            <a:r>
              <a:rPr lang="en-US" altLang="it-IT"/>
              <a:t>Quarto livello</a:t>
            </a:r>
          </a:p>
          <a:p>
            <a:pPr lvl="4"/>
            <a:r>
              <a:rPr lang="en-US" altLang="it-IT"/>
              <a:t>Quinto livello</a:t>
            </a:r>
          </a:p>
        </p:txBody>
      </p:sp>
      <p:sp>
        <p:nvSpPr>
          <p:cNvPr id="200602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449263" eaLnBrk="1" hangingPunct="1">
              <a:lnSpc>
                <a:spcPct val="100000"/>
              </a:lnSpc>
              <a:buClrTx/>
              <a:buSzTx/>
              <a:buFontTx/>
              <a:buNone/>
              <a:defRPr sz="1400" b="0">
                <a:solidFill>
                  <a:srgbClr val="000000"/>
                </a:solidFill>
                <a:latin typeface="Arial" pitchFamily="34" charset="0"/>
                <a:ea typeface="MS Gothic" pitchFamily="49" charset="-128"/>
                <a:cs typeface="+mn-cs"/>
              </a:defRPr>
            </a:lvl1pPr>
          </a:lstStyle>
          <a:p>
            <a:pPr fontAlgn="base">
              <a:spcBef>
                <a:spcPct val="0"/>
              </a:spcBef>
              <a:spcAft>
                <a:spcPct val="0"/>
              </a:spcAft>
              <a:defRPr/>
            </a:pPr>
            <a:endParaRPr lang="en-US"/>
          </a:p>
        </p:txBody>
      </p:sp>
      <p:sp>
        <p:nvSpPr>
          <p:cNvPr id="200602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449263" eaLnBrk="1" hangingPunct="1">
              <a:lnSpc>
                <a:spcPct val="100000"/>
              </a:lnSpc>
              <a:buClrTx/>
              <a:buSzTx/>
              <a:buFontTx/>
              <a:buNone/>
              <a:defRPr sz="1400" b="0">
                <a:solidFill>
                  <a:srgbClr val="000000"/>
                </a:solidFill>
                <a:latin typeface="Arial" pitchFamily="34" charset="0"/>
                <a:ea typeface="MS Gothic" pitchFamily="49" charset="-128"/>
                <a:cs typeface="+mn-cs"/>
              </a:defRPr>
            </a:lvl1pPr>
          </a:lstStyle>
          <a:p>
            <a:pPr fontAlgn="base">
              <a:spcBef>
                <a:spcPct val="0"/>
              </a:spcBef>
              <a:spcAft>
                <a:spcPct val="0"/>
              </a:spcAft>
              <a:defRPr/>
            </a:pPr>
            <a:endParaRPr lang="en-US"/>
          </a:p>
        </p:txBody>
      </p:sp>
      <p:sp>
        <p:nvSpPr>
          <p:cNvPr id="200602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defTabSz="449263" eaLnBrk="1" hangingPunct="1">
              <a:lnSpc>
                <a:spcPct val="100000"/>
              </a:lnSpc>
              <a:buClrTx/>
              <a:buSzTx/>
              <a:buFontTx/>
              <a:buNone/>
              <a:defRPr sz="1400" b="0">
                <a:solidFill>
                  <a:srgbClr val="000000"/>
                </a:solidFill>
                <a:latin typeface="Arial" pitchFamily="34" charset="0"/>
                <a:ea typeface="MS Gothic" pitchFamily="49" charset="-128"/>
                <a:cs typeface="+mn-cs"/>
              </a:defRPr>
            </a:lvl1pPr>
          </a:lstStyle>
          <a:p>
            <a:pPr fontAlgn="base">
              <a:spcBef>
                <a:spcPct val="0"/>
              </a:spcBef>
              <a:spcAft>
                <a:spcPct val="0"/>
              </a:spcAft>
              <a:defRPr/>
            </a:pPr>
            <a:fld id="{613DD41B-60C0-4D68-8EDF-BF115EC6300B}"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2110996477"/>
      </p:ext>
    </p:extLst>
  </p:cSld>
  <p:clrMap bg1="lt1" tx1="dk1" bg2="lt2" tx2="dk2" accent1="accent1" accent2="accent2" accent3="accent3" accent4="accent4" accent5="accent5" accent6="accent6" hlink="hlink" folHlink="folHlink"/>
  <p:sldLayoutIdLst>
    <p:sldLayoutId id="2147485516" r:id="rId1"/>
    <p:sldLayoutId id="2147485517" r:id="rId2"/>
    <p:sldLayoutId id="2147485518" r:id="rId3"/>
    <p:sldLayoutId id="2147485519" r:id="rId4"/>
    <p:sldLayoutId id="2147485520" r:id="rId5"/>
    <p:sldLayoutId id="2147485521" r:id="rId6"/>
    <p:sldLayoutId id="2147485522" r:id="rId7"/>
    <p:sldLayoutId id="2147485523" r:id="rId8"/>
    <p:sldLayoutId id="2147485524" r:id="rId9"/>
    <p:sldLayoutId id="2147485525" r:id="rId10"/>
    <p:sldLayoutId id="2147485526" r:id="rId11"/>
  </p:sldLayoutIdLst>
  <p:transition/>
  <p:hf sldNum="0" hdr="0" ftr="0" dt="0"/>
  <p:txStyles>
    <p:titleStyle>
      <a:lvl1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1266" name="Group 2"/>
          <p:cNvGrpSpPr>
            <a:grpSpLocks/>
          </p:cNvGrpSpPr>
          <p:nvPr/>
        </p:nvGrpSpPr>
        <p:grpSpPr bwMode="auto">
          <a:xfrm>
            <a:off x="2118" y="0"/>
            <a:ext cx="12198349" cy="6851650"/>
            <a:chOff x="1" y="0"/>
            <a:chExt cx="5763" cy="4316"/>
          </a:xfrm>
        </p:grpSpPr>
        <p:sp>
          <p:nvSpPr>
            <p:cNvPr id="22016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2016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2016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grpSp>
          <p:nvGrpSpPr>
            <p:cNvPr id="11275" name="Group 6"/>
            <p:cNvGrpSpPr>
              <a:grpSpLocks/>
            </p:cNvGrpSpPr>
            <p:nvPr/>
          </p:nvGrpSpPr>
          <p:grpSpPr bwMode="auto">
            <a:xfrm>
              <a:off x="288" y="0"/>
              <a:ext cx="5098" cy="4316"/>
              <a:chOff x="288" y="0"/>
              <a:chExt cx="5098" cy="4316"/>
            </a:xfrm>
          </p:grpSpPr>
          <p:sp>
            <p:nvSpPr>
              <p:cNvPr id="22016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2016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2016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2017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2017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2017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2017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2017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2017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2017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2017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2017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2017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grpSp>
        <p:sp>
          <p:nvSpPr>
            <p:cNvPr id="22018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2018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22018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11279" name="Freeform 23"/>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1280" name="Freeform 24"/>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22018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11282" name="Freeform 26"/>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1283" name="Freeform 27"/>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128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128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128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grpSp>
          <p:nvGrpSpPr>
            <p:cNvPr id="11287" name="Group 31"/>
            <p:cNvGrpSpPr>
              <a:grpSpLocks/>
            </p:cNvGrpSpPr>
            <p:nvPr/>
          </p:nvGrpSpPr>
          <p:grpSpPr bwMode="auto">
            <a:xfrm>
              <a:off x="1" y="392"/>
              <a:ext cx="5758" cy="1571"/>
              <a:chOff x="1" y="392"/>
              <a:chExt cx="5758" cy="1571"/>
            </a:xfrm>
          </p:grpSpPr>
          <p:sp>
            <p:nvSpPr>
              <p:cNvPr id="1129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129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129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129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129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grpSp>
        <p:sp>
          <p:nvSpPr>
            <p:cNvPr id="11288"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1289"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grpSp>
      <p:sp>
        <p:nvSpPr>
          <p:cNvPr id="220199" name="Rectangle 39"/>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it-IT"/>
              <a:t>Fare clic per modificare lo stile del titolo</a:t>
            </a:r>
          </a:p>
        </p:txBody>
      </p:sp>
      <p:sp>
        <p:nvSpPr>
          <p:cNvPr id="220200" name="Rectangle 40"/>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S Gothic" pitchFamily="49" charset="-128"/>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220201" name="Rectangle 41"/>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S Gothic" pitchFamily="49" charset="-128"/>
                <a:cs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charset="0"/>
            </a:endParaRPr>
          </a:p>
        </p:txBody>
      </p:sp>
      <p:sp>
        <p:nvSpPr>
          <p:cNvPr id="220202" name="Rectangle 42"/>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Verdana" panose="020B0604030504040204" pitchFamily="34" charset="0"/>
                <a:ea typeface="MS Gothic" pitchFamily="49"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730D5F-DF65-4AFF-B2B9-A04D943E9CEA}"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a:endParaRPr>
          </a:p>
        </p:txBody>
      </p:sp>
      <p:sp>
        <p:nvSpPr>
          <p:cNvPr id="220203"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17595540"/>
      </p:ext>
    </p:extLst>
  </p:cSld>
  <p:clrMap bg1="dk2" tx1="lt1" bg2="dk1" tx2="lt2" accent1="accent1" accent2="accent2" accent3="accent3" accent4="accent4" accent5="accent5" accent6="accent6" hlink="hlink" folHlink="folHlink"/>
  <p:sldLayoutIdLst>
    <p:sldLayoutId id="2147485704" r:id="rId1"/>
    <p:sldLayoutId id="2147485705" r:id="rId2"/>
    <p:sldLayoutId id="2147485706" r:id="rId3"/>
    <p:sldLayoutId id="2147485707" r:id="rId4"/>
    <p:sldLayoutId id="2147485708" r:id="rId5"/>
    <p:sldLayoutId id="2147485709" r:id="rId6"/>
    <p:sldLayoutId id="2147485710" r:id="rId7"/>
    <p:sldLayoutId id="2147485711" r:id="rId8"/>
    <p:sldLayoutId id="2147485712" r:id="rId9"/>
    <p:sldLayoutId id="2147485713" r:id="rId10"/>
    <p:sldLayoutId id="214748571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Click to edit Master title style</a:t>
            </a:r>
          </a:p>
        </p:txBody>
      </p:sp>
      <p:sp>
        <p:nvSpPr>
          <p:cNvPr id="1433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Click to edit Master text styles</a:t>
            </a:r>
          </a:p>
          <a:p>
            <a:pPr lvl="1"/>
            <a:r>
              <a:rPr lang="it-IT" altLang="it-IT"/>
              <a:t>Second level</a:t>
            </a:r>
          </a:p>
          <a:p>
            <a:pPr lvl="2"/>
            <a:r>
              <a:rPr lang="it-IT" altLang="it-IT"/>
              <a:t>Third level</a:t>
            </a:r>
          </a:p>
          <a:p>
            <a:pPr lvl="3"/>
            <a:r>
              <a:rPr lang="it-IT" altLang="it-IT"/>
              <a:t>Fourth level</a:t>
            </a:r>
          </a:p>
          <a:p>
            <a:pPr lvl="4"/>
            <a:r>
              <a:rPr lang="it-IT" altLang="it-IT"/>
              <a:t>Fifth level</a:t>
            </a:r>
          </a:p>
        </p:txBody>
      </p:sp>
      <p:sp>
        <p:nvSpPr>
          <p:cNvPr id="343757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lnSpc>
                <a:spcPct val="100000"/>
              </a:lnSpc>
              <a:buClrTx/>
              <a:buSzTx/>
              <a:buFontTx/>
              <a:buNone/>
              <a:defRPr sz="1400" b="0">
                <a:solidFill>
                  <a:schemeClr val="tx1"/>
                </a:solidFill>
                <a:ea typeface="MS PGothic" pitchFamily="34" charset="-128"/>
                <a:cs typeface="Arial" pitchFamily="34" charset="0"/>
              </a:defRPr>
            </a:lvl1p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343757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buClrTx/>
              <a:buSzTx/>
              <a:buFontTx/>
              <a:buNone/>
              <a:defRPr sz="1400" b="0">
                <a:solidFill>
                  <a:schemeClr val="tx1"/>
                </a:solidFill>
                <a:ea typeface="MS PGothic" pitchFamily="34" charset="-128"/>
                <a:cs typeface="Arial" pitchFamily="34" charset="0"/>
              </a:defRPr>
            </a:lvl1pP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343757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ea typeface="ＭＳ Ｐゴシック" panose="020B0600070205080204" pitchFamily="34" charset="-128"/>
              </a:defRPr>
            </a:lvl1pPr>
          </a:lstStyle>
          <a:p>
            <a:pPr marL="0" marR="0" lvl="0" indent="0" algn="r" defTabSz="449263" rtl="0" eaLnBrk="1" fontAlgn="base" latinLnBrk="0" hangingPunct="1">
              <a:lnSpc>
                <a:spcPct val="100000"/>
              </a:lnSpc>
              <a:spcBef>
                <a:spcPct val="0"/>
              </a:spcBef>
              <a:spcAft>
                <a:spcPct val="0"/>
              </a:spcAft>
              <a:buClrTx/>
              <a:buSzTx/>
              <a:buFontTx/>
              <a:buNone/>
              <a:tabLst/>
              <a:defRPr/>
            </a:pPr>
            <a:fld id="{E42BC01B-B883-41E9-A462-709149CCABB8}" type="slidenum">
              <a:rPr kumimoji="0" lang="it-IT" altLang="it-IT" sz="1400" b="0" i="0" u="none" strike="noStrike" kern="1200" cap="none" spc="0" normalizeH="0" baseline="0" noProof="0" smtClean="0">
                <a:ln>
                  <a:noFill/>
                </a:ln>
                <a:solidFill>
                  <a:srgbClr val="000000"/>
                </a:solidFill>
                <a:effectLst/>
                <a:uLnTx/>
                <a:uFillTx/>
                <a:latin typeface="Arial"/>
                <a:ea typeface="ＭＳ Ｐゴシック" panose="020B0600070205080204" pitchFamily="34" charset="-128"/>
                <a:cs typeface="+mn-cs"/>
              </a:rPr>
              <a:pPr marL="0" marR="0" lvl="0" indent="0" algn="r" defTabSz="449263"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3596831925"/>
      </p:ext>
    </p:extLst>
  </p:cSld>
  <p:clrMap bg1="lt1" tx1="dk1" bg2="lt2" tx2="dk2" accent1="accent1" accent2="accent2" accent3="accent3" accent4="accent4" accent5="accent5" accent6="accent6" hlink="hlink" folHlink="folHlink"/>
  <p:sldLayoutIdLst>
    <p:sldLayoutId id="2147485787" r:id="rId1"/>
    <p:sldLayoutId id="2147485788" r:id="rId2"/>
    <p:sldLayoutId id="2147485789" r:id="rId3"/>
    <p:sldLayoutId id="2147485790" r:id="rId4"/>
    <p:sldLayoutId id="2147485791" r:id="rId5"/>
    <p:sldLayoutId id="2147485792" r:id="rId6"/>
    <p:sldLayoutId id="2147485793" r:id="rId7"/>
    <p:sldLayoutId id="2147485794" r:id="rId8"/>
    <p:sldLayoutId id="2147485795" r:id="rId9"/>
    <p:sldLayoutId id="2147485796" r:id="rId10"/>
    <p:sldLayoutId id="2147485797"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40" rIns="91279" bIns="45640" numCol="1" anchor="ctr" anchorCtr="0" compatLnSpc="1">
            <a:prstTxWarp prst="textNoShape">
              <a:avLst/>
            </a:prstTxWarp>
          </a:bodyPr>
          <a:lstStyle/>
          <a:p>
            <a:pPr lvl="0"/>
            <a:r>
              <a:rPr lang="it-IT" altLang="it-IT"/>
              <a:t>Fare clic per modificare lo stile del titolo</a:t>
            </a:r>
          </a:p>
        </p:txBody>
      </p:sp>
      <p:sp>
        <p:nvSpPr>
          <p:cNvPr id="717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40" rIns="91279" bIns="4564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40" rIns="91279" bIns="45640" numCol="1" anchor="t" anchorCtr="0" compatLnSpc="1">
            <a:prstTxWarp prst="textNoShape">
              <a:avLst/>
            </a:prstTxWarp>
          </a:bodyPr>
          <a:lstStyle>
            <a:lvl1pPr defTabSz="685800" eaLnBrk="1" hangingPunct="1">
              <a:defRPr sz="1050">
                <a:solidFill>
                  <a:srgbClr val="000000"/>
                </a:solidFill>
                <a:latin typeface="Arial"/>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40" rIns="91279" bIns="45640" numCol="1" anchor="t" anchorCtr="0" compatLnSpc="1">
            <a:prstTxWarp prst="textNoShape">
              <a:avLst/>
            </a:prstTxWarp>
          </a:bodyPr>
          <a:lstStyle>
            <a:lvl1pPr algn="ctr" defTabSz="685800" eaLnBrk="1" hangingPunct="1">
              <a:defRPr sz="1050">
                <a:solidFill>
                  <a:srgbClr val="000000"/>
                </a:solidFill>
                <a:latin typeface="Arial"/>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40" rIns="91279" bIns="45640" numCol="1" anchor="t" anchorCtr="0" compatLnSpc="1">
            <a:prstTxWarp prst="textNoShape">
              <a:avLst/>
            </a:prstTxWarp>
          </a:bodyPr>
          <a:lstStyle>
            <a:lvl1pPr algn="r" defTabSz="685800" eaLnBrk="1" hangingPunct="1">
              <a:defRPr sz="1050">
                <a:solidFill>
                  <a:srgbClr val="000000"/>
                </a:solidFill>
                <a:latin typeface="Arial"/>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6319440E-4086-40A8-B77C-132CDF703391}"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501996691"/>
      </p:ext>
    </p:extLst>
  </p:cSld>
  <p:clrMap bg1="lt1" tx1="dk1" bg2="lt2" tx2="dk2" accent1="accent1" accent2="accent2" accent3="accent3" accent4="accent4" accent5="accent5" accent6="accent6" hlink="hlink" folHlink="folHlink"/>
  <p:sldLayoutIdLst>
    <p:sldLayoutId id="2147485848" r:id="rId1"/>
    <p:sldLayoutId id="2147485849" r:id="rId2"/>
    <p:sldLayoutId id="2147485850" r:id="rId3"/>
    <p:sldLayoutId id="2147485851" r:id="rId4"/>
    <p:sldLayoutId id="2147485852" r:id="rId5"/>
    <p:sldLayoutId id="2147485853" r:id="rId6"/>
    <p:sldLayoutId id="2147485854" r:id="rId7"/>
    <p:sldLayoutId id="2147485855" r:id="rId8"/>
    <p:sldLayoutId id="2147485856" r:id="rId9"/>
    <p:sldLayoutId id="2147485857" r:id="rId10"/>
    <p:sldLayoutId id="2147485858"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297" algn="ctr" rtl="0" fontAlgn="base">
        <a:spcBef>
          <a:spcPct val="0"/>
        </a:spcBef>
        <a:spcAft>
          <a:spcPct val="0"/>
        </a:spcAft>
        <a:defRPr sz="3300">
          <a:solidFill>
            <a:schemeClr val="tx2"/>
          </a:solidFill>
          <a:latin typeface="Arial" pitchFamily="34" charset="0"/>
        </a:defRPr>
      </a:lvl6pPr>
      <a:lvl7pPr marL="684605" algn="ctr" rtl="0" fontAlgn="base">
        <a:spcBef>
          <a:spcPct val="0"/>
        </a:spcBef>
        <a:spcAft>
          <a:spcPct val="0"/>
        </a:spcAft>
        <a:defRPr sz="3300">
          <a:solidFill>
            <a:schemeClr val="tx2"/>
          </a:solidFill>
          <a:latin typeface="Arial" pitchFamily="34" charset="0"/>
        </a:defRPr>
      </a:lvl7pPr>
      <a:lvl8pPr marL="1026915" algn="ctr" rtl="0" fontAlgn="base">
        <a:spcBef>
          <a:spcPct val="0"/>
        </a:spcBef>
        <a:spcAft>
          <a:spcPct val="0"/>
        </a:spcAft>
        <a:defRPr sz="3300">
          <a:solidFill>
            <a:schemeClr val="tx2"/>
          </a:solidFill>
          <a:latin typeface="Arial" pitchFamily="34" charset="0"/>
        </a:defRPr>
      </a:lvl8pPr>
      <a:lvl9pPr marL="1369217" algn="ctr" rtl="0" fontAlgn="base">
        <a:spcBef>
          <a:spcPct val="0"/>
        </a:spcBef>
        <a:spcAft>
          <a:spcPct val="0"/>
        </a:spcAft>
        <a:defRPr sz="3300">
          <a:solidFill>
            <a:schemeClr val="tx2"/>
          </a:solidFill>
          <a:latin typeface="Arial" pitchFamily="34" charset="0"/>
        </a:defRPr>
      </a:lvl9pPr>
    </p:titleStyle>
    <p:bodyStyle>
      <a:lvl1pPr marL="254000" indent="-254000" algn="l" rtl="0" eaLnBrk="0" fontAlgn="base" hangingPunct="0">
        <a:spcBef>
          <a:spcPct val="20000"/>
        </a:spcBef>
        <a:spcAft>
          <a:spcPct val="0"/>
        </a:spcAft>
        <a:buChar char="•"/>
        <a:defRPr sz="2400">
          <a:solidFill>
            <a:schemeClr val="tx1"/>
          </a:solidFill>
          <a:latin typeface="+mn-lt"/>
          <a:ea typeface="+mn-ea"/>
          <a:cs typeface="+mn-cs"/>
        </a:defRPr>
      </a:lvl1pPr>
      <a:lvl2pPr marL="554038" indent="-211138" algn="l" rtl="0" eaLnBrk="0" fontAlgn="base" hangingPunct="0">
        <a:spcBef>
          <a:spcPct val="20000"/>
        </a:spcBef>
        <a:spcAft>
          <a:spcPct val="0"/>
        </a:spcAft>
        <a:buChar char="–"/>
        <a:defRPr sz="2100">
          <a:solidFill>
            <a:schemeClr val="tx1"/>
          </a:solidFill>
          <a:latin typeface="+mn-lt"/>
        </a:defRPr>
      </a:lvl2pPr>
      <a:lvl3pPr marL="852488" indent="-168275" algn="l" rtl="0" eaLnBrk="0" fontAlgn="base" hangingPunct="0">
        <a:spcBef>
          <a:spcPct val="20000"/>
        </a:spcBef>
        <a:spcAft>
          <a:spcPct val="0"/>
        </a:spcAft>
        <a:buChar char="•"/>
        <a:defRPr>
          <a:solidFill>
            <a:schemeClr val="tx1"/>
          </a:solidFill>
          <a:latin typeface="+mn-lt"/>
        </a:defRPr>
      </a:lvl3pPr>
      <a:lvl4pPr marL="1195388" indent="-168275" algn="l" rtl="0" eaLnBrk="0" fontAlgn="base" hangingPunct="0">
        <a:spcBef>
          <a:spcPct val="20000"/>
        </a:spcBef>
        <a:spcAft>
          <a:spcPct val="0"/>
        </a:spcAft>
        <a:buChar char="–"/>
        <a:defRPr sz="1500">
          <a:solidFill>
            <a:schemeClr val="tx1"/>
          </a:solidFill>
          <a:latin typeface="+mn-lt"/>
        </a:defRPr>
      </a:lvl4pPr>
      <a:lvl5pPr marL="1538288" indent="-168275" algn="l" rtl="0" eaLnBrk="0" fontAlgn="base" hangingPunct="0">
        <a:spcBef>
          <a:spcPct val="20000"/>
        </a:spcBef>
        <a:spcAft>
          <a:spcPct val="0"/>
        </a:spcAft>
        <a:buChar char="»"/>
        <a:defRPr sz="1500">
          <a:solidFill>
            <a:schemeClr val="tx1"/>
          </a:solidFill>
          <a:latin typeface="+mn-lt"/>
        </a:defRPr>
      </a:lvl5pPr>
      <a:lvl6pPr marL="1882673" indent="-171148" algn="l" rtl="0" fontAlgn="base">
        <a:spcBef>
          <a:spcPct val="20000"/>
        </a:spcBef>
        <a:spcAft>
          <a:spcPct val="0"/>
        </a:spcAft>
        <a:buChar char="»"/>
        <a:defRPr sz="1500">
          <a:solidFill>
            <a:schemeClr val="tx1"/>
          </a:solidFill>
          <a:latin typeface="+mn-lt"/>
        </a:defRPr>
      </a:lvl6pPr>
      <a:lvl7pPr marL="2224974" indent="-171148" algn="l" rtl="0" fontAlgn="base">
        <a:spcBef>
          <a:spcPct val="20000"/>
        </a:spcBef>
        <a:spcAft>
          <a:spcPct val="0"/>
        </a:spcAft>
        <a:buChar char="»"/>
        <a:defRPr sz="1500">
          <a:solidFill>
            <a:schemeClr val="tx1"/>
          </a:solidFill>
          <a:latin typeface="+mn-lt"/>
        </a:defRPr>
      </a:lvl7pPr>
      <a:lvl8pPr marL="2567282" indent="-171148" algn="l" rtl="0" fontAlgn="base">
        <a:spcBef>
          <a:spcPct val="20000"/>
        </a:spcBef>
        <a:spcAft>
          <a:spcPct val="0"/>
        </a:spcAft>
        <a:buChar char="»"/>
        <a:defRPr sz="1500">
          <a:solidFill>
            <a:schemeClr val="tx1"/>
          </a:solidFill>
          <a:latin typeface="+mn-lt"/>
        </a:defRPr>
      </a:lvl8pPr>
      <a:lvl9pPr marL="2909578" indent="-171148" algn="l" rtl="0" fontAlgn="base">
        <a:spcBef>
          <a:spcPct val="20000"/>
        </a:spcBef>
        <a:spcAft>
          <a:spcPct val="0"/>
        </a:spcAft>
        <a:buChar char="»"/>
        <a:defRPr sz="1500">
          <a:solidFill>
            <a:schemeClr val="tx1"/>
          </a:solidFill>
          <a:latin typeface="+mn-lt"/>
        </a:defRPr>
      </a:lvl9pPr>
    </p:bodyStyle>
    <p:otherStyle>
      <a:defPPr>
        <a:defRPr lang="it-IT"/>
      </a:defPPr>
      <a:lvl1pPr marL="0" algn="l" defTabSz="684605" rtl="0" eaLnBrk="1" latinLnBrk="0" hangingPunct="1">
        <a:defRPr sz="1350" kern="1200">
          <a:solidFill>
            <a:schemeClr val="tx1"/>
          </a:solidFill>
          <a:latin typeface="+mn-lt"/>
          <a:ea typeface="+mn-ea"/>
          <a:cs typeface="+mn-cs"/>
        </a:defRPr>
      </a:lvl1pPr>
      <a:lvl2pPr marL="342297" algn="l" defTabSz="684605" rtl="0" eaLnBrk="1" latinLnBrk="0" hangingPunct="1">
        <a:defRPr sz="1350" kern="1200">
          <a:solidFill>
            <a:schemeClr val="tx1"/>
          </a:solidFill>
          <a:latin typeface="+mn-lt"/>
          <a:ea typeface="+mn-ea"/>
          <a:cs typeface="+mn-cs"/>
        </a:defRPr>
      </a:lvl2pPr>
      <a:lvl3pPr marL="684605" algn="l" defTabSz="684605" rtl="0" eaLnBrk="1" latinLnBrk="0" hangingPunct="1">
        <a:defRPr sz="1350" kern="1200">
          <a:solidFill>
            <a:schemeClr val="tx1"/>
          </a:solidFill>
          <a:latin typeface="+mn-lt"/>
          <a:ea typeface="+mn-ea"/>
          <a:cs typeface="+mn-cs"/>
        </a:defRPr>
      </a:lvl3pPr>
      <a:lvl4pPr marL="1026915" algn="l" defTabSz="684605" rtl="0" eaLnBrk="1" latinLnBrk="0" hangingPunct="1">
        <a:defRPr sz="1350" kern="1200">
          <a:solidFill>
            <a:schemeClr val="tx1"/>
          </a:solidFill>
          <a:latin typeface="+mn-lt"/>
          <a:ea typeface="+mn-ea"/>
          <a:cs typeface="+mn-cs"/>
        </a:defRPr>
      </a:lvl4pPr>
      <a:lvl5pPr marL="1369217" algn="l" defTabSz="684605" rtl="0" eaLnBrk="1" latinLnBrk="0" hangingPunct="1">
        <a:defRPr sz="1350" kern="1200">
          <a:solidFill>
            <a:schemeClr val="tx1"/>
          </a:solidFill>
          <a:latin typeface="+mn-lt"/>
          <a:ea typeface="+mn-ea"/>
          <a:cs typeface="+mn-cs"/>
        </a:defRPr>
      </a:lvl5pPr>
      <a:lvl6pPr marL="1711517" algn="l" defTabSz="684605" rtl="0" eaLnBrk="1" latinLnBrk="0" hangingPunct="1">
        <a:defRPr sz="1350" kern="1200">
          <a:solidFill>
            <a:schemeClr val="tx1"/>
          </a:solidFill>
          <a:latin typeface="+mn-lt"/>
          <a:ea typeface="+mn-ea"/>
          <a:cs typeface="+mn-cs"/>
        </a:defRPr>
      </a:lvl6pPr>
      <a:lvl7pPr marL="2053826" algn="l" defTabSz="684605" rtl="0" eaLnBrk="1" latinLnBrk="0" hangingPunct="1">
        <a:defRPr sz="1350" kern="1200">
          <a:solidFill>
            <a:schemeClr val="tx1"/>
          </a:solidFill>
          <a:latin typeface="+mn-lt"/>
          <a:ea typeface="+mn-ea"/>
          <a:cs typeface="+mn-cs"/>
        </a:defRPr>
      </a:lvl7pPr>
      <a:lvl8pPr marL="2396127" algn="l" defTabSz="684605" rtl="0" eaLnBrk="1" latinLnBrk="0" hangingPunct="1">
        <a:defRPr sz="1350" kern="1200">
          <a:solidFill>
            <a:schemeClr val="tx1"/>
          </a:solidFill>
          <a:latin typeface="+mn-lt"/>
          <a:ea typeface="+mn-ea"/>
          <a:cs typeface="+mn-cs"/>
        </a:defRPr>
      </a:lvl8pPr>
      <a:lvl9pPr marL="2738432" algn="l" defTabSz="684605"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40" rIns="91279" bIns="45640" numCol="1" anchor="ctr" anchorCtr="0" compatLnSpc="1">
            <a:prstTxWarp prst="textNoShape">
              <a:avLst/>
            </a:prstTxWarp>
          </a:bodyPr>
          <a:lstStyle/>
          <a:p>
            <a:pPr lvl="0"/>
            <a:r>
              <a:rPr lang="it-IT" altLang="it-IT"/>
              <a:t>Fare clic per modificare lo stile del titolo</a:t>
            </a:r>
          </a:p>
        </p:txBody>
      </p:sp>
      <p:sp>
        <p:nvSpPr>
          <p:cNvPr id="921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40" rIns="91279" bIns="4564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40" rIns="91279" bIns="45640" numCol="1" anchor="t" anchorCtr="0" compatLnSpc="1">
            <a:prstTxWarp prst="textNoShape">
              <a:avLst/>
            </a:prstTxWarp>
          </a:bodyPr>
          <a:lstStyle>
            <a:lvl1pPr defTabSz="685800" eaLnBrk="1" hangingPunct="1">
              <a:defRPr sz="1050">
                <a:solidFill>
                  <a:srgbClr val="000000"/>
                </a:solidFill>
                <a:latin typeface="Arial"/>
                <a:cs typeface="Arial"/>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40" rIns="91279" bIns="45640" numCol="1" anchor="t" anchorCtr="0" compatLnSpc="1">
            <a:prstTxWarp prst="textNoShape">
              <a:avLst/>
            </a:prstTxWarp>
          </a:bodyPr>
          <a:lstStyle>
            <a:lvl1pPr algn="ctr" defTabSz="685800" eaLnBrk="1" hangingPunct="1">
              <a:defRPr sz="1050">
                <a:solidFill>
                  <a:srgbClr val="000000"/>
                </a:solidFill>
                <a:latin typeface="Arial"/>
                <a:cs typeface="Arial"/>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a:ln>
                <a:noFill/>
              </a:ln>
              <a:solidFill>
                <a:srgbClr val="000000"/>
              </a:solidFill>
              <a:effectLst/>
              <a:uLnTx/>
              <a:uFillTx/>
              <a:latin typeface="Arial"/>
              <a:ea typeface="+mn-ea"/>
              <a:cs typeface="Aria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40" rIns="91279" bIns="45640" numCol="1" anchor="t" anchorCtr="0" compatLnSpc="1">
            <a:prstTxWarp prst="textNoShape">
              <a:avLst/>
            </a:prstTxWarp>
          </a:bodyPr>
          <a:lstStyle>
            <a:lvl1pPr algn="r" defTabSz="685800" eaLnBrk="1" hangingPunct="1">
              <a:defRPr sz="1050">
                <a:solidFill>
                  <a:srgbClr val="000000"/>
                </a:solidFill>
                <a:latin typeface="Arial"/>
                <a:cs typeface="Arial"/>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7790BB55-87FC-43FE-9131-92007FCB12F5}" type="slidenum">
              <a:rPr kumimoji="0" lang="it-IT" altLang="it-IT" sz="105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it-IT" altLang="it-IT" sz="105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716185534"/>
      </p:ext>
    </p:extLst>
  </p:cSld>
  <p:clrMap bg1="lt1" tx1="dk1" bg2="lt2" tx2="dk2" accent1="accent1" accent2="accent2" accent3="accent3" accent4="accent4" accent5="accent5" accent6="accent6" hlink="hlink" folHlink="folHlink"/>
  <p:sldLayoutIdLst>
    <p:sldLayoutId id="2147485860" r:id="rId1"/>
    <p:sldLayoutId id="2147485861" r:id="rId2"/>
    <p:sldLayoutId id="2147485862" r:id="rId3"/>
    <p:sldLayoutId id="2147485863" r:id="rId4"/>
    <p:sldLayoutId id="2147485864" r:id="rId5"/>
    <p:sldLayoutId id="2147485865" r:id="rId6"/>
    <p:sldLayoutId id="2147485866" r:id="rId7"/>
    <p:sldLayoutId id="2147485867" r:id="rId8"/>
    <p:sldLayoutId id="2147485868" r:id="rId9"/>
    <p:sldLayoutId id="2147485869" r:id="rId10"/>
    <p:sldLayoutId id="2147485870"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cs typeface="Arial" pitchFamily="34" charset="0"/>
        </a:defRPr>
      </a:lvl2pPr>
      <a:lvl3pPr algn="ctr" rtl="0" eaLnBrk="0" fontAlgn="base" hangingPunct="0">
        <a:spcBef>
          <a:spcPct val="0"/>
        </a:spcBef>
        <a:spcAft>
          <a:spcPct val="0"/>
        </a:spcAft>
        <a:defRPr sz="3300">
          <a:solidFill>
            <a:schemeClr val="tx2"/>
          </a:solidFill>
          <a:latin typeface="Arial" pitchFamily="34" charset="0"/>
          <a:cs typeface="Arial" pitchFamily="34" charset="0"/>
        </a:defRPr>
      </a:lvl3pPr>
      <a:lvl4pPr algn="ctr" rtl="0" eaLnBrk="0" fontAlgn="base" hangingPunct="0">
        <a:spcBef>
          <a:spcPct val="0"/>
        </a:spcBef>
        <a:spcAft>
          <a:spcPct val="0"/>
        </a:spcAft>
        <a:defRPr sz="3300">
          <a:solidFill>
            <a:schemeClr val="tx2"/>
          </a:solidFill>
          <a:latin typeface="Arial" pitchFamily="34" charset="0"/>
          <a:cs typeface="Arial" pitchFamily="34" charset="0"/>
        </a:defRPr>
      </a:lvl4pPr>
      <a:lvl5pPr algn="ctr" rtl="0" eaLnBrk="0" fontAlgn="base" hangingPunct="0">
        <a:spcBef>
          <a:spcPct val="0"/>
        </a:spcBef>
        <a:spcAft>
          <a:spcPct val="0"/>
        </a:spcAft>
        <a:defRPr sz="3300">
          <a:solidFill>
            <a:schemeClr val="tx2"/>
          </a:solidFill>
          <a:latin typeface="Arial" pitchFamily="34" charset="0"/>
          <a:cs typeface="Arial" pitchFamily="34" charset="0"/>
        </a:defRPr>
      </a:lvl5pPr>
      <a:lvl6pPr marL="342297" algn="ctr" rtl="0" fontAlgn="base">
        <a:spcBef>
          <a:spcPct val="0"/>
        </a:spcBef>
        <a:spcAft>
          <a:spcPct val="0"/>
        </a:spcAft>
        <a:defRPr sz="3300">
          <a:solidFill>
            <a:schemeClr val="tx2"/>
          </a:solidFill>
          <a:latin typeface="Arial" pitchFamily="34" charset="0"/>
          <a:cs typeface="Arial" pitchFamily="34" charset="0"/>
        </a:defRPr>
      </a:lvl6pPr>
      <a:lvl7pPr marL="684605" algn="ctr" rtl="0" fontAlgn="base">
        <a:spcBef>
          <a:spcPct val="0"/>
        </a:spcBef>
        <a:spcAft>
          <a:spcPct val="0"/>
        </a:spcAft>
        <a:defRPr sz="3300">
          <a:solidFill>
            <a:schemeClr val="tx2"/>
          </a:solidFill>
          <a:latin typeface="Arial" pitchFamily="34" charset="0"/>
          <a:cs typeface="Arial" pitchFamily="34" charset="0"/>
        </a:defRPr>
      </a:lvl7pPr>
      <a:lvl8pPr marL="1026915" algn="ctr" rtl="0" fontAlgn="base">
        <a:spcBef>
          <a:spcPct val="0"/>
        </a:spcBef>
        <a:spcAft>
          <a:spcPct val="0"/>
        </a:spcAft>
        <a:defRPr sz="3300">
          <a:solidFill>
            <a:schemeClr val="tx2"/>
          </a:solidFill>
          <a:latin typeface="Arial" pitchFamily="34" charset="0"/>
          <a:cs typeface="Arial" pitchFamily="34" charset="0"/>
        </a:defRPr>
      </a:lvl8pPr>
      <a:lvl9pPr marL="1369217" algn="ctr" rtl="0" fontAlgn="base">
        <a:spcBef>
          <a:spcPct val="0"/>
        </a:spcBef>
        <a:spcAft>
          <a:spcPct val="0"/>
        </a:spcAft>
        <a:defRPr sz="3300">
          <a:solidFill>
            <a:schemeClr val="tx2"/>
          </a:solidFill>
          <a:latin typeface="Arial" pitchFamily="34" charset="0"/>
          <a:cs typeface="Arial" pitchFamily="34" charset="0"/>
        </a:defRPr>
      </a:lvl9pPr>
    </p:titleStyle>
    <p:bodyStyle>
      <a:lvl1pPr marL="254000" indent="-254000" algn="l" rtl="0" eaLnBrk="0" fontAlgn="base" hangingPunct="0">
        <a:spcBef>
          <a:spcPct val="20000"/>
        </a:spcBef>
        <a:spcAft>
          <a:spcPct val="0"/>
        </a:spcAft>
        <a:buChar char="•"/>
        <a:defRPr sz="2400">
          <a:solidFill>
            <a:schemeClr val="tx1"/>
          </a:solidFill>
          <a:latin typeface="+mn-lt"/>
          <a:ea typeface="+mn-ea"/>
          <a:cs typeface="+mn-cs"/>
        </a:defRPr>
      </a:lvl1pPr>
      <a:lvl2pPr marL="554038" indent="-211138" algn="l" rtl="0" eaLnBrk="0" fontAlgn="base" hangingPunct="0">
        <a:spcBef>
          <a:spcPct val="20000"/>
        </a:spcBef>
        <a:spcAft>
          <a:spcPct val="0"/>
        </a:spcAft>
        <a:buChar char="–"/>
        <a:defRPr sz="2100">
          <a:solidFill>
            <a:schemeClr val="tx1"/>
          </a:solidFill>
          <a:latin typeface="+mn-lt"/>
          <a:cs typeface="+mn-cs"/>
        </a:defRPr>
      </a:lvl2pPr>
      <a:lvl3pPr marL="852488" indent="-168275" algn="l" rtl="0" eaLnBrk="0" fontAlgn="base" hangingPunct="0">
        <a:spcBef>
          <a:spcPct val="20000"/>
        </a:spcBef>
        <a:spcAft>
          <a:spcPct val="0"/>
        </a:spcAft>
        <a:buChar char="•"/>
        <a:defRPr>
          <a:solidFill>
            <a:schemeClr val="tx1"/>
          </a:solidFill>
          <a:latin typeface="+mn-lt"/>
          <a:cs typeface="+mn-cs"/>
        </a:defRPr>
      </a:lvl3pPr>
      <a:lvl4pPr marL="1195388" indent="-168275" algn="l" rtl="0" eaLnBrk="0" fontAlgn="base" hangingPunct="0">
        <a:spcBef>
          <a:spcPct val="20000"/>
        </a:spcBef>
        <a:spcAft>
          <a:spcPct val="0"/>
        </a:spcAft>
        <a:buChar char="–"/>
        <a:defRPr sz="1500">
          <a:solidFill>
            <a:schemeClr val="tx1"/>
          </a:solidFill>
          <a:latin typeface="+mn-lt"/>
          <a:cs typeface="+mn-cs"/>
        </a:defRPr>
      </a:lvl4pPr>
      <a:lvl5pPr marL="1538288" indent="-168275" algn="l" rtl="0" eaLnBrk="0" fontAlgn="base" hangingPunct="0">
        <a:spcBef>
          <a:spcPct val="20000"/>
        </a:spcBef>
        <a:spcAft>
          <a:spcPct val="0"/>
        </a:spcAft>
        <a:buChar char="»"/>
        <a:defRPr sz="1500">
          <a:solidFill>
            <a:schemeClr val="tx1"/>
          </a:solidFill>
          <a:latin typeface="+mn-lt"/>
          <a:cs typeface="+mn-cs"/>
        </a:defRPr>
      </a:lvl5pPr>
      <a:lvl6pPr marL="1882673" indent="-171148" algn="l" rtl="0" fontAlgn="base">
        <a:spcBef>
          <a:spcPct val="20000"/>
        </a:spcBef>
        <a:spcAft>
          <a:spcPct val="0"/>
        </a:spcAft>
        <a:buChar char="»"/>
        <a:defRPr sz="1500">
          <a:solidFill>
            <a:schemeClr val="tx1"/>
          </a:solidFill>
          <a:latin typeface="+mn-lt"/>
          <a:cs typeface="+mn-cs"/>
        </a:defRPr>
      </a:lvl6pPr>
      <a:lvl7pPr marL="2224974" indent="-171148" algn="l" rtl="0" fontAlgn="base">
        <a:spcBef>
          <a:spcPct val="20000"/>
        </a:spcBef>
        <a:spcAft>
          <a:spcPct val="0"/>
        </a:spcAft>
        <a:buChar char="»"/>
        <a:defRPr sz="1500">
          <a:solidFill>
            <a:schemeClr val="tx1"/>
          </a:solidFill>
          <a:latin typeface="+mn-lt"/>
          <a:cs typeface="+mn-cs"/>
        </a:defRPr>
      </a:lvl7pPr>
      <a:lvl8pPr marL="2567282" indent="-171148" algn="l" rtl="0" fontAlgn="base">
        <a:spcBef>
          <a:spcPct val="20000"/>
        </a:spcBef>
        <a:spcAft>
          <a:spcPct val="0"/>
        </a:spcAft>
        <a:buChar char="»"/>
        <a:defRPr sz="1500">
          <a:solidFill>
            <a:schemeClr val="tx1"/>
          </a:solidFill>
          <a:latin typeface="+mn-lt"/>
          <a:cs typeface="+mn-cs"/>
        </a:defRPr>
      </a:lvl8pPr>
      <a:lvl9pPr marL="2909578" indent="-171148" algn="l" rtl="0" fontAlgn="base">
        <a:spcBef>
          <a:spcPct val="20000"/>
        </a:spcBef>
        <a:spcAft>
          <a:spcPct val="0"/>
        </a:spcAft>
        <a:buChar char="»"/>
        <a:defRPr sz="1500">
          <a:solidFill>
            <a:schemeClr val="tx1"/>
          </a:solidFill>
          <a:latin typeface="+mn-lt"/>
          <a:cs typeface="+mn-cs"/>
        </a:defRPr>
      </a:lvl9pPr>
    </p:bodyStyle>
    <p:otherStyle>
      <a:defPPr>
        <a:defRPr lang="it-IT"/>
      </a:defPPr>
      <a:lvl1pPr marL="0" algn="l" defTabSz="684605" rtl="0" eaLnBrk="1" latinLnBrk="0" hangingPunct="1">
        <a:defRPr sz="1350" kern="1200">
          <a:solidFill>
            <a:schemeClr val="tx1"/>
          </a:solidFill>
          <a:latin typeface="+mn-lt"/>
          <a:ea typeface="+mn-ea"/>
          <a:cs typeface="+mn-cs"/>
        </a:defRPr>
      </a:lvl1pPr>
      <a:lvl2pPr marL="342297" algn="l" defTabSz="684605" rtl="0" eaLnBrk="1" latinLnBrk="0" hangingPunct="1">
        <a:defRPr sz="1350" kern="1200">
          <a:solidFill>
            <a:schemeClr val="tx1"/>
          </a:solidFill>
          <a:latin typeface="+mn-lt"/>
          <a:ea typeface="+mn-ea"/>
          <a:cs typeface="+mn-cs"/>
        </a:defRPr>
      </a:lvl2pPr>
      <a:lvl3pPr marL="684605" algn="l" defTabSz="684605" rtl="0" eaLnBrk="1" latinLnBrk="0" hangingPunct="1">
        <a:defRPr sz="1350" kern="1200">
          <a:solidFill>
            <a:schemeClr val="tx1"/>
          </a:solidFill>
          <a:latin typeface="+mn-lt"/>
          <a:ea typeface="+mn-ea"/>
          <a:cs typeface="+mn-cs"/>
        </a:defRPr>
      </a:lvl3pPr>
      <a:lvl4pPr marL="1026915" algn="l" defTabSz="684605" rtl="0" eaLnBrk="1" latinLnBrk="0" hangingPunct="1">
        <a:defRPr sz="1350" kern="1200">
          <a:solidFill>
            <a:schemeClr val="tx1"/>
          </a:solidFill>
          <a:latin typeface="+mn-lt"/>
          <a:ea typeface="+mn-ea"/>
          <a:cs typeface="+mn-cs"/>
        </a:defRPr>
      </a:lvl4pPr>
      <a:lvl5pPr marL="1369217" algn="l" defTabSz="684605" rtl="0" eaLnBrk="1" latinLnBrk="0" hangingPunct="1">
        <a:defRPr sz="1350" kern="1200">
          <a:solidFill>
            <a:schemeClr val="tx1"/>
          </a:solidFill>
          <a:latin typeface="+mn-lt"/>
          <a:ea typeface="+mn-ea"/>
          <a:cs typeface="+mn-cs"/>
        </a:defRPr>
      </a:lvl5pPr>
      <a:lvl6pPr marL="1711517" algn="l" defTabSz="684605" rtl="0" eaLnBrk="1" latinLnBrk="0" hangingPunct="1">
        <a:defRPr sz="1350" kern="1200">
          <a:solidFill>
            <a:schemeClr val="tx1"/>
          </a:solidFill>
          <a:latin typeface="+mn-lt"/>
          <a:ea typeface="+mn-ea"/>
          <a:cs typeface="+mn-cs"/>
        </a:defRPr>
      </a:lvl6pPr>
      <a:lvl7pPr marL="2053826" algn="l" defTabSz="684605" rtl="0" eaLnBrk="1" latinLnBrk="0" hangingPunct="1">
        <a:defRPr sz="1350" kern="1200">
          <a:solidFill>
            <a:schemeClr val="tx1"/>
          </a:solidFill>
          <a:latin typeface="+mn-lt"/>
          <a:ea typeface="+mn-ea"/>
          <a:cs typeface="+mn-cs"/>
        </a:defRPr>
      </a:lvl7pPr>
      <a:lvl8pPr marL="2396127" algn="l" defTabSz="684605" rtl="0" eaLnBrk="1" latinLnBrk="0" hangingPunct="1">
        <a:defRPr sz="1350" kern="1200">
          <a:solidFill>
            <a:schemeClr val="tx1"/>
          </a:solidFill>
          <a:latin typeface="+mn-lt"/>
          <a:ea typeface="+mn-ea"/>
          <a:cs typeface="+mn-cs"/>
        </a:defRPr>
      </a:lvl8pPr>
      <a:lvl9pPr marL="2738432" algn="l" defTabSz="684605"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B4CF4C8-6925-4248-9C01-7A713F79492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E515265-10FA-45D7-93C5-5F2D6D490DF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056275"/>
      </p:ext>
    </p:extLst>
  </p:cSld>
  <p:clrMap bg1="lt1" tx1="dk1" bg2="lt2" tx2="dk2" accent1="accent1" accent2="accent2" accent3="accent3" accent4="accent4" accent5="accent5" accent6="accent6" hlink="hlink" folHlink="folHlink"/>
  <p:sldLayoutIdLst>
    <p:sldLayoutId id="2147485884" r:id="rId1"/>
    <p:sldLayoutId id="2147485885" r:id="rId2"/>
    <p:sldLayoutId id="2147485886" r:id="rId3"/>
    <p:sldLayoutId id="2147485887" r:id="rId4"/>
    <p:sldLayoutId id="2147485888" r:id="rId5"/>
    <p:sldLayoutId id="2147485889" r:id="rId6"/>
    <p:sldLayoutId id="2147485890" r:id="rId7"/>
    <p:sldLayoutId id="2147485891" r:id="rId8"/>
    <p:sldLayoutId id="2147485892" r:id="rId9"/>
    <p:sldLayoutId id="2147485893" r:id="rId10"/>
    <p:sldLayoutId id="21474858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08641" y="273629"/>
            <a:ext cx="10963200" cy="1139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Click to edit the title text format</a:t>
            </a:r>
          </a:p>
        </p:txBody>
      </p:sp>
      <p:sp>
        <p:nvSpPr>
          <p:cNvPr id="1027" name="Rectangle 2"/>
          <p:cNvSpPr>
            <a:spLocks noGrp="1" noChangeArrowheads="1"/>
          </p:cNvSpPr>
          <p:nvPr>
            <p:ph type="body" idx="1"/>
          </p:nvPr>
        </p:nvSpPr>
        <p:spPr bwMode="auto">
          <a:xfrm>
            <a:off x="608641" y="1604329"/>
            <a:ext cx="10963200" cy="3971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4120" rIns="0" bIns="0" numCol="1" anchor="t" anchorCtr="0" compatLnSpc="1">
            <a:prstTxWarp prst="textNoShape">
              <a:avLst/>
            </a:prstTxWarp>
          </a:bodyPr>
          <a:lstStyle/>
          <a:p>
            <a:pPr lvl="0"/>
            <a:r>
              <a:rPr lang="en-GB" altLang="it-IT"/>
              <a:t>Click to edit the outline text format</a:t>
            </a:r>
          </a:p>
          <a:p>
            <a:pPr lvl="1"/>
            <a:r>
              <a:rPr lang="en-GB" altLang="it-IT"/>
              <a:t>Second Outline Level</a:t>
            </a:r>
          </a:p>
          <a:p>
            <a:pPr lvl="2"/>
            <a:r>
              <a:rPr lang="en-GB" altLang="it-IT"/>
              <a:t>Third Outline Level</a:t>
            </a:r>
          </a:p>
          <a:p>
            <a:pPr lvl="3"/>
            <a:r>
              <a:rPr lang="en-GB" altLang="it-IT"/>
              <a:t>Fourth Outline Level</a:t>
            </a:r>
          </a:p>
          <a:p>
            <a:pPr lvl="4"/>
            <a:r>
              <a:rPr lang="en-GB" altLang="it-IT"/>
              <a:t>Fifth Outline Level</a:t>
            </a:r>
          </a:p>
          <a:p>
            <a:pPr lvl="4"/>
            <a:r>
              <a:rPr lang="en-GB" altLang="it-IT"/>
              <a:t>Sixth Outline Level</a:t>
            </a:r>
          </a:p>
          <a:p>
            <a:pPr lvl="4"/>
            <a:r>
              <a:rPr lang="en-GB" altLang="it-IT"/>
              <a:t>Seventh Outline Level</a:t>
            </a:r>
          </a:p>
        </p:txBody>
      </p:sp>
      <p:sp>
        <p:nvSpPr>
          <p:cNvPr id="2" name="Rectangle 3"/>
          <p:cNvSpPr>
            <a:spLocks noGrp="1" noChangeArrowheads="1"/>
          </p:cNvSpPr>
          <p:nvPr>
            <p:ph type="dt"/>
          </p:nvPr>
        </p:nvSpPr>
        <p:spPr bwMode="auto">
          <a:xfrm>
            <a:off x="608641" y="6247376"/>
            <a:ext cx="2831999" cy="466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4000"/>
              </a:lnSpc>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rgbClr val="000000"/>
                </a:solidFill>
                <a:ea typeface="+mn-ea"/>
                <a:cs typeface="+mn-cs"/>
              </a:defRPr>
            </a:lvl1pPr>
          </a:lstStyle>
          <a:p>
            <a:pPr marL="0" marR="0" lvl="0" indent="0" algn="l" defTabSz="407571" rtl="0" eaLnBrk="1" fontAlgn="base" latinLnBrk="0" hangingPunct="0">
              <a:lnSpc>
                <a:spcPct val="94000"/>
              </a:lnSpc>
              <a:spcBef>
                <a:spcPct val="0"/>
              </a:spcBef>
              <a:spcAft>
                <a:spcPct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1028" name="Rectangle 4"/>
          <p:cNvSpPr>
            <a:spLocks noGrp="1" noChangeArrowheads="1"/>
          </p:cNvSpPr>
          <p:nvPr>
            <p:ph type="ftr"/>
          </p:nvPr>
        </p:nvSpPr>
        <p:spPr bwMode="auto">
          <a:xfrm>
            <a:off x="4170240" y="6247376"/>
            <a:ext cx="3857281" cy="466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4000"/>
              </a:lnSpc>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rgbClr val="000000"/>
                </a:solidFill>
                <a:ea typeface="+mn-ea"/>
                <a:cs typeface="+mn-cs"/>
              </a:defRPr>
            </a:lvl1pPr>
          </a:lstStyle>
          <a:p>
            <a:pPr marL="0" marR="0" lvl="0" indent="0" algn="l" defTabSz="407571" rtl="0" eaLnBrk="1" fontAlgn="base" latinLnBrk="0" hangingPunct="0">
              <a:lnSpc>
                <a:spcPct val="94000"/>
              </a:lnSpc>
              <a:spcBef>
                <a:spcPct val="0"/>
              </a:spcBef>
              <a:spcAft>
                <a:spcPct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endParaRPr kumimoji="0" lang="en-GB" altLang="it-IT" sz="1800" b="0" i="0" u="none" strike="noStrike" kern="1200" cap="none" spc="0" normalizeH="0" baseline="0" noProof="0">
              <a:ln>
                <a:noFill/>
              </a:ln>
              <a:solidFill>
                <a:srgbClr val="000000"/>
              </a:solidFill>
              <a:effectLst/>
              <a:uLnTx/>
              <a:uFillTx/>
              <a:latin typeface="Arial"/>
            </a:endParaRPr>
          </a:p>
        </p:txBody>
      </p:sp>
      <p:sp>
        <p:nvSpPr>
          <p:cNvPr id="1029" name="Rectangle 5"/>
          <p:cNvSpPr>
            <a:spLocks noGrp="1" noChangeArrowheads="1"/>
          </p:cNvSpPr>
          <p:nvPr>
            <p:ph type="sldNum"/>
          </p:nvPr>
        </p:nvSpPr>
        <p:spPr bwMode="auto">
          <a:xfrm>
            <a:off x="8739840" y="6247376"/>
            <a:ext cx="2832001" cy="466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4000"/>
              </a:lnSpc>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rgbClr val="000000"/>
                </a:solidFill>
                <a:ea typeface="+mn-ea"/>
                <a:cs typeface="+mn-cs"/>
              </a:defRPr>
            </a:lvl1pPr>
          </a:lstStyle>
          <a:p>
            <a:pPr marL="0" marR="0" lvl="0" indent="0" algn="l" defTabSz="407571" rtl="0" eaLnBrk="1" fontAlgn="base" latinLnBrk="0" hangingPunct="0">
              <a:lnSpc>
                <a:spcPct val="94000"/>
              </a:lnSpc>
              <a:spcBef>
                <a:spcPct val="0"/>
              </a:spcBef>
              <a:spcAft>
                <a:spcPct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fld id="{2FEAE111-E252-4A2A-8EBA-3A56DD703772}" type="slidenum">
              <a:rPr kumimoji="0" lang="en-GB" altLang="it-IT" sz="1800" b="0" i="0" u="none" strike="noStrike" kern="1200" cap="none" spc="0" normalizeH="0" baseline="0" noProof="0" smtClean="0">
                <a:ln>
                  <a:noFill/>
                </a:ln>
                <a:solidFill>
                  <a:srgbClr val="000000"/>
                </a:solidFill>
                <a:effectLst/>
                <a:uLnTx/>
                <a:uFillTx/>
                <a:latin typeface="Arial"/>
              </a:rPr>
              <a:pPr marL="0" marR="0" lvl="0" indent="0" algn="l" defTabSz="407571" rtl="0" eaLnBrk="1" fontAlgn="base" latinLnBrk="0" hangingPunct="0">
                <a:lnSpc>
                  <a:spcPct val="94000"/>
                </a:lnSpc>
                <a:spcBef>
                  <a:spcPct val="0"/>
                </a:spcBef>
                <a:spcAft>
                  <a:spcPct val="0"/>
                </a:spcAft>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pPr>
              <a:t>‹N›</a:t>
            </a:fld>
            <a:endParaRPr kumimoji="0" lang="en-GB" altLang="it-IT" sz="1800" b="0" i="0" u="none" strike="noStrike" kern="1200" cap="none" spc="0"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2528348876"/>
      </p:ext>
    </p:extLst>
  </p:cSld>
  <p:clrMap bg1="lt1" tx1="dk1" bg2="lt2" tx2="dk2" accent1="accent1" accent2="accent2" accent3="accent3" accent4="accent4" accent5="accent5" accent6="accent6" hlink="hlink" folHlink="folHlink"/>
  <p:sldLayoutIdLst>
    <p:sldLayoutId id="2147485953" r:id="rId1"/>
    <p:sldLayoutId id="2147485954" r:id="rId2"/>
    <p:sldLayoutId id="2147485955" r:id="rId3"/>
    <p:sldLayoutId id="2147485956" r:id="rId4"/>
    <p:sldLayoutId id="2147485957" r:id="rId5"/>
    <p:sldLayoutId id="2147485958" r:id="rId6"/>
    <p:sldLayoutId id="2147485959" r:id="rId7"/>
    <p:sldLayoutId id="2147485960" r:id="rId8"/>
    <p:sldLayoutId id="2147485961" r:id="rId9"/>
    <p:sldLayoutId id="2147485962" r:id="rId10"/>
    <p:sldLayoutId id="2147485963" r:id="rId11"/>
    <p:sldLayoutId id="2147485964" r:id="rId12"/>
  </p:sldLayoutIdLst>
  <p:txStyles>
    <p:titleStyle>
      <a:lvl1pPr algn="ctr" defTabSz="407571" rtl="0" eaLnBrk="0" fontAlgn="base" hangingPunct="0">
        <a:lnSpc>
          <a:spcPct val="94000"/>
        </a:lnSpc>
        <a:spcBef>
          <a:spcPct val="0"/>
        </a:spcBef>
        <a:spcAft>
          <a:spcPct val="0"/>
        </a:spcAft>
        <a:buClr>
          <a:srgbClr val="000000"/>
        </a:buClr>
        <a:buSzPct val="100000"/>
        <a:buFont typeface="Times New Roman" panose="02020603050405020304" pitchFamily="18" charset="0"/>
        <a:defRPr sz="3992" kern="1200">
          <a:solidFill>
            <a:srgbClr val="000000"/>
          </a:solidFill>
          <a:latin typeface="+mj-lt"/>
          <a:ea typeface="+mj-ea"/>
          <a:cs typeface="+mj-cs"/>
        </a:defRPr>
      </a:lvl1pPr>
      <a:lvl2pPr algn="ctr" defTabSz="407571" rtl="0" eaLnBrk="0" fontAlgn="base" hangingPunct="0">
        <a:lnSpc>
          <a:spcPct val="94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Droid Sans Fallback" charset="0"/>
          <a:cs typeface="Droid Sans Fallback" charset="0"/>
        </a:defRPr>
      </a:lvl2pPr>
      <a:lvl3pPr algn="ctr" defTabSz="407571" rtl="0" eaLnBrk="0" fontAlgn="base" hangingPunct="0">
        <a:lnSpc>
          <a:spcPct val="94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Droid Sans Fallback" charset="0"/>
          <a:cs typeface="Droid Sans Fallback" charset="0"/>
        </a:defRPr>
      </a:lvl3pPr>
      <a:lvl4pPr algn="ctr" defTabSz="407571" rtl="0" eaLnBrk="0" fontAlgn="base" hangingPunct="0">
        <a:lnSpc>
          <a:spcPct val="94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Droid Sans Fallback" charset="0"/>
          <a:cs typeface="Droid Sans Fallback" charset="0"/>
        </a:defRPr>
      </a:lvl4pPr>
      <a:lvl5pPr algn="ctr" defTabSz="407571" rtl="0" eaLnBrk="0" fontAlgn="base" hangingPunct="0">
        <a:lnSpc>
          <a:spcPct val="94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Droid Sans Fallback" charset="0"/>
          <a:cs typeface="Droid Sans Fallback" charset="0"/>
        </a:defRPr>
      </a:lvl5pPr>
      <a:lvl6pPr marL="2281245" indent="-207386" algn="ctr" defTabSz="407571" rtl="0" fontAlgn="base" hangingPunct="0">
        <a:lnSpc>
          <a:spcPct val="94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Droid Sans Fallback" charset="0"/>
          <a:cs typeface="Droid Sans Fallback" charset="0"/>
        </a:defRPr>
      </a:lvl6pPr>
      <a:lvl7pPr marL="2696017" indent="-207386" algn="ctr" defTabSz="407571" rtl="0" fontAlgn="base" hangingPunct="0">
        <a:lnSpc>
          <a:spcPct val="94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Droid Sans Fallback" charset="0"/>
          <a:cs typeface="Droid Sans Fallback" charset="0"/>
        </a:defRPr>
      </a:lvl7pPr>
      <a:lvl8pPr marL="3110789" indent="-207386" algn="ctr" defTabSz="407571" rtl="0" fontAlgn="base" hangingPunct="0">
        <a:lnSpc>
          <a:spcPct val="94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Droid Sans Fallback" charset="0"/>
          <a:cs typeface="Droid Sans Fallback" charset="0"/>
        </a:defRPr>
      </a:lvl8pPr>
      <a:lvl9pPr marL="3525561" indent="-207386" algn="ctr" defTabSz="407571" rtl="0" fontAlgn="base" hangingPunct="0">
        <a:lnSpc>
          <a:spcPct val="94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Droid Sans Fallback" charset="0"/>
          <a:cs typeface="Droid Sans Fallback" charset="0"/>
        </a:defRPr>
      </a:lvl9pPr>
    </p:titleStyle>
    <p:bodyStyle>
      <a:lvl1pPr marL="311079" indent="-311079" algn="l" defTabSz="407571" rtl="0" eaLnBrk="0" fontAlgn="base" hangingPunct="0">
        <a:lnSpc>
          <a:spcPct val="94000"/>
        </a:lnSpc>
        <a:spcBef>
          <a:spcPct val="0"/>
        </a:spcBef>
        <a:spcAft>
          <a:spcPts val="1293"/>
        </a:spcAft>
        <a:buClr>
          <a:srgbClr val="000000"/>
        </a:buClr>
        <a:buSzPct val="100000"/>
        <a:buFont typeface="Times New Roman" panose="02020603050405020304" pitchFamily="18" charset="0"/>
        <a:defRPr sz="2903" kern="1200">
          <a:solidFill>
            <a:srgbClr val="000000"/>
          </a:solidFill>
          <a:latin typeface="+mn-lt"/>
          <a:ea typeface="+mn-ea"/>
          <a:cs typeface="+mn-cs"/>
        </a:defRPr>
      </a:lvl1pPr>
      <a:lvl2pPr marL="674004" indent="-259232" algn="l" defTabSz="407571" rtl="0" eaLnBrk="0" fontAlgn="base" hangingPunct="0">
        <a:lnSpc>
          <a:spcPct val="94000"/>
        </a:lnSpc>
        <a:spcBef>
          <a:spcPct val="0"/>
        </a:spcBef>
        <a:spcAft>
          <a:spcPts val="1032"/>
        </a:spcAft>
        <a:buClr>
          <a:srgbClr val="000000"/>
        </a:buClr>
        <a:buSzPct val="100000"/>
        <a:buFont typeface="Times New Roman" panose="02020603050405020304" pitchFamily="18" charset="0"/>
        <a:defRPr sz="2540" kern="1200">
          <a:solidFill>
            <a:srgbClr val="000000"/>
          </a:solidFill>
          <a:latin typeface="+mn-lt"/>
          <a:ea typeface="+mn-ea"/>
          <a:cs typeface="+mn-cs"/>
        </a:defRPr>
      </a:lvl2pPr>
      <a:lvl3pPr marL="1036930" indent="-207386" algn="l" defTabSz="407571" rtl="0" eaLnBrk="0" fontAlgn="base" hangingPunct="0">
        <a:lnSpc>
          <a:spcPct val="94000"/>
        </a:lnSpc>
        <a:spcBef>
          <a:spcPct val="0"/>
        </a:spcBef>
        <a:spcAft>
          <a:spcPts val="771"/>
        </a:spcAft>
        <a:buClr>
          <a:srgbClr val="000000"/>
        </a:buClr>
        <a:buSzPct val="100000"/>
        <a:buFont typeface="Times New Roman" panose="02020603050405020304" pitchFamily="18" charset="0"/>
        <a:defRPr sz="2177" kern="1200">
          <a:solidFill>
            <a:srgbClr val="000000"/>
          </a:solidFill>
          <a:latin typeface="+mn-lt"/>
          <a:ea typeface="+mn-ea"/>
          <a:cs typeface="+mn-cs"/>
        </a:defRPr>
      </a:lvl3pPr>
      <a:lvl4pPr marL="1451701" indent="-207386" algn="l" defTabSz="407571" rtl="0" eaLnBrk="0" fontAlgn="base" hangingPunct="0">
        <a:lnSpc>
          <a:spcPct val="94000"/>
        </a:lnSpc>
        <a:spcBef>
          <a:spcPct val="0"/>
        </a:spcBef>
        <a:spcAft>
          <a:spcPts val="522"/>
        </a:spcAft>
        <a:buClr>
          <a:srgbClr val="000000"/>
        </a:buClr>
        <a:buSzPct val="100000"/>
        <a:buFont typeface="Times New Roman" panose="02020603050405020304" pitchFamily="18" charset="0"/>
        <a:defRPr sz="1814" kern="1200">
          <a:solidFill>
            <a:srgbClr val="000000"/>
          </a:solidFill>
          <a:latin typeface="+mn-lt"/>
          <a:ea typeface="+mn-ea"/>
          <a:cs typeface="+mn-cs"/>
        </a:defRPr>
      </a:lvl4pPr>
      <a:lvl5pPr marL="1866473" indent="-207386" algn="l" defTabSz="407571" rtl="0" eaLnBrk="0" fontAlgn="base" hangingPunct="0">
        <a:lnSpc>
          <a:spcPct val="94000"/>
        </a:lnSpc>
        <a:spcBef>
          <a:spcPct val="0"/>
        </a:spcBef>
        <a:spcAft>
          <a:spcPts val="261"/>
        </a:spcAft>
        <a:buClr>
          <a:srgbClr val="000000"/>
        </a:buClr>
        <a:buSzPct val="100000"/>
        <a:buFont typeface="Times New Roman" panose="02020603050405020304" pitchFamily="18" charset="0"/>
        <a:defRPr sz="1814" kern="1200">
          <a:solidFill>
            <a:srgbClr val="000000"/>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it-IT"/>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0601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Fare clic per modificare lo stile del titolo</a:t>
            </a:r>
          </a:p>
        </p:txBody>
      </p:sp>
      <p:sp>
        <p:nvSpPr>
          <p:cNvPr id="35843"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it-IT"/>
              <a:t>Fare clic per modificare gli stili del testo dello schema</a:t>
            </a:r>
          </a:p>
          <a:p>
            <a:pPr lvl="1"/>
            <a:r>
              <a:rPr lang="en-US" altLang="it-IT"/>
              <a:t>Secondo livello</a:t>
            </a:r>
          </a:p>
          <a:p>
            <a:pPr lvl="2"/>
            <a:r>
              <a:rPr lang="en-US" altLang="it-IT"/>
              <a:t>Terzo livello</a:t>
            </a:r>
          </a:p>
          <a:p>
            <a:pPr lvl="3"/>
            <a:r>
              <a:rPr lang="en-US" altLang="it-IT"/>
              <a:t>Quarto livello</a:t>
            </a:r>
          </a:p>
          <a:p>
            <a:pPr lvl="4"/>
            <a:r>
              <a:rPr lang="en-US" altLang="it-IT"/>
              <a:t>Quinto livello</a:t>
            </a:r>
          </a:p>
        </p:txBody>
      </p:sp>
      <p:sp>
        <p:nvSpPr>
          <p:cNvPr id="200602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449263" eaLnBrk="1" hangingPunct="1">
              <a:lnSpc>
                <a:spcPct val="100000"/>
              </a:lnSpc>
              <a:buClrTx/>
              <a:buSzTx/>
              <a:buFontTx/>
              <a:buNone/>
              <a:defRPr sz="1400" b="0">
                <a:solidFill>
                  <a:srgbClr val="000000"/>
                </a:solidFill>
                <a:latin typeface="Arial" pitchFamily="34" charset="0"/>
                <a:ea typeface="MS Gothic" pitchFamily="49" charset="-128"/>
                <a:cs typeface="+mn-cs"/>
              </a:defRPr>
            </a:lvl1p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S Gothic" pitchFamily="49" charset="-128"/>
              <a:cs typeface="+mn-cs"/>
            </a:endParaRPr>
          </a:p>
        </p:txBody>
      </p:sp>
      <p:sp>
        <p:nvSpPr>
          <p:cNvPr id="200602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449263" eaLnBrk="1" hangingPunct="1">
              <a:lnSpc>
                <a:spcPct val="100000"/>
              </a:lnSpc>
              <a:buClrTx/>
              <a:buSzTx/>
              <a:buFontTx/>
              <a:buNone/>
              <a:defRPr sz="1400" b="0">
                <a:solidFill>
                  <a:srgbClr val="000000"/>
                </a:solidFill>
                <a:latin typeface="Arial" pitchFamily="34" charset="0"/>
                <a:ea typeface="MS Gothic" pitchFamily="49" charset="-128"/>
                <a:cs typeface="+mn-cs"/>
              </a:defRPr>
            </a:lvl1pP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S Gothic" pitchFamily="49" charset="-128"/>
              <a:cs typeface="+mn-cs"/>
            </a:endParaRPr>
          </a:p>
        </p:txBody>
      </p:sp>
      <p:sp>
        <p:nvSpPr>
          <p:cNvPr id="200602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defTabSz="449263" eaLnBrk="1" hangingPunct="1">
              <a:lnSpc>
                <a:spcPct val="100000"/>
              </a:lnSpc>
              <a:buClrTx/>
              <a:buSzTx/>
              <a:buFontTx/>
              <a:buNone/>
              <a:defRPr sz="1400" b="0">
                <a:solidFill>
                  <a:srgbClr val="000000"/>
                </a:solidFill>
                <a:latin typeface="Arial" pitchFamily="34" charset="0"/>
                <a:ea typeface="MS Gothic" pitchFamily="49" charset="-128"/>
                <a:cs typeface="+mn-cs"/>
              </a:defRPr>
            </a:lvl1pPr>
          </a:lstStyle>
          <a:p>
            <a:pPr marL="0" marR="0" lvl="0" indent="0" algn="r" defTabSz="449263" rtl="0" eaLnBrk="1" fontAlgn="base" latinLnBrk="0" hangingPunct="1">
              <a:lnSpc>
                <a:spcPct val="100000"/>
              </a:lnSpc>
              <a:spcBef>
                <a:spcPct val="0"/>
              </a:spcBef>
              <a:spcAft>
                <a:spcPct val="0"/>
              </a:spcAft>
              <a:buClrTx/>
              <a:buSzTx/>
              <a:buFontTx/>
              <a:buNone/>
              <a:tabLst/>
              <a:defRPr/>
            </a:pPr>
            <a:fld id="{BB24E167-2B26-894A-9F93-DC7377B56E4C}" type="slidenum">
              <a:rPr kumimoji="0" lang="en-US" sz="1400" b="0" i="0" u="none" strike="noStrike" kern="1200" cap="none" spc="0" normalizeH="0" baseline="0" noProof="0" smtClean="0">
                <a:ln>
                  <a:noFill/>
                </a:ln>
                <a:solidFill>
                  <a:srgbClr val="000000"/>
                </a:solidFill>
                <a:effectLst/>
                <a:uLnTx/>
                <a:uFillTx/>
                <a:latin typeface="Arial" pitchFamily="34" charset="0"/>
                <a:ea typeface="MS Gothic" pitchFamily="49" charset="-128"/>
                <a:cs typeface="+mn-cs"/>
              </a:rPr>
              <a:pPr marL="0" marR="0" lvl="0" indent="0" algn="r" defTabSz="449263" rtl="0" eaLnBrk="1" fontAlgn="base" latinLnBrk="0" hangingPunct="1">
                <a:lnSpc>
                  <a:spcPct val="100000"/>
                </a:lnSpc>
                <a:spcBef>
                  <a:spcPct val="0"/>
                </a:spcBef>
                <a:spcAft>
                  <a:spcPct val="0"/>
                </a:spcAft>
                <a:buClrTx/>
                <a:buSzTx/>
                <a:buFontTx/>
                <a:buNone/>
                <a:tabLst/>
                <a:defRPr/>
              </a:pPr>
              <a:t>‹N›</a:t>
            </a:fld>
            <a:endParaRPr kumimoji="0" lang="en-US" sz="1400" b="0" i="0" u="none" strike="noStrike" kern="1200" cap="none" spc="0" normalizeH="0" baseline="0" noProof="0">
              <a:ln>
                <a:noFill/>
              </a:ln>
              <a:solidFill>
                <a:srgbClr val="000000"/>
              </a:solidFill>
              <a:effectLst/>
              <a:uLnTx/>
              <a:uFillTx/>
              <a:latin typeface="Arial" pitchFamily="34" charset="0"/>
              <a:ea typeface="MS Gothic" pitchFamily="49" charset="-128"/>
              <a:cs typeface="+mn-cs"/>
            </a:endParaRPr>
          </a:p>
        </p:txBody>
      </p:sp>
    </p:spTree>
    <p:extLst>
      <p:ext uri="{BB962C8B-B14F-4D97-AF65-F5344CB8AC3E}">
        <p14:creationId xmlns:p14="http://schemas.microsoft.com/office/powerpoint/2010/main" val="668337898"/>
      </p:ext>
    </p:extLst>
  </p:cSld>
  <p:clrMap bg1="lt1" tx1="dk1" bg2="lt2" tx2="dk2" accent1="accent1" accent2="accent2" accent3="accent3" accent4="accent4" accent5="accent5" accent6="accent6" hlink="hlink" folHlink="folHlink"/>
  <p:sldLayoutIdLst>
    <p:sldLayoutId id="2147486007" r:id="rId1"/>
    <p:sldLayoutId id="2147486008" r:id="rId2"/>
    <p:sldLayoutId id="2147486009" r:id="rId3"/>
    <p:sldLayoutId id="2147486010" r:id="rId4"/>
    <p:sldLayoutId id="2147486011" r:id="rId5"/>
    <p:sldLayoutId id="2147486012" r:id="rId6"/>
    <p:sldLayoutId id="2147486013" r:id="rId7"/>
    <p:sldLayoutId id="2147486014" r:id="rId8"/>
    <p:sldLayoutId id="2147486015" r:id="rId9"/>
    <p:sldLayoutId id="2147486016" r:id="rId10"/>
    <p:sldLayoutId id="2147486017" r:id="rId11"/>
  </p:sldLayoutIdLst>
  <p:transition/>
  <p:txStyles>
    <p:titleStyle>
      <a:lvl1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rgbClr val="FFCC00"/>
        </a:buClr>
        <a:buFont typeface="Wingdings" charset="2"/>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2118" y="0"/>
            <a:ext cx="12198349" cy="6851650"/>
            <a:chOff x="1" y="0"/>
            <a:chExt cx="5763" cy="4316"/>
          </a:xfrm>
        </p:grpSpPr>
        <p:sp>
          <p:nvSpPr>
            <p:cNvPr id="307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7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7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3078"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80"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81"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82"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83"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84"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85"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86"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87"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88"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89"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90"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91"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3092"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93"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94"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95"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96"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97"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98"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99"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00"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01"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02"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3103" name="Group 31"/>
            <p:cNvGrpSpPr>
              <a:grpSpLocks/>
            </p:cNvGrpSpPr>
            <p:nvPr/>
          </p:nvGrpSpPr>
          <p:grpSpPr bwMode="auto">
            <a:xfrm>
              <a:off x="1" y="392"/>
              <a:ext cx="5758" cy="1571"/>
              <a:chOff x="1" y="392"/>
              <a:chExt cx="5758" cy="1571"/>
            </a:xfrm>
          </p:grpSpPr>
          <p:sp>
            <p:nvSpPr>
              <p:cNvPr id="310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0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0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0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0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3109"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10"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3111" name="Rectangle 39"/>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it-IT" altLang="it-IT"/>
              <a:t>Fare clic per modificare lo stile del titolo</a:t>
            </a:r>
          </a:p>
        </p:txBody>
      </p:sp>
      <p:sp>
        <p:nvSpPr>
          <p:cNvPr id="3112" name="Rectangle 40"/>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S Gothic" panose="020B0609070205080204" pitchFamily="49"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3113" name="Rectangle 41"/>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S Gothic" panose="020B0609070205080204" pitchFamily="49"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3114" name="Rectangle 42"/>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mn-lt"/>
                <a:ea typeface="MS Gothic" panose="020B0609070205080204" pitchFamily="49"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A84BCE-3A32-4D21-BEAD-0CECF28BF8FF}"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anose="020B0609070205080204" pitchFamily="49" charset="-128"/>
              <a:cs typeface="Arial"/>
            </a:endParaRPr>
          </a:p>
        </p:txBody>
      </p:sp>
      <p:sp>
        <p:nvSpPr>
          <p:cNvPr id="3115"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Tree>
    <p:extLst>
      <p:ext uri="{BB962C8B-B14F-4D97-AF65-F5344CB8AC3E}">
        <p14:creationId xmlns:p14="http://schemas.microsoft.com/office/powerpoint/2010/main" val="2736817166"/>
      </p:ext>
    </p:extLst>
  </p:cSld>
  <p:clrMap bg1="dk2" tx1="lt1" bg2="dk1" tx2="lt2" accent1="accent1" accent2="accent2" accent3="accent3" accent4="accent4" accent5="accent5" accent6="accent6" hlink="hlink" folHlink="folHlink"/>
  <p:sldLayoutIdLst>
    <p:sldLayoutId id="2147486043" r:id="rId1"/>
    <p:sldLayoutId id="2147486044" r:id="rId2"/>
    <p:sldLayoutId id="2147486045" r:id="rId3"/>
    <p:sldLayoutId id="2147486046" r:id="rId4"/>
    <p:sldLayoutId id="2147486047" r:id="rId5"/>
    <p:sldLayoutId id="2147486048" r:id="rId6"/>
    <p:sldLayoutId id="2147486049" r:id="rId7"/>
    <p:sldLayoutId id="2147486050" r:id="rId8"/>
    <p:sldLayoutId id="2147486051" r:id="rId9"/>
    <p:sldLayoutId id="2147486052" r:id="rId10"/>
    <p:sldLayoutId id="2147486053" r:id="rId11"/>
    <p:sldLayoutId id="2147486054" r:id="rId12"/>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2"/>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512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9"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0" hangingPunct="0">
              <a:lnSpc>
                <a:spcPct val="87000"/>
              </a:lnSpc>
              <a:buClr>
                <a:srgbClr val="000000"/>
              </a:buClr>
              <a:buSzPct val="100000"/>
              <a:buFont typeface="Arial" charset="0"/>
              <a:buNone/>
              <a:defRPr sz="1200" b="1">
                <a:solidFill>
                  <a:srgbClr val="898989"/>
                </a:solidFill>
                <a:latin typeface="Arial" charset="0"/>
                <a:ea typeface="MS Gothic" pitchFamily="49" charset="-128"/>
                <a:cs typeface="Arial" charset="0"/>
              </a:defRPr>
            </a:lvl1pPr>
          </a:lstStyle>
          <a:p>
            <a:pPr marL="0" marR="0" lvl="0" indent="0" algn="l" defTabSz="914400" rtl="0" eaLnBrk="0" fontAlgn="base" latinLnBrk="0" hangingPunct="0">
              <a:lnSpc>
                <a:spcPct val="87000"/>
              </a:lnSpc>
              <a:spcBef>
                <a:spcPct val="0"/>
              </a:spcBef>
              <a:spcAft>
                <a:spcPct val="0"/>
              </a:spcAft>
              <a:buClr>
                <a:srgbClr val="000000"/>
              </a:buClr>
              <a:buSzPct val="100000"/>
              <a:buFont typeface="Arial" charset="0"/>
              <a:buNone/>
              <a:tabLst/>
              <a:defRPr/>
            </a:pPr>
            <a:endParaRPr kumimoji="0" lang="en-US" sz="1200" b="1" i="0" u="none" strike="noStrike" kern="1200" cap="none" spc="0" normalizeH="0" baseline="0" noProof="0">
              <a:ln>
                <a:noFill/>
              </a:ln>
              <a:solidFill>
                <a:srgbClr val="898989"/>
              </a:solidFill>
              <a:effectLst/>
              <a:uLnTx/>
              <a:uFillTx/>
              <a:latin typeface="Arial" charset="0"/>
              <a:ea typeface="MS Gothic" pitchFamily="49" charset="-128"/>
              <a:cs typeface="Arial" charset="0"/>
            </a:endParaRPr>
          </a:p>
        </p:txBody>
      </p:sp>
      <p:sp>
        <p:nvSpPr>
          <p:cNvPr id="11"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lnSpc>
                <a:spcPct val="87000"/>
              </a:lnSpc>
              <a:buClr>
                <a:srgbClr val="000000"/>
              </a:buClr>
              <a:buSzPct val="100000"/>
              <a:buFont typeface="Arial" panose="020B0604020202020204" pitchFamily="34" charset="0"/>
              <a:buNone/>
              <a:defRPr sz="1200" b="1">
                <a:solidFill>
                  <a:srgbClr val="898989"/>
                </a:solidFill>
                <a:latin typeface="Arial" panose="020B0604020202020204" pitchFamily="34" charset="0"/>
                <a:ea typeface="MS Gothic" panose="020B0609070205080204" pitchFamily="49" charset="-128"/>
                <a:cs typeface="Arial" panose="020B0604020202020204" pitchFamily="34" charset="0"/>
              </a:defRPr>
            </a:lvl1pPr>
          </a:lstStyle>
          <a:p>
            <a:pPr marL="0" marR="0" lvl="0" indent="0" algn="r" defTabSz="914400"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fld id="{2EFC0D96-FECA-43AF-A323-490F6A740A19}" type="slidenum">
              <a:rPr kumimoji="0" lang="en-US" altLang="it-IT" sz="1200" b="1" i="0" u="none" strike="noStrike" kern="1200" cap="none" spc="0" normalizeH="0" baseline="0" noProof="0" smtClean="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rPr>
              <a:pPr marL="0" marR="0" lvl="0" indent="0" algn="r" defTabSz="914400"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t>‹N›</a:t>
            </a:fld>
            <a:endParaRPr kumimoji="0" lang="en-US" altLang="it-IT" sz="1200" b="1" i="0" u="none" strike="noStrike" kern="1200" cap="none" spc="0" normalizeH="0" baseline="0" noProof="0">
              <a:ln>
                <a:noFill/>
              </a:ln>
              <a:solidFill>
                <a:srgbClr val="898989"/>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102441548"/>
      </p:ext>
    </p:extLst>
  </p:cSld>
  <p:clrMap bg1="lt1" tx1="dk1" bg2="lt2" tx2="dk2" accent1="accent1" accent2="accent2" accent3="accent3" accent4="accent4" accent5="accent5" accent6="accent6" hlink="hlink" folHlink="folHlink"/>
  <p:sldLayoutIdLst>
    <p:sldLayoutId id="2147486069" r:id="rId1"/>
    <p:sldLayoutId id="2147486070" r:id="rId2"/>
    <p:sldLayoutId id="2147486071" r:id="rId3"/>
    <p:sldLayoutId id="2147486072" r:id="rId4"/>
    <p:sldLayoutId id="2147486073" r:id="rId5"/>
    <p:sldLayoutId id="2147486074" r:id="rId6"/>
    <p:sldLayoutId id="2147486075" r:id="rId7"/>
    <p:sldLayoutId id="2147486076" r:id="rId8"/>
    <p:sldLayoutId id="2147486077" r:id="rId9"/>
    <p:sldLayoutId id="2147486078" r:id="rId10"/>
    <p:sldLayoutId id="2147486079" r:id="rId11"/>
  </p:sldLayoutIdLst>
  <p:hf sldNum="0" hdr="0" ftr="0" dt="0"/>
  <p:txStyles>
    <p:titleStyle>
      <a:lvl1pPr algn="ctr" rtl="0" eaLnBrk="0" fontAlgn="base" hangingPunct="0">
        <a:spcBef>
          <a:spcPct val="0"/>
        </a:spcBef>
        <a:spcAft>
          <a:spcPct val="0"/>
        </a:spcAft>
        <a:defRPr sz="4400" b="1">
          <a:solidFill>
            <a:srgbClr val="FF0000"/>
          </a:solidFill>
          <a:latin typeface="+mj-lt"/>
          <a:ea typeface="+mj-ea"/>
          <a:cs typeface="+mj-cs"/>
        </a:defRPr>
      </a:lvl1pPr>
      <a:lvl2pPr algn="ctr" rtl="0" eaLnBrk="0" fontAlgn="base" hangingPunct="0">
        <a:spcBef>
          <a:spcPct val="0"/>
        </a:spcBef>
        <a:spcAft>
          <a:spcPct val="0"/>
        </a:spcAft>
        <a:defRPr sz="4400" b="1">
          <a:solidFill>
            <a:srgbClr val="FF0000"/>
          </a:solidFill>
          <a:latin typeface="Book Antiqua" pitchFamily="18" charset="0"/>
        </a:defRPr>
      </a:lvl2pPr>
      <a:lvl3pPr algn="ctr" rtl="0" eaLnBrk="0" fontAlgn="base" hangingPunct="0">
        <a:spcBef>
          <a:spcPct val="0"/>
        </a:spcBef>
        <a:spcAft>
          <a:spcPct val="0"/>
        </a:spcAft>
        <a:defRPr sz="4400" b="1">
          <a:solidFill>
            <a:srgbClr val="FF0000"/>
          </a:solidFill>
          <a:latin typeface="Book Antiqua" pitchFamily="18" charset="0"/>
        </a:defRPr>
      </a:lvl3pPr>
      <a:lvl4pPr algn="ctr" rtl="0" eaLnBrk="0" fontAlgn="base" hangingPunct="0">
        <a:spcBef>
          <a:spcPct val="0"/>
        </a:spcBef>
        <a:spcAft>
          <a:spcPct val="0"/>
        </a:spcAft>
        <a:defRPr sz="4400" b="1">
          <a:solidFill>
            <a:srgbClr val="FF0000"/>
          </a:solidFill>
          <a:latin typeface="Book Antiqua" pitchFamily="18" charset="0"/>
        </a:defRPr>
      </a:lvl4pPr>
      <a:lvl5pPr algn="ctr" rtl="0" eaLnBrk="0" fontAlgn="base" hangingPunct="0">
        <a:spcBef>
          <a:spcPct val="0"/>
        </a:spcBef>
        <a:spcAft>
          <a:spcPct val="0"/>
        </a:spcAft>
        <a:defRPr sz="4400" b="1">
          <a:solidFill>
            <a:srgbClr val="FF0000"/>
          </a:solidFill>
          <a:latin typeface="Book Antiqua" pitchFamily="18" charset="0"/>
        </a:defRPr>
      </a:lvl5pPr>
      <a:lvl6pPr marL="457200" algn="ctr" rtl="0" fontAlgn="base">
        <a:spcBef>
          <a:spcPct val="0"/>
        </a:spcBef>
        <a:spcAft>
          <a:spcPct val="0"/>
        </a:spcAft>
        <a:defRPr sz="4400" b="1">
          <a:solidFill>
            <a:srgbClr val="FF0000"/>
          </a:solidFill>
          <a:latin typeface="Book Antiqua" pitchFamily="18" charset="0"/>
        </a:defRPr>
      </a:lvl6pPr>
      <a:lvl7pPr marL="914400" algn="ctr" rtl="0" fontAlgn="base">
        <a:spcBef>
          <a:spcPct val="0"/>
        </a:spcBef>
        <a:spcAft>
          <a:spcPct val="0"/>
        </a:spcAft>
        <a:defRPr sz="4400" b="1">
          <a:solidFill>
            <a:srgbClr val="FF0000"/>
          </a:solidFill>
          <a:latin typeface="Book Antiqua" pitchFamily="18" charset="0"/>
        </a:defRPr>
      </a:lvl7pPr>
      <a:lvl8pPr marL="1371600" algn="ctr" rtl="0" fontAlgn="base">
        <a:spcBef>
          <a:spcPct val="0"/>
        </a:spcBef>
        <a:spcAft>
          <a:spcPct val="0"/>
        </a:spcAft>
        <a:defRPr sz="4400" b="1">
          <a:solidFill>
            <a:srgbClr val="FF0000"/>
          </a:solidFill>
          <a:latin typeface="Book Antiqua" pitchFamily="18" charset="0"/>
        </a:defRPr>
      </a:lvl8pPr>
      <a:lvl9pPr marL="1828800" algn="ctr" rtl="0" fontAlgn="base">
        <a:spcBef>
          <a:spcPct val="0"/>
        </a:spcBef>
        <a:spcAft>
          <a:spcPct val="0"/>
        </a:spcAft>
        <a:defRPr sz="4400" b="1">
          <a:solidFill>
            <a:srgbClr val="FF0000"/>
          </a:solidFill>
          <a:latin typeface="Book Antiqua"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CC"/>
        </a:buClr>
        <a:buFont typeface="Courier New" panose="02070309020205020404" pitchFamily="49" charset="0"/>
        <a:buChar char="o"/>
        <a:defRPr sz="2800">
          <a:solidFill>
            <a:srgbClr val="0000CC"/>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Calibri" pitchFamily="34"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cs typeface="+mn-cs"/>
        </a:defRPr>
      </a:lvl5pPr>
      <a:lvl6pPr marL="2514600" indent="-228600" algn="l" rtl="0" fontAlgn="base">
        <a:spcBef>
          <a:spcPct val="20000"/>
        </a:spcBef>
        <a:spcAft>
          <a:spcPct val="0"/>
        </a:spcAft>
        <a:buFont typeface="Arial" charset="0"/>
        <a:buChar char="»"/>
        <a:defRPr sz="2000">
          <a:solidFill>
            <a:schemeClr val="tx1"/>
          </a:solidFill>
          <a:latin typeface="Calibri" pitchFamily="34" charset="0"/>
          <a:cs typeface="+mn-cs"/>
        </a:defRPr>
      </a:lvl6pPr>
      <a:lvl7pPr marL="2971800" indent="-228600" algn="l" rtl="0" fontAlgn="base">
        <a:spcBef>
          <a:spcPct val="20000"/>
        </a:spcBef>
        <a:spcAft>
          <a:spcPct val="0"/>
        </a:spcAft>
        <a:buFont typeface="Arial" charset="0"/>
        <a:buChar char="»"/>
        <a:defRPr sz="2000">
          <a:solidFill>
            <a:schemeClr val="tx1"/>
          </a:solidFill>
          <a:latin typeface="Calibri" pitchFamily="34" charset="0"/>
          <a:cs typeface="+mn-cs"/>
        </a:defRPr>
      </a:lvl7pPr>
      <a:lvl8pPr marL="3429000" indent="-228600" algn="l" rtl="0" fontAlgn="base">
        <a:spcBef>
          <a:spcPct val="20000"/>
        </a:spcBef>
        <a:spcAft>
          <a:spcPct val="0"/>
        </a:spcAft>
        <a:buFont typeface="Arial" charset="0"/>
        <a:buChar char="»"/>
        <a:defRPr sz="2000">
          <a:solidFill>
            <a:schemeClr val="tx1"/>
          </a:solidFill>
          <a:latin typeface="Calibri" pitchFamily="34" charset="0"/>
          <a:cs typeface="+mn-cs"/>
        </a:defRPr>
      </a:lvl8pPr>
      <a:lvl9pPr marL="3886200" indent="-228600" algn="l" rtl="0" fontAlgn="base">
        <a:spcBef>
          <a:spcPct val="20000"/>
        </a:spcBef>
        <a:spcAft>
          <a:spcPct val="0"/>
        </a:spcAft>
        <a:buFont typeface="Arial" charset="0"/>
        <a:buChar char="»"/>
        <a:defRPr sz="2000">
          <a:solidFill>
            <a:schemeClr val="tx1"/>
          </a:solidFill>
          <a:latin typeface="Calibri" pitchFamily="34" charset="0"/>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0601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Fare clic per modificare lo stile del titolo</a:t>
            </a:r>
          </a:p>
        </p:txBody>
      </p:sp>
      <p:sp>
        <p:nvSpPr>
          <p:cNvPr id="3277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a:t>Fare clic per modificare gli stili del testo dello schema</a:t>
            </a:r>
          </a:p>
          <a:p>
            <a:pPr lvl="1"/>
            <a:r>
              <a:rPr lang="en-US" altLang="it-IT"/>
              <a:t>Secondo livello</a:t>
            </a:r>
          </a:p>
          <a:p>
            <a:pPr lvl="2"/>
            <a:r>
              <a:rPr lang="en-US" altLang="it-IT"/>
              <a:t>Terzo livello</a:t>
            </a:r>
          </a:p>
          <a:p>
            <a:pPr lvl="3"/>
            <a:r>
              <a:rPr lang="en-US" altLang="it-IT"/>
              <a:t>Quarto livello</a:t>
            </a:r>
          </a:p>
          <a:p>
            <a:pPr lvl="4"/>
            <a:r>
              <a:rPr lang="en-US" altLang="it-IT"/>
              <a:t>Quinto livello</a:t>
            </a:r>
          </a:p>
        </p:txBody>
      </p:sp>
      <p:sp>
        <p:nvSpPr>
          <p:cNvPr id="200602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449263" eaLnBrk="1" hangingPunct="1">
              <a:lnSpc>
                <a:spcPct val="100000"/>
              </a:lnSpc>
              <a:buClrTx/>
              <a:buSzTx/>
              <a:buFontTx/>
              <a:buNone/>
              <a:defRPr sz="1400" b="0">
                <a:solidFill>
                  <a:srgbClr val="000000"/>
                </a:solidFill>
                <a:latin typeface="Arial" pitchFamily="34" charset="0"/>
                <a:ea typeface="MS Gothic" pitchFamily="49" charset="-128"/>
                <a:cs typeface="+mn-cs"/>
              </a:defRPr>
            </a:lvl1pPr>
          </a:lstStyle>
          <a:p>
            <a:pPr fontAlgn="base">
              <a:spcBef>
                <a:spcPct val="0"/>
              </a:spcBef>
              <a:spcAft>
                <a:spcPct val="0"/>
              </a:spcAft>
              <a:defRPr/>
            </a:pPr>
            <a:endParaRPr lang="en-US"/>
          </a:p>
        </p:txBody>
      </p:sp>
      <p:sp>
        <p:nvSpPr>
          <p:cNvPr id="200602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449263" eaLnBrk="1" hangingPunct="1">
              <a:lnSpc>
                <a:spcPct val="100000"/>
              </a:lnSpc>
              <a:buClrTx/>
              <a:buSzTx/>
              <a:buFontTx/>
              <a:buNone/>
              <a:defRPr sz="1400" b="0">
                <a:solidFill>
                  <a:srgbClr val="000000"/>
                </a:solidFill>
                <a:latin typeface="Arial" pitchFamily="34" charset="0"/>
                <a:ea typeface="MS Gothic" pitchFamily="49" charset="-128"/>
                <a:cs typeface="+mn-cs"/>
              </a:defRPr>
            </a:lvl1pPr>
          </a:lstStyle>
          <a:p>
            <a:pPr fontAlgn="base">
              <a:spcBef>
                <a:spcPct val="0"/>
              </a:spcBef>
              <a:spcAft>
                <a:spcPct val="0"/>
              </a:spcAft>
              <a:defRPr/>
            </a:pPr>
            <a:endParaRPr lang="en-US"/>
          </a:p>
        </p:txBody>
      </p:sp>
      <p:sp>
        <p:nvSpPr>
          <p:cNvPr id="200602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defTabSz="449263">
              <a:defRPr sz="1400">
                <a:solidFill>
                  <a:srgbClr val="000000"/>
                </a:solidFill>
                <a:latin typeface="Arial" panose="020B0604020202020204" pitchFamily="34" charset="0"/>
                <a:ea typeface="MS Gothic" panose="020B0609070205080204" pitchFamily="49" charset="-128"/>
              </a:defRPr>
            </a:lvl1pPr>
          </a:lstStyle>
          <a:p>
            <a:pPr fontAlgn="base">
              <a:spcBef>
                <a:spcPct val="0"/>
              </a:spcBef>
              <a:spcAft>
                <a:spcPct val="0"/>
              </a:spcAft>
            </a:pPr>
            <a:fld id="{72C4A8F5-4903-4ADA-A36D-51633BA5FDD7}" type="slidenum">
              <a:rPr lang="en-US" altLang="it-IT">
                <a:cs typeface="Arial" panose="020B0604020202020204" pitchFamily="34" charset="0"/>
              </a:rPr>
              <a:pPr fontAlgn="base">
                <a:spcBef>
                  <a:spcPct val="0"/>
                </a:spcBef>
                <a:spcAft>
                  <a:spcPct val="0"/>
                </a:spcAft>
              </a:pPr>
              <a:t>‹N›</a:t>
            </a:fld>
            <a:endParaRPr lang="en-US" altLang="it-IT">
              <a:cs typeface="Arial" panose="020B0604020202020204" pitchFamily="34" charset="0"/>
            </a:endParaRPr>
          </a:p>
        </p:txBody>
      </p:sp>
    </p:spTree>
    <p:extLst>
      <p:ext uri="{BB962C8B-B14F-4D97-AF65-F5344CB8AC3E}">
        <p14:creationId xmlns:p14="http://schemas.microsoft.com/office/powerpoint/2010/main" val="55684608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hf sldNum="0" hdr="0" ftr="0" dt="0"/>
  <p:txStyles>
    <p:titleStyle>
      <a:lvl1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6349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434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685800" eaLnBrk="1" hangingPunct="1">
              <a:defRPr sz="1050">
                <a:solidFill>
                  <a:srgbClr val="000000"/>
                </a:solidFill>
                <a:latin typeface="Arial"/>
                <a:ea typeface="MS Gothic" pitchFamily="49" charset="-128"/>
                <a:cs typeface="Arial" charset="0"/>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Arial" charset="0"/>
            </a:endParaRPr>
          </a:p>
        </p:txBody>
      </p:sp>
      <p:sp>
        <p:nvSpPr>
          <p:cNvPr id="1434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685800" eaLnBrk="1" hangingPunct="1">
              <a:defRPr sz="1050">
                <a:solidFill>
                  <a:srgbClr val="000000"/>
                </a:solidFill>
                <a:latin typeface="Arial"/>
                <a:ea typeface="MS Gothic" pitchFamily="49" charset="-128"/>
                <a:cs typeface="Arial"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Arial" charset="0"/>
            </a:endParaRPr>
          </a:p>
        </p:txBody>
      </p:sp>
      <p:sp>
        <p:nvSpPr>
          <p:cNvPr id="1434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defTabSz="685800" eaLnBrk="1" hangingPunct="1">
              <a:defRPr sz="1050">
                <a:solidFill>
                  <a:srgbClr val="000000"/>
                </a:solidFill>
                <a:latin typeface="Arial"/>
                <a:ea typeface="MS Gothic" pitchFamily="49" charset="-128"/>
                <a:cs typeface="Arial" charset="0"/>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E976E885-56F4-2E41-A998-E584882177FD}" type="slidenum">
              <a:rPr kumimoji="0" lang="en-US" sz="1050" b="0" i="0" u="none" strike="noStrike" kern="1200" cap="none" spc="0" normalizeH="0" baseline="0" noProof="0" smtClean="0">
                <a:ln>
                  <a:noFill/>
                </a:ln>
                <a:solidFill>
                  <a:srgbClr val="000000"/>
                </a:solidFill>
                <a:effectLst/>
                <a:uLnTx/>
                <a:uFillTx/>
                <a:latin typeface="Arial"/>
                <a:ea typeface="MS Gothic" pitchFamily="49" charset="-128"/>
                <a:cs typeface="Arial" charset="0"/>
              </a:rPr>
              <a:pPr marL="0" marR="0" lvl="0" indent="0" algn="r" defTabSz="685800" rtl="0" eaLnBrk="1" fontAlgn="base" latinLnBrk="0" hangingPunct="1">
                <a:lnSpc>
                  <a:spcPct val="100000"/>
                </a:lnSpc>
                <a:spcBef>
                  <a:spcPct val="0"/>
                </a:spcBef>
                <a:spcAft>
                  <a:spcPct val="0"/>
                </a:spcAft>
                <a:buClrTx/>
                <a:buSzTx/>
                <a:buFontTx/>
                <a:buNone/>
                <a:tabLst/>
                <a:defRPr/>
              </a:pPr>
              <a:t>‹N›</a:t>
            </a:fld>
            <a:endParaRPr kumimoji="0" lang="en-US" sz="1050" b="0" i="0" u="none" strike="noStrike" kern="1200" cap="none" spc="0" normalizeH="0" baseline="0" noProof="0">
              <a:ln>
                <a:noFill/>
              </a:ln>
              <a:solidFill>
                <a:srgbClr val="000000"/>
              </a:solidFill>
              <a:effectLst/>
              <a:uLnTx/>
              <a:uFillTx/>
              <a:latin typeface="Arial"/>
              <a:ea typeface="MS Gothic" pitchFamily="49" charset="-128"/>
              <a:cs typeface="Arial" charset="0"/>
            </a:endParaRPr>
          </a:p>
        </p:txBody>
      </p:sp>
    </p:spTree>
    <p:extLst>
      <p:ext uri="{BB962C8B-B14F-4D97-AF65-F5344CB8AC3E}">
        <p14:creationId xmlns:p14="http://schemas.microsoft.com/office/powerpoint/2010/main" val="947852446"/>
      </p:ext>
    </p:extLst>
  </p:cSld>
  <p:clrMap bg1="lt1" tx1="dk1" bg2="lt2" tx2="dk2" accent1="accent1" accent2="accent2" accent3="accent3" accent4="accent4" accent5="accent5" accent6="accent6" hlink="hlink" folHlink="folHlink"/>
  <p:sldLayoutIdLst>
    <p:sldLayoutId id="2147486162" r:id="rId1"/>
    <p:sldLayoutId id="2147486163" r:id="rId2"/>
    <p:sldLayoutId id="2147486164" r:id="rId3"/>
    <p:sldLayoutId id="2147486165" r:id="rId4"/>
    <p:sldLayoutId id="2147486166" r:id="rId5"/>
    <p:sldLayoutId id="2147486167" r:id="rId6"/>
    <p:sldLayoutId id="2147486168" r:id="rId7"/>
    <p:sldLayoutId id="2147486169" r:id="rId8"/>
    <p:sldLayoutId id="2147486170" r:id="rId9"/>
    <p:sldLayoutId id="2147486171" r:id="rId10"/>
    <p:sldLayoutId id="2147486172"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2118" y="0"/>
            <a:ext cx="12198349" cy="6851650"/>
            <a:chOff x="1" y="0"/>
            <a:chExt cx="5763" cy="4316"/>
          </a:xfrm>
        </p:grpSpPr>
        <p:sp>
          <p:nvSpPr>
            <p:cNvPr id="41987"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1988"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1989"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grpSp>
          <p:nvGrpSpPr>
            <p:cNvPr id="9227" name="Group 6"/>
            <p:cNvGrpSpPr>
              <a:grpSpLocks/>
            </p:cNvGrpSpPr>
            <p:nvPr/>
          </p:nvGrpSpPr>
          <p:grpSpPr bwMode="auto">
            <a:xfrm>
              <a:off x="288" y="0"/>
              <a:ext cx="5098" cy="4316"/>
              <a:chOff x="288" y="0"/>
              <a:chExt cx="5098" cy="4316"/>
            </a:xfrm>
          </p:grpSpPr>
          <p:sp>
            <p:nvSpPr>
              <p:cNvPr id="41991"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1992"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1993"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1994"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1995"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1996"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1997"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1998"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1999"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2000"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2001"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2002"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2003"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grpSp>
        <p:sp>
          <p:nvSpPr>
            <p:cNvPr id="42004"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2005"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2006"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9231"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9232"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42009"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9234"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9235"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9236"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9237"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9238"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grpSp>
          <p:nvGrpSpPr>
            <p:cNvPr id="9239" name="Group 31"/>
            <p:cNvGrpSpPr>
              <a:grpSpLocks/>
            </p:cNvGrpSpPr>
            <p:nvPr/>
          </p:nvGrpSpPr>
          <p:grpSpPr bwMode="auto">
            <a:xfrm>
              <a:off x="1" y="392"/>
              <a:ext cx="5758" cy="1571"/>
              <a:chOff x="1" y="392"/>
              <a:chExt cx="5758" cy="1571"/>
            </a:xfrm>
          </p:grpSpPr>
          <p:sp>
            <p:nvSpPr>
              <p:cNvPr id="9242"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9243"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9244"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9245"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9246"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grpSp>
        <p:sp>
          <p:nvSpPr>
            <p:cNvPr id="9240"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
          <p:nvSpPr>
            <p:cNvPr id="9241"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grpSp>
      <p:sp>
        <p:nvSpPr>
          <p:cNvPr id="42023" name="Rectangle 39"/>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it-IT"/>
              <a:t>Fare clic per modificare lo stile del titolo</a:t>
            </a:r>
          </a:p>
        </p:txBody>
      </p:sp>
      <p:sp>
        <p:nvSpPr>
          <p:cNvPr id="42024" name="Rectangle 40"/>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S Gothic" pitchFamily="49"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42025" name="Rectangle 41"/>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S Gothic" pitchFamily="49"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42026" name="Rectangle 42"/>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mn-lt"/>
                <a:ea typeface="MS Gothic" pitchFamily="49"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7E3D41-E83F-4971-9958-B1EFCBA03375}"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42027"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972060191"/>
      </p:ext>
    </p:extLst>
  </p:cSld>
  <p:clrMap bg1="dk2" tx1="lt1" bg2="dk1" tx2="lt2" accent1="accent1" accent2="accent2" accent3="accent3" accent4="accent4" accent5="accent5" accent6="accent6" hlink="hlink" folHlink="folHlink"/>
  <p:sldLayoutIdLst>
    <p:sldLayoutId id="2147486174" r:id="rId1"/>
    <p:sldLayoutId id="2147486175" r:id="rId2"/>
    <p:sldLayoutId id="2147486176" r:id="rId3"/>
    <p:sldLayoutId id="2147486177" r:id="rId4"/>
    <p:sldLayoutId id="2147486178" r:id="rId5"/>
    <p:sldLayoutId id="2147486179" r:id="rId6"/>
    <p:sldLayoutId id="2147486180" r:id="rId7"/>
    <p:sldLayoutId id="2147486181" r:id="rId8"/>
    <p:sldLayoutId id="2147486182" r:id="rId9"/>
    <p:sldLayoutId id="2147486183" r:id="rId10"/>
    <p:sldLayoutId id="2147486184" r:id="rId11"/>
  </p:sldLayoutIdLs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2118" y="0"/>
            <a:ext cx="12198349" cy="6851650"/>
            <a:chOff x="1" y="0"/>
            <a:chExt cx="5763" cy="4316"/>
          </a:xfrm>
        </p:grpSpPr>
        <p:sp>
          <p:nvSpPr>
            <p:cNvPr id="307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7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7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32779"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80"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81"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82"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83"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84"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85"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86"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87"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88"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89"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90"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91"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3092"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93"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94"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783" name="Freeform 23"/>
            <p:cNvSpPr>
              <a:spLocks/>
            </p:cNvSpPr>
            <p:nvPr/>
          </p:nvSpPr>
          <p:spPr bwMode="hidden">
            <a:xfrm>
              <a:off x="5041" y="0"/>
              <a:ext cx="719" cy="845"/>
            </a:xfrm>
            <a:custGeom>
              <a:avLst/>
              <a:gdLst>
                <a:gd name="T0" fmla="*/ 761 w 717"/>
                <a:gd name="T1" fmla="*/ 845 h 845"/>
                <a:gd name="T2" fmla="*/ 761 w 717"/>
                <a:gd name="T3" fmla="*/ 821 h 845"/>
                <a:gd name="T4" fmla="*/ 618 w 717"/>
                <a:gd name="T5" fmla="*/ 605 h 845"/>
                <a:gd name="T6" fmla="*/ 428 w 717"/>
                <a:gd name="T7" fmla="*/ 396 h 845"/>
                <a:gd name="T8" fmla="*/ 243 w 717"/>
                <a:gd name="T9" fmla="*/ 192 h 845"/>
                <a:gd name="T10" fmla="*/ 17 w 717"/>
                <a:gd name="T11" fmla="*/ 0 h 845"/>
                <a:gd name="T12" fmla="*/ 0 w 717"/>
                <a:gd name="T13" fmla="*/ 0 h 845"/>
                <a:gd name="T14" fmla="*/ 231 w 717"/>
                <a:gd name="T15" fmla="*/ 198 h 845"/>
                <a:gd name="T16" fmla="*/ 422 w 717"/>
                <a:gd name="T17" fmla="*/ 408 h 845"/>
                <a:gd name="T18" fmla="*/ 612 w 717"/>
                <a:gd name="T19" fmla="*/ 623 h 845"/>
                <a:gd name="T20" fmla="*/ 761 w 717"/>
                <a:gd name="T21" fmla="*/ 845 h 845"/>
                <a:gd name="T22" fmla="*/ 76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784" name="Freeform 24"/>
            <p:cNvSpPr>
              <a:spLocks/>
            </p:cNvSpPr>
            <p:nvPr/>
          </p:nvSpPr>
          <p:spPr bwMode="hidden">
            <a:xfrm>
              <a:off x="5352" y="0"/>
              <a:ext cx="408" cy="414"/>
            </a:xfrm>
            <a:custGeom>
              <a:avLst/>
              <a:gdLst>
                <a:gd name="T0" fmla="*/ 429 w 407"/>
                <a:gd name="T1" fmla="*/ 414 h 414"/>
                <a:gd name="T2" fmla="*/ 429 w 407"/>
                <a:gd name="T3" fmla="*/ 396 h 414"/>
                <a:gd name="T4" fmla="*/ 244 w 407"/>
                <a:gd name="T5" fmla="*/ 192 h 414"/>
                <a:gd name="T6" fmla="*/ 12 w 407"/>
                <a:gd name="T7" fmla="*/ 0 h 414"/>
                <a:gd name="T8" fmla="*/ 0 w 407"/>
                <a:gd name="T9" fmla="*/ 0 h 414"/>
                <a:gd name="T10" fmla="*/ 108 w 407"/>
                <a:gd name="T11" fmla="*/ 102 h 414"/>
                <a:gd name="T12" fmla="*/ 238 w 407"/>
                <a:gd name="T13" fmla="*/ 204 h 414"/>
                <a:gd name="T14" fmla="*/ 429 w 407"/>
                <a:gd name="T15" fmla="*/ 414 h 414"/>
                <a:gd name="T16" fmla="*/ 42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097"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786" name="Freeform 26"/>
            <p:cNvSpPr>
              <a:spLocks/>
            </p:cNvSpPr>
            <p:nvPr/>
          </p:nvSpPr>
          <p:spPr bwMode="hidden">
            <a:xfrm>
              <a:off x="6" y="0"/>
              <a:ext cx="588" cy="599"/>
            </a:xfrm>
            <a:custGeom>
              <a:avLst/>
              <a:gdLst>
                <a:gd name="T0" fmla="*/ 630 w 586"/>
                <a:gd name="T1" fmla="*/ 0 h 599"/>
                <a:gd name="T2" fmla="*/ 612 w 586"/>
                <a:gd name="T3" fmla="*/ 0 h 599"/>
                <a:gd name="T4" fmla="*/ 429 w 586"/>
                <a:gd name="T5" fmla="*/ 132 h 599"/>
                <a:gd name="T6" fmla="*/ 279 w 586"/>
                <a:gd name="T7" fmla="*/ 270 h 599"/>
                <a:gd name="T8" fmla="*/ 120 w 586"/>
                <a:gd name="T9" fmla="*/ 420 h 599"/>
                <a:gd name="T10" fmla="*/ 0 w 586"/>
                <a:gd name="T11" fmla="*/ 575 h 599"/>
                <a:gd name="T12" fmla="*/ 0 w 586"/>
                <a:gd name="T13" fmla="*/ 599 h 599"/>
                <a:gd name="T14" fmla="*/ 120 w 586"/>
                <a:gd name="T15" fmla="*/ 432 h 599"/>
                <a:gd name="T16" fmla="*/ 279 w 586"/>
                <a:gd name="T17" fmla="*/ 282 h 599"/>
                <a:gd name="T18" fmla="*/ 435 w 586"/>
                <a:gd name="T19" fmla="*/ 138 h 599"/>
                <a:gd name="T20" fmla="*/ 630 w 586"/>
                <a:gd name="T21" fmla="*/ 0 h 599"/>
                <a:gd name="T22" fmla="*/ 63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787" name="Freeform 27"/>
            <p:cNvSpPr>
              <a:spLocks/>
            </p:cNvSpPr>
            <p:nvPr/>
          </p:nvSpPr>
          <p:spPr bwMode="hidden">
            <a:xfrm>
              <a:off x="6" y="0"/>
              <a:ext cx="270" cy="252"/>
            </a:xfrm>
            <a:custGeom>
              <a:avLst/>
              <a:gdLst>
                <a:gd name="T0" fmla="*/ 291 w 269"/>
                <a:gd name="T1" fmla="*/ 0 h 252"/>
                <a:gd name="T2" fmla="*/ 27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1 w 269"/>
                <a:gd name="T15" fmla="*/ 0 h 252"/>
                <a:gd name="T16" fmla="*/ 29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788"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789"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790"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32791" name="Group 31"/>
            <p:cNvGrpSpPr>
              <a:grpSpLocks/>
            </p:cNvGrpSpPr>
            <p:nvPr/>
          </p:nvGrpSpPr>
          <p:grpSpPr bwMode="auto">
            <a:xfrm>
              <a:off x="1" y="392"/>
              <a:ext cx="5758" cy="1571"/>
              <a:chOff x="1" y="392"/>
              <a:chExt cx="5758" cy="1571"/>
            </a:xfrm>
          </p:grpSpPr>
          <p:sp>
            <p:nvSpPr>
              <p:cNvPr id="3279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79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79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79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79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32792"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2793"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3111" name="Rectangle 39"/>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it-IT" smtClean="0"/>
              <a:t>Fare clic per modificare lo stile del titolo</a:t>
            </a:r>
          </a:p>
        </p:txBody>
      </p:sp>
      <p:sp>
        <p:nvSpPr>
          <p:cNvPr id="3112" name="Rectangle 40"/>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mn-lt"/>
                <a:ea typeface="MS Gothic" pitchFamily="49" charset="-128"/>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3113" name="Rectangle 41"/>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mn-lt"/>
                <a:ea typeface="MS Gothic" pitchFamily="49" charset="-128"/>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3114" name="Rectangle 42"/>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panose="020B0604030504040204" pitchFamily="34" charset="0"/>
                <a:ea typeface="MS Gothic" pitchFamily="49" charset="-128"/>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A9A31D-00F7-4277-BC47-0E2811B80E60}"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panose="020B0604030504040204" pitchFamily="34" charset="0"/>
              <a:ea typeface="MS Gothic" pitchFamily="49" charset="-128"/>
              <a:cs typeface="Arial" panose="020B0604020202020204" pitchFamily="34" charset="0"/>
            </a:endParaRPr>
          </a:p>
        </p:txBody>
      </p:sp>
      <p:sp>
        <p:nvSpPr>
          <p:cNvPr id="3115"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extLst>
      <p:ext uri="{BB962C8B-B14F-4D97-AF65-F5344CB8AC3E}">
        <p14:creationId xmlns:p14="http://schemas.microsoft.com/office/powerpoint/2010/main" val="3228607757"/>
      </p:ext>
    </p:extLst>
  </p:cSld>
  <p:clrMap bg1="dk2" tx1="lt1" bg2="dk1" tx2="lt2" accent1="accent1" accent2="accent2" accent3="accent3" accent4="accent4" accent5="accent5" accent6="accent6" hlink="hlink" folHlink="folHlink"/>
  <p:sldLayoutIdLst>
    <p:sldLayoutId id="2147486186" r:id="rId1"/>
    <p:sldLayoutId id="2147486187" r:id="rId2"/>
    <p:sldLayoutId id="2147486188" r:id="rId3"/>
    <p:sldLayoutId id="2147486189" r:id="rId4"/>
    <p:sldLayoutId id="2147486190" r:id="rId5"/>
    <p:sldLayoutId id="2147486191" r:id="rId6"/>
    <p:sldLayoutId id="2147486192" r:id="rId7"/>
    <p:sldLayoutId id="2147486193" r:id="rId8"/>
    <p:sldLayoutId id="2147486194" r:id="rId9"/>
    <p:sldLayoutId id="2147486195" r:id="rId10"/>
    <p:sldLayoutId id="2147486196" r:id="rId11"/>
    <p:sldLayoutId id="2147486197"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84767" y="496887"/>
            <a:ext cx="10422467" cy="635000"/>
          </a:xfrm>
          <a:prstGeom prst="rect">
            <a:avLst/>
          </a:prstGeom>
        </p:spPr>
        <p:txBody>
          <a:bodyPr wrap="square" lIns="0" tIns="0" rIns="0" bIns="0">
            <a:spAutoFit/>
          </a:bodyPr>
          <a:lstStyle>
            <a:lvl1pPr>
              <a:defRPr sz="4000" b="1" i="0">
                <a:solidFill>
                  <a:srgbClr val="FF0000"/>
                </a:solidFill>
                <a:latin typeface="Book Antiqua"/>
                <a:cs typeface="Book Antiqua"/>
              </a:defRPr>
            </a:lvl1pPr>
          </a:lstStyle>
          <a:p>
            <a:endParaRPr/>
          </a:p>
        </p:txBody>
      </p:sp>
      <p:sp>
        <p:nvSpPr>
          <p:cNvPr id="3" name="Holder 3"/>
          <p:cNvSpPr>
            <a:spLocks noGrp="1"/>
          </p:cNvSpPr>
          <p:nvPr>
            <p:ph type="body" idx="1"/>
          </p:nvPr>
        </p:nvSpPr>
        <p:spPr>
          <a:xfrm>
            <a:off x="460320" y="1268914"/>
            <a:ext cx="11271361" cy="215444"/>
          </a:xfrm>
          <a:prstGeom prst="rect">
            <a:avLst/>
          </a:prstGeom>
        </p:spPr>
        <p:txBody>
          <a:bodyPr wrap="square" lIns="0" tIns="0" rIns="0" bIns="0">
            <a:spAutoFit/>
          </a:bodyPr>
          <a:lstStyle>
            <a:lvl1pPr>
              <a:defRPr sz="1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11204787" y="6435688"/>
            <a:ext cx="288712" cy="179536"/>
          </a:xfrm>
          <a:prstGeom prst="rect">
            <a:avLst/>
          </a:prstGeom>
        </p:spPr>
        <p:txBody>
          <a:bodyPr wrap="square" lIns="0" tIns="0" rIns="0" bIns="0">
            <a:spAutoFit/>
          </a:bodyPr>
          <a:lstStyle>
            <a:lvl1pPr>
              <a:defRPr sz="1200" b="1" i="0">
                <a:solidFill>
                  <a:srgbClr val="8A8A8A"/>
                </a:solidFill>
                <a:latin typeface="Arial"/>
                <a:cs typeface="Arial"/>
              </a:defRPr>
            </a:lvl1pPr>
          </a:lstStyle>
          <a:p>
            <a:pPr marL="254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it-IT" sz="1200" b="1" i="0" u="none" strike="noStrike" kern="1200" cap="none" spc="-5" normalizeH="0" baseline="0" noProof="0" smtClean="0">
                <a:ln>
                  <a:noFill/>
                </a:ln>
                <a:solidFill>
                  <a:srgbClr val="8A8A8A"/>
                </a:solidFill>
                <a:effectLst/>
                <a:uLnTx/>
                <a:uFillTx/>
                <a:latin typeface="Arial"/>
                <a:ea typeface="+mn-ea"/>
                <a:cs typeface="Arial"/>
              </a:rPr>
              <a:pPr marL="25400" marR="0" lvl="0" indent="0" algn="l" defTabSz="914400" rtl="0" eaLnBrk="1" fontAlgn="auto" latinLnBrk="0" hangingPunct="1">
                <a:lnSpc>
                  <a:spcPts val="1425"/>
                </a:lnSpc>
                <a:spcBef>
                  <a:spcPts val="0"/>
                </a:spcBef>
                <a:spcAft>
                  <a:spcPts val="0"/>
                </a:spcAft>
                <a:buClrTx/>
                <a:buSzTx/>
                <a:buFontTx/>
                <a:buNone/>
                <a:tabLst/>
                <a:defRPr/>
              </a:pPr>
              <a:t>‹N›</a:t>
            </a:fld>
            <a:endParaRPr kumimoji="0" lang="it-IT" sz="1200" b="1" i="0" u="none" strike="noStrike" kern="1200" cap="none" spc="-5" normalizeH="0" baseline="0" noProof="0" dirty="0">
              <a:ln>
                <a:noFill/>
              </a:ln>
              <a:solidFill>
                <a:srgbClr val="8A8A8A"/>
              </a:solidFill>
              <a:effectLst/>
              <a:uLnTx/>
              <a:uFillTx/>
              <a:latin typeface="Arial"/>
              <a:ea typeface="+mn-ea"/>
              <a:cs typeface="Arial"/>
            </a:endParaRPr>
          </a:p>
        </p:txBody>
      </p:sp>
    </p:spTree>
    <p:extLst>
      <p:ext uri="{BB962C8B-B14F-4D97-AF65-F5344CB8AC3E}">
        <p14:creationId xmlns:p14="http://schemas.microsoft.com/office/powerpoint/2010/main" val="1655375760"/>
      </p:ext>
    </p:extLst>
  </p:cSld>
  <p:clrMap bg1="lt1" tx1="dk1" bg2="lt2" tx2="dk2" accent1="accent1" accent2="accent2" accent3="accent3" accent4="accent4" accent5="accent5" accent6="accent6" hlink="hlink" folHlink="folHlink"/>
  <p:sldLayoutIdLst>
    <p:sldLayoutId id="2147486211" r:id="rId1"/>
    <p:sldLayoutId id="2147486212" r:id="rId2"/>
    <p:sldLayoutId id="2147486213" r:id="rId3"/>
    <p:sldLayoutId id="2147486214" r:id="rId4"/>
    <p:sldLayoutId id="214748621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953346" name="Group 2"/>
          <p:cNvGrpSpPr>
            <a:grpSpLocks/>
          </p:cNvGrpSpPr>
          <p:nvPr/>
        </p:nvGrpSpPr>
        <p:grpSpPr bwMode="auto">
          <a:xfrm>
            <a:off x="2118" y="0"/>
            <a:ext cx="12198349" cy="6851650"/>
            <a:chOff x="1" y="0"/>
            <a:chExt cx="5763" cy="4316"/>
          </a:xfrm>
        </p:grpSpPr>
        <p:sp>
          <p:nvSpPr>
            <p:cNvPr id="953347"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48"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49"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grpSp>
          <p:nvGrpSpPr>
            <p:cNvPr id="953350" name="Group 6"/>
            <p:cNvGrpSpPr>
              <a:grpSpLocks/>
            </p:cNvGrpSpPr>
            <p:nvPr/>
          </p:nvGrpSpPr>
          <p:grpSpPr bwMode="auto">
            <a:xfrm>
              <a:off x="288" y="0"/>
              <a:ext cx="5098" cy="4316"/>
              <a:chOff x="288" y="0"/>
              <a:chExt cx="5098" cy="4316"/>
            </a:xfrm>
          </p:grpSpPr>
          <p:sp>
            <p:nvSpPr>
              <p:cNvPr id="953351"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52"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53"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54"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55"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56"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57"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58"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59"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60"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61"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62"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63"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grpSp>
        <p:sp>
          <p:nvSpPr>
            <p:cNvPr id="953364"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65"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66"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67"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68"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69"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70"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71"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72"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73"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74"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grpSp>
          <p:nvGrpSpPr>
            <p:cNvPr id="953375" name="Group 31"/>
            <p:cNvGrpSpPr>
              <a:grpSpLocks/>
            </p:cNvGrpSpPr>
            <p:nvPr/>
          </p:nvGrpSpPr>
          <p:grpSpPr bwMode="auto">
            <a:xfrm>
              <a:off x="1" y="392"/>
              <a:ext cx="5758" cy="1571"/>
              <a:chOff x="1" y="392"/>
              <a:chExt cx="5758" cy="1571"/>
            </a:xfrm>
          </p:grpSpPr>
          <p:sp>
            <p:nvSpPr>
              <p:cNvPr id="953376"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77"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78"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79"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80"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grpSp>
        <p:sp>
          <p:nvSpPr>
            <p:cNvPr id="95338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95338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grpSp>
      <p:sp>
        <p:nvSpPr>
          <p:cNvPr id="953383" name="Rectangle 39"/>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it-IT" altLang="it-IT" smtClean="0"/>
              <a:t>Fare clic per modificare lo stile del titolo</a:t>
            </a:r>
          </a:p>
        </p:txBody>
      </p:sp>
      <p:sp>
        <p:nvSpPr>
          <p:cNvPr id="953384" name="Rectangle 40"/>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lnSpc>
                <a:spcPct val="100000"/>
              </a:lnSpc>
              <a:buClrTx/>
              <a:buSzTx/>
              <a:buFontTx/>
              <a:buNone/>
              <a:defRPr sz="1000" b="0">
                <a:solidFill>
                  <a:schemeClr val="tx1"/>
                </a:solidFill>
                <a:effectLst>
                  <a:outerShdw blurRad="38100" dist="38100" dir="2700000" algn="tl">
                    <a:srgbClr val="000000"/>
                  </a:outerShdw>
                </a:effectLst>
                <a:latin typeface="+mn-lt"/>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953385" name="Rectangle 41"/>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buClrTx/>
              <a:buSzTx/>
              <a:buFontTx/>
              <a:buNone/>
              <a:defRPr sz="1000" b="0">
                <a:solidFill>
                  <a:schemeClr val="tx1"/>
                </a:solidFill>
                <a:effectLst>
                  <a:outerShdw blurRad="38100" dist="38100" dir="2700000" algn="tl">
                    <a:srgbClr val="000000"/>
                  </a:outerShdw>
                </a:effectLst>
                <a:latin typeface="+mn-lt"/>
              </a:defRPr>
            </a:lvl1pPr>
          </a:lstStyle>
          <a:p>
            <a:pPr defTabSz="449263" fontAlgn="base">
              <a:spcBef>
                <a:spcPct val="0"/>
              </a:spcBef>
              <a:spcAft>
                <a:spcPct val="0"/>
              </a:spcAft>
            </a:pPr>
            <a:endParaRPr lang="it-IT" altLang="it-IT" smtClean="0">
              <a:solidFill>
                <a:srgbClr val="FFFFFF"/>
              </a:solidFill>
              <a:ea typeface="MS Gothic" panose="020B0609070205080204" pitchFamily="49" charset="-128"/>
            </a:endParaRPr>
          </a:p>
        </p:txBody>
      </p:sp>
      <p:sp>
        <p:nvSpPr>
          <p:cNvPr id="953386" name="Rectangle 42"/>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buClrTx/>
              <a:buSzTx/>
              <a:buFontTx/>
              <a:buNone/>
              <a:defRPr sz="1000" b="0">
                <a:solidFill>
                  <a:schemeClr val="tx1"/>
                </a:solidFill>
                <a:effectLst>
                  <a:outerShdw blurRad="38100" dist="38100" dir="2700000" algn="tl">
                    <a:srgbClr val="000000"/>
                  </a:outerShdw>
                </a:effectLst>
                <a:latin typeface="+mn-lt"/>
              </a:defRPr>
            </a:lvl1pPr>
          </a:lstStyle>
          <a:p>
            <a:pPr defTabSz="449263" fontAlgn="base">
              <a:spcBef>
                <a:spcPct val="0"/>
              </a:spcBef>
              <a:spcAft>
                <a:spcPct val="0"/>
              </a:spcAft>
            </a:pPr>
            <a:fld id="{9991B147-018D-4F91-93ED-FD3C076C4702}" type="slidenum">
              <a:rPr lang="it-IT" altLang="it-IT" smtClean="0">
                <a:solidFill>
                  <a:srgbClr val="FFFFFF"/>
                </a:solidFill>
                <a:ea typeface="MS Gothic" panose="020B0609070205080204" pitchFamily="49" charset="-128"/>
              </a:rPr>
              <a:pPr defTabSz="449263" fontAlgn="base">
                <a:spcBef>
                  <a:spcPct val="0"/>
                </a:spcBef>
                <a:spcAft>
                  <a:spcPct val="0"/>
                </a:spcAft>
              </a:pPr>
              <a:t>‹N›</a:t>
            </a:fld>
            <a:endParaRPr lang="it-IT" altLang="it-IT" smtClean="0">
              <a:solidFill>
                <a:srgbClr val="FFFFFF"/>
              </a:solidFill>
              <a:ea typeface="MS Gothic" panose="020B0609070205080204" pitchFamily="49" charset="-128"/>
            </a:endParaRPr>
          </a:p>
        </p:txBody>
      </p:sp>
      <p:sp>
        <p:nvSpPr>
          <p:cNvPr id="953387"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Tree>
    <p:extLst>
      <p:ext uri="{BB962C8B-B14F-4D97-AF65-F5344CB8AC3E}">
        <p14:creationId xmlns:p14="http://schemas.microsoft.com/office/powerpoint/2010/main" val="4037855199"/>
      </p:ext>
    </p:extLst>
  </p:cSld>
  <p:clrMap bg1="dk2" tx1="lt1" bg2="dk1" tx2="lt2" accent1="accent1" accent2="accent2" accent3="accent3" accent4="accent4" accent5="accent5" accent6="accent6" hlink="hlink" folHlink="folHlink"/>
  <p:sldLayoutIdLst>
    <p:sldLayoutId id="2147486229" r:id="rId1"/>
    <p:sldLayoutId id="2147486230" r:id="rId2"/>
    <p:sldLayoutId id="2147486231" r:id="rId3"/>
    <p:sldLayoutId id="2147486232" r:id="rId4"/>
    <p:sldLayoutId id="2147486233" r:id="rId5"/>
    <p:sldLayoutId id="2147486234" r:id="rId6"/>
    <p:sldLayoutId id="2147486235" r:id="rId7"/>
    <p:sldLayoutId id="2147486236" r:id="rId8"/>
    <p:sldLayoutId id="2147486237" r:id="rId9"/>
    <p:sldLayoutId id="2147486238" r:id="rId10"/>
    <p:sldLayoutId id="2147486239" r:id="rId11"/>
    <p:sldLayoutId id="2147486240" r:id="rId12"/>
  </p:sldLayoutIdLst>
  <p:transition/>
  <p:timing>
    <p:tnLst>
      <p:par>
        <p:cTn id="1" dur="indefinite" restart="never" nodeType="tmRoot"/>
      </p:par>
    </p:tnLst>
  </p:timing>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2"/>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5123"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8B430E2-E025-4BA1-BD81-D33F4CD024B7}" type="slidenum">
              <a:rPr kumimoji="0" lang="it-IT" altLang="it-IT"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329084849"/>
      </p:ext>
    </p:extLst>
  </p:cSld>
  <p:clrMap bg1="lt1" tx1="dk1" bg2="lt2" tx2="dk2" accent1="accent1" accent2="accent2" accent3="accent3" accent4="accent4" accent5="accent5" accent6="accent6" hlink="hlink" folHlink="folHlink"/>
  <p:sldLayoutIdLst>
    <p:sldLayoutId id="2147486242" r:id="rId1"/>
    <p:sldLayoutId id="2147486243" r:id="rId2"/>
    <p:sldLayoutId id="2147486244" r:id="rId3"/>
    <p:sldLayoutId id="2147486245" r:id="rId4"/>
    <p:sldLayoutId id="2147486246" r:id="rId5"/>
    <p:sldLayoutId id="2147486247" r:id="rId6"/>
    <p:sldLayoutId id="2147486248" r:id="rId7"/>
    <p:sldLayoutId id="2147486249" r:id="rId8"/>
    <p:sldLayoutId id="2147486250" r:id="rId9"/>
    <p:sldLayoutId id="2147486251" r:id="rId10"/>
    <p:sldLayoutId id="21474862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0114" name="Rectangle 2"/>
          <p:cNvSpPr>
            <a:spLocks noGrp="1" noChangeArrowheads="1"/>
          </p:cNvSpPr>
          <p:nvPr>
            <p:ph type="title"/>
          </p:nvPr>
        </p:nvSpPr>
        <p:spPr bwMode="auto">
          <a:xfrm>
            <a:off x="914400" y="1"/>
            <a:ext cx="10356851" cy="893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15" tIns="35715" rIns="76352" bIns="35715" numCol="1" anchor="ctr" anchorCtr="0" compatLnSpc="1">
            <a:prstTxWarp prst="textNoShape">
              <a:avLst/>
            </a:prstTxWarp>
          </a:bodyPr>
          <a:lstStyle/>
          <a:p>
            <a:pPr lvl="0"/>
            <a:r>
              <a:rPr lang="en-US" smtClean="0">
                <a:sym typeface="Arial" pitchFamily="34" charset="0"/>
              </a:rPr>
              <a:t>Click to edit Master title style</a:t>
            </a:r>
          </a:p>
        </p:txBody>
      </p:sp>
      <p:sp>
        <p:nvSpPr>
          <p:cNvPr id="3075" name="Rectangle 3"/>
          <p:cNvSpPr>
            <a:spLocks noGrp="1" noChangeArrowheads="1"/>
          </p:cNvSpPr>
          <p:nvPr>
            <p:ph type="body" idx="1"/>
          </p:nvPr>
        </p:nvSpPr>
        <p:spPr bwMode="auto">
          <a:xfrm>
            <a:off x="508001" y="1303338"/>
            <a:ext cx="11180233" cy="555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15" tIns="35715" rIns="76352" bIns="35715" numCol="1" anchor="t" anchorCtr="0" compatLnSpc="1">
            <a:prstTxWarp prst="textNoShape">
              <a:avLst/>
            </a:prstTxWarp>
          </a:bodyPr>
          <a:lstStyle/>
          <a:p>
            <a:pPr lvl="0"/>
            <a:r>
              <a:rPr lang="en-US" altLang="it-IT" smtClean="0">
                <a:sym typeface="Arial" panose="020B0604020202020204" pitchFamily="34" charset="0"/>
              </a:rPr>
              <a:t>Click to edit Master text styles</a:t>
            </a:r>
          </a:p>
          <a:p>
            <a:pPr lvl="1"/>
            <a:r>
              <a:rPr lang="en-US" altLang="it-IT" smtClean="0">
                <a:sym typeface="Arial" panose="020B0604020202020204" pitchFamily="34" charset="0"/>
              </a:rPr>
              <a:t>Second level</a:t>
            </a:r>
          </a:p>
          <a:p>
            <a:pPr lvl="2"/>
            <a:r>
              <a:rPr lang="en-US" altLang="it-IT" smtClean="0">
                <a:sym typeface="Arial" panose="020B0604020202020204" pitchFamily="34" charset="0"/>
              </a:rPr>
              <a:t>Third level</a:t>
            </a:r>
          </a:p>
          <a:p>
            <a:pPr lvl="3"/>
            <a:r>
              <a:rPr lang="en-US" altLang="it-IT" smtClean="0">
                <a:sym typeface="Arial" panose="020B0604020202020204" pitchFamily="34" charset="0"/>
              </a:rPr>
              <a:t>Fourth level</a:t>
            </a:r>
          </a:p>
          <a:p>
            <a:pPr lvl="4"/>
            <a:r>
              <a:rPr lang="en-US" altLang="it-IT" smtClean="0">
                <a:sym typeface="Arial" panose="020B0604020202020204" pitchFamily="34" charset="0"/>
              </a:rPr>
              <a:t>Fifth level</a:t>
            </a:r>
          </a:p>
        </p:txBody>
      </p:sp>
    </p:spTree>
    <p:extLst>
      <p:ext uri="{BB962C8B-B14F-4D97-AF65-F5344CB8AC3E}">
        <p14:creationId xmlns:p14="http://schemas.microsoft.com/office/powerpoint/2010/main" val="1707700341"/>
      </p:ext>
    </p:extLst>
  </p:cSld>
  <p:clrMap bg1="lt1" tx1="dk1" bg2="lt2" tx2="dk2" accent1="accent1" accent2="accent2" accent3="accent3" accent4="accent4" accent5="accent5" accent6="accent6" hlink="hlink" folHlink="folHlink"/>
  <p:sldLayoutIdLst>
    <p:sldLayoutId id="2147486254" r:id="rId1"/>
    <p:sldLayoutId id="2147486255" r:id="rId2"/>
    <p:sldLayoutId id="2147486256" r:id="rId3"/>
    <p:sldLayoutId id="2147486257" r:id="rId4"/>
    <p:sldLayoutId id="2147486258" r:id="rId5"/>
    <p:sldLayoutId id="2147486259" r:id="rId6"/>
    <p:sldLayoutId id="2147486260" r:id="rId7"/>
    <p:sldLayoutId id="2147486261" r:id="rId8"/>
    <p:sldLayoutId id="2147486262" r:id="rId9"/>
    <p:sldLayoutId id="2147486263" r:id="rId10"/>
    <p:sldLayoutId id="2147486264" r:id="rId11"/>
  </p:sldLayoutIdLst>
  <p:transition/>
  <p:txStyles>
    <p:titleStyle>
      <a:lvl1pPr marL="4763" indent="-4763" algn="ctr" defTabSz="642938" rtl="0" eaLnBrk="0" fontAlgn="base" hangingPunct="0">
        <a:spcBef>
          <a:spcPct val="0"/>
        </a:spcBef>
        <a:spcAft>
          <a:spcPct val="0"/>
        </a:spcAft>
        <a:defRPr sz="3500" b="1" i="1" u="sng">
          <a:solidFill>
            <a:srgbClr val="3333CC"/>
          </a:solidFill>
          <a:effectLst>
            <a:outerShdw blurRad="38100" dist="38100" dir="2700000" algn="tl">
              <a:srgbClr val="C0C0C0"/>
            </a:outerShdw>
          </a:effectLst>
          <a:latin typeface="+mj-lt"/>
          <a:ea typeface="+mj-ea"/>
          <a:cs typeface="+mj-cs"/>
          <a:sym typeface="Arial" panose="020B0604020202020204" pitchFamily="34" charset="0"/>
        </a:defRPr>
      </a:lvl1pPr>
      <a:lvl2pPr marL="4763" indent="-4763" algn="ctr" defTabSz="642938" rtl="0" eaLnBrk="0" fontAlgn="base" hangingPunct="0">
        <a:spcBef>
          <a:spcPct val="0"/>
        </a:spcBef>
        <a:spcAft>
          <a:spcPct val="0"/>
        </a:spcAft>
        <a:defRPr sz="3500" b="1" i="1" u="sng">
          <a:solidFill>
            <a:srgbClr val="3333CC"/>
          </a:solidFill>
          <a:effectLst>
            <a:outerShdw blurRad="38100" dist="38100" dir="2700000" algn="tl">
              <a:srgbClr val="C0C0C0"/>
            </a:outerShdw>
          </a:effectLst>
          <a:latin typeface="Arial" pitchFamily="34" charset="0"/>
          <a:ea typeface="ヒラギノ角ゴ ProN W6"/>
          <a:cs typeface="ヒラギノ角ゴ ProN W6"/>
          <a:sym typeface="Arial" panose="020B0604020202020204" pitchFamily="34" charset="0"/>
        </a:defRPr>
      </a:lvl2pPr>
      <a:lvl3pPr marL="4763" indent="-4763" algn="ctr" defTabSz="642938" rtl="0" eaLnBrk="0" fontAlgn="base" hangingPunct="0">
        <a:spcBef>
          <a:spcPct val="0"/>
        </a:spcBef>
        <a:spcAft>
          <a:spcPct val="0"/>
        </a:spcAft>
        <a:defRPr sz="3500" b="1" i="1" u="sng">
          <a:solidFill>
            <a:srgbClr val="3333CC"/>
          </a:solidFill>
          <a:effectLst>
            <a:outerShdw blurRad="38100" dist="38100" dir="2700000" algn="tl">
              <a:srgbClr val="C0C0C0"/>
            </a:outerShdw>
          </a:effectLst>
          <a:latin typeface="Arial" pitchFamily="34" charset="0"/>
          <a:ea typeface="ヒラギノ角ゴ ProN W6"/>
          <a:cs typeface="ヒラギノ角ゴ ProN W6"/>
          <a:sym typeface="Arial" panose="020B0604020202020204" pitchFamily="34" charset="0"/>
        </a:defRPr>
      </a:lvl3pPr>
      <a:lvl4pPr marL="4763" indent="-4763" algn="ctr" defTabSz="642938" rtl="0" eaLnBrk="0" fontAlgn="base" hangingPunct="0">
        <a:spcBef>
          <a:spcPct val="0"/>
        </a:spcBef>
        <a:spcAft>
          <a:spcPct val="0"/>
        </a:spcAft>
        <a:defRPr sz="3500" b="1" i="1" u="sng">
          <a:solidFill>
            <a:srgbClr val="3333CC"/>
          </a:solidFill>
          <a:effectLst>
            <a:outerShdw blurRad="38100" dist="38100" dir="2700000" algn="tl">
              <a:srgbClr val="C0C0C0"/>
            </a:outerShdw>
          </a:effectLst>
          <a:latin typeface="Arial" pitchFamily="34" charset="0"/>
          <a:ea typeface="ヒラギノ角ゴ ProN W6"/>
          <a:cs typeface="ヒラギノ角ゴ ProN W6"/>
          <a:sym typeface="Arial" panose="020B0604020202020204" pitchFamily="34" charset="0"/>
        </a:defRPr>
      </a:lvl4pPr>
      <a:lvl5pPr marL="4763" indent="-4763" algn="ctr" defTabSz="642938" rtl="0" eaLnBrk="0" fontAlgn="base" hangingPunct="0">
        <a:spcBef>
          <a:spcPct val="0"/>
        </a:spcBef>
        <a:spcAft>
          <a:spcPct val="0"/>
        </a:spcAft>
        <a:defRPr sz="3500" b="1" i="1" u="sng">
          <a:solidFill>
            <a:srgbClr val="3333CC"/>
          </a:solidFill>
          <a:effectLst>
            <a:outerShdw blurRad="38100" dist="38100" dir="2700000" algn="tl">
              <a:srgbClr val="C0C0C0"/>
            </a:outerShdw>
          </a:effectLst>
          <a:latin typeface="Arial" pitchFamily="34" charset="0"/>
          <a:ea typeface="ヒラギノ角ゴ ProN W6"/>
          <a:cs typeface="ヒラギノ角ゴ ProN W6"/>
          <a:sym typeface="Arial" panose="020B0604020202020204" pitchFamily="34" charset="0"/>
        </a:defRPr>
      </a:lvl5pPr>
      <a:lvl6pPr marL="461963" algn="ctr" defTabSz="642938" rtl="0" fontAlgn="base">
        <a:spcBef>
          <a:spcPct val="0"/>
        </a:spcBef>
        <a:spcAft>
          <a:spcPct val="0"/>
        </a:spcAft>
        <a:defRPr sz="3500" b="1" i="1" u="sng">
          <a:solidFill>
            <a:srgbClr val="3333CC"/>
          </a:solidFill>
          <a:effectLst>
            <a:outerShdw blurRad="38100" dist="38100" dir="2700000" algn="tl">
              <a:srgbClr val="C0C0C0"/>
            </a:outerShdw>
          </a:effectLst>
          <a:latin typeface="Arial" pitchFamily="34" charset="0"/>
          <a:ea typeface="ヒラギノ角ゴ ProN W6"/>
          <a:cs typeface="ヒラギノ角ゴ ProN W6"/>
          <a:sym typeface="Arial" pitchFamily="34" charset="0"/>
        </a:defRPr>
      </a:lvl6pPr>
      <a:lvl7pPr marL="919163" algn="ctr" defTabSz="642938" rtl="0" fontAlgn="base">
        <a:spcBef>
          <a:spcPct val="0"/>
        </a:spcBef>
        <a:spcAft>
          <a:spcPct val="0"/>
        </a:spcAft>
        <a:defRPr sz="3500" b="1" i="1" u="sng">
          <a:solidFill>
            <a:srgbClr val="3333CC"/>
          </a:solidFill>
          <a:effectLst>
            <a:outerShdw blurRad="38100" dist="38100" dir="2700000" algn="tl">
              <a:srgbClr val="C0C0C0"/>
            </a:outerShdw>
          </a:effectLst>
          <a:latin typeface="Arial" pitchFamily="34" charset="0"/>
          <a:ea typeface="ヒラギノ角ゴ ProN W6"/>
          <a:cs typeface="ヒラギノ角ゴ ProN W6"/>
          <a:sym typeface="Arial" pitchFamily="34" charset="0"/>
        </a:defRPr>
      </a:lvl7pPr>
      <a:lvl8pPr marL="1376363" algn="ctr" defTabSz="642938" rtl="0" fontAlgn="base">
        <a:spcBef>
          <a:spcPct val="0"/>
        </a:spcBef>
        <a:spcAft>
          <a:spcPct val="0"/>
        </a:spcAft>
        <a:defRPr sz="3500" b="1" i="1" u="sng">
          <a:solidFill>
            <a:srgbClr val="3333CC"/>
          </a:solidFill>
          <a:effectLst>
            <a:outerShdw blurRad="38100" dist="38100" dir="2700000" algn="tl">
              <a:srgbClr val="C0C0C0"/>
            </a:outerShdw>
          </a:effectLst>
          <a:latin typeface="Arial" pitchFamily="34" charset="0"/>
          <a:ea typeface="ヒラギノ角ゴ ProN W6"/>
          <a:cs typeface="ヒラギノ角ゴ ProN W6"/>
          <a:sym typeface="Arial" pitchFamily="34" charset="0"/>
        </a:defRPr>
      </a:lvl8pPr>
      <a:lvl9pPr marL="1833563" algn="ctr" defTabSz="642938" rtl="0" fontAlgn="base">
        <a:spcBef>
          <a:spcPct val="0"/>
        </a:spcBef>
        <a:spcAft>
          <a:spcPct val="0"/>
        </a:spcAft>
        <a:defRPr sz="3500" b="1" i="1" u="sng">
          <a:solidFill>
            <a:srgbClr val="3333CC"/>
          </a:solidFill>
          <a:effectLst>
            <a:outerShdw blurRad="38100" dist="38100" dir="2700000" algn="tl">
              <a:srgbClr val="C0C0C0"/>
            </a:outerShdw>
          </a:effectLst>
          <a:latin typeface="Arial" pitchFamily="34" charset="0"/>
          <a:ea typeface="ヒラギノ角ゴ ProN W6"/>
          <a:cs typeface="ヒラギノ角ゴ ProN W6"/>
          <a:sym typeface="Arial" pitchFamily="34" charset="0"/>
        </a:defRPr>
      </a:lvl9pPr>
    </p:titleStyle>
    <p:bodyStyle>
      <a:lvl1pPr marL="4763" indent="-4763" algn="l" defTabSz="642938" rtl="0" eaLnBrk="0" fontAlgn="base" hangingPunct="0">
        <a:spcBef>
          <a:spcPts val="563"/>
        </a:spcBef>
        <a:spcAft>
          <a:spcPct val="0"/>
        </a:spcAft>
        <a:defRPr sz="2400">
          <a:solidFill>
            <a:schemeClr val="tx1"/>
          </a:solidFill>
          <a:latin typeface="+mn-lt"/>
          <a:ea typeface="+mn-ea"/>
          <a:cs typeface="+mn-cs"/>
          <a:sym typeface="Arial" panose="020B0604020202020204" pitchFamily="34" charset="0"/>
        </a:defRPr>
      </a:lvl1pPr>
      <a:lvl2pPr marL="514350" indent="-200025" algn="l" defTabSz="642938" rtl="0" eaLnBrk="0" fontAlgn="base" hangingPunct="0">
        <a:spcBef>
          <a:spcPts val="488"/>
        </a:spcBef>
        <a:spcAft>
          <a:spcPct val="0"/>
        </a:spcAft>
        <a:buSzPct val="100000"/>
        <a:buFont typeface="Arial" panose="020B0604020202020204" pitchFamily="34" charset="0"/>
        <a:buChar char="–"/>
        <a:defRPr sz="2000">
          <a:solidFill>
            <a:schemeClr val="tx1"/>
          </a:solidFill>
          <a:latin typeface="+mn-lt"/>
          <a:sym typeface="Arial" panose="020B0604020202020204" pitchFamily="34" charset="0"/>
        </a:defRPr>
      </a:lvl2pPr>
      <a:lvl3pPr marL="795338" indent="-160338" algn="l" defTabSz="642938" rtl="0" eaLnBrk="0" fontAlgn="base" hangingPunct="0">
        <a:spcBef>
          <a:spcPts val="425"/>
        </a:spcBef>
        <a:spcAft>
          <a:spcPct val="0"/>
        </a:spcAft>
        <a:buSzPct val="100000"/>
        <a:buFont typeface="Arial" panose="020B0604020202020204" pitchFamily="34" charset="0"/>
        <a:buChar char="•"/>
        <a:defRPr sz="1700">
          <a:solidFill>
            <a:schemeClr val="tx1"/>
          </a:solidFill>
          <a:latin typeface="+mn-lt"/>
          <a:sym typeface="Arial" panose="020B0604020202020204" pitchFamily="34" charset="0"/>
        </a:defRPr>
      </a:lvl3pPr>
      <a:lvl4pPr marL="1117600" indent="-160338" algn="l" defTabSz="642938" rtl="0" eaLnBrk="0" fontAlgn="base" hangingPunct="0">
        <a:spcBef>
          <a:spcPts val="425"/>
        </a:spcBef>
        <a:spcAft>
          <a:spcPct val="0"/>
        </a:spcAft>
        <a:buSzPct val="100000"/>
        <a:buFont typeface="Arial" panose="020B0604020202020204" pitchFamily="34" charset="0"/>
        <a:buChar char="–"/>
        <a:defRPr sz="1700">
          <a:solidFill>
            <a:schemeClr val="tx1"/>
          </a:solidFill>
          <a:latin typeface="+mn-lt"/>
          <a:sym typeface="Arial" panose="020B0604020202020204" pitchFamily="34" charset="0"/>
        </a:defRPr>
      </a:lvl4pPr>
      <a:lvl5pPr marL="1438275" indent="-160338" algn="l" defTabSz="642938" rtl="0" eaLnBrk="0" fontAlgn="base" hangingPunct="0">
        <a:spcBef>
          <a:spcPts val="350"/>
        </a:spcBef>
        <a:spcAft>
          <a:spcPct val="0"/>
        </a:spcAft>
        <a:buSzPct val="100000"/>
        <a:buFont typeface="Arial" panose="020B0604020202020204" pitchFamily="34" charset="0"/>
        <a:buChar char="»"/>
        <a:defRPr sz="1500">
          <a:solidFill>
            <a:schemeClr val="tx1"/>
          </a:solidFill>
          <a:latin typeface="+mn-lt"/>
          <a:sym typeface="Arial" panose="020B0604020202020204" pitchFamily="34" charset="0"/>
        </a:defRPr>
      </a:lvl5pPr>
      <a:lvl6pPr marL="1895475" indent="-160338" algn="l" defTabSz="642938" rtl="0" fontAlgn="base">
        <a:spcBef>
          <a:spcPts val="350"/>
        </a:spcBef>
        <a:spcAft>
          <a:spcPct val="0"/>
        </a:spcAft>
        <a:buSzPct val="100000"/>
        <a:buFont typeface="Arial" pitchFamily="34" charset="0"/>
        <a:buChar char="»"/>
        <a:defRPr sz="1500">
          <a:solidFill>
            <a:schemeClr val="tx1"/>
          </a:solidFill>
          <a:latin typeface="+mn-lt"/>
          <a:sym typeface="Arial" pitchFamily="34" charset="0"/>
        </a:defRPr>
      </a:lvl6pPr>
      <a:lvl7pPr marL="2352675" indent="-160338" algn="l" defTabSz="642938" rtl="0" fontAlgn="base">
        <a:spcBef>
          <a:spcPts val="350"/>
        </a:spcBef>
        <a:spcAft>
          <a:spcPct val="0"/>
        </a:spcAft>
        <a:buSzPct val="100000"/>
        <a:buFont typeface="Arial" pitchFamily="34" charset="0"/>
        <a:buChar char="»"/>
        <a:defRPr sz="1500">
          <a:solidFill>
            <a:schemeClr val="tx1"/>
          </a:solidFill>
          <a:latin typeface="+mn-lt"/>
          <a:sym typeface="Arial" pitchFamily="34" charset="0"/>
        </a:defRPr>
      </a:lvl7pPr>
      <a:lvl8pPr marL="2809875" indent="-160338" algn="l" defTabSz="642938" rtl="0" fontAlgn="base">
        <a:spcBef>
          <a:spcPts val="350"/>
        </a:spcBef>
        <a:spcAft>
          <a:spcPct val="0"/>
        </a:spcAft>
        <a:buSzPct val="100000"/>
        <a:buFont typeface="Arial" pitchFamily="34" charset="0"/>
        <a:buChar char="»"/>
        <a:defRPr sz="1500">
          <a:solidFill>
            <a:schemeClr val="tx1"/>
          </a:solidFill>
          <a:latin typeface="+mn-lt"/>
          <a:sym typeface="Arial" pitchFamily="34" charset="0"/>
        </a:defRPr>
      </a:lvl8pPr>
      <a:lvl9pPr marL="3267075" indent="-160338" algn="l" defTabSz="642938" rtl="0" fontAlgn="base">
        <a:spcBef>
          <a:spcPts val="350"/>
        </a:spcBef>
        <a:spcAft>
          <a:spcPct val="0"/>
        </a:spcAft>
        <a:buSzPct val="100000"/>
        <a:buFont typeface="Arial" pitchFamily="34" charset="0"/>
        <a:buChar char="»"/>
        <a:defRPr sz="1500">
          <a:solidFill>
            <a:schemeClr val="tx1"/>
          </a:solidFill>
          <a:latin typeface="+mn-lt"/>
          <a:sym typeface="Arial" pitchFamily="34" charset="0"/>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99987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449263" eaLnBrk="1" hangingPunct="1">
              <a:lnSpc>
                <a:spcPct val="100000"/>
              </a:lnSpc>
              <a:buClrTx/>
              <a:buSzTx/>
              <a:buFontTx/>
              <a:buNone/>
              <a:defRPr sz="1400" b="0">
                <a:solidFill>
                  <a:srgbClr val="000000"/>
                </a:solidFill>
                <a:latin typeface="+mn-lt"/>
                <a:ea typeface="MS Gothic" pitchFamily="49" charset="-128"/>
                <a:cs typeface="+mn-cs"/>
              </a:defRPr>
            </a:lvl1p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Gothic" pitchFamily="49" charset="-128"/>
              <a:cs typeface="Arial"/>
            </a:endParaRPr>
          </a:p>
        </p:txBody>
      </p:sp>
      <p:sp>
        <p:nvSpPr>
          <p:cNvPr id="199987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449263" eaLnBrk="1" hangingPunct="1">
              <a:lnSpc>
                <a:spcPct val="100000"/>
              </a:lnSpc>
              <a:buClrTx/>
              <a:buSzTx/>
              <a:buFontTx/>
              <a:buNone/>
              <a:defRPr sz="1400" b="0">
                <a:solidFill>
                  <a:srgbClr val="000000"/>
                </a:solidFill>
                <a:latin typeface="+mn-lt"/>
                <a:ea typeface="MS Gothic" pitchFamily="49" charset="-128"/>
                <a:cs typeface="+mn-cs"/>
              </a:defRPr>
            </a:lvl1pP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Gothic" pitchFamily="49" charset="-128"/>
              <a:cs typeface="Arial"/>
            </a:endParaRPr>
          </a:p>
        </p:txBody>
      </p:sp>
      <p:sp>
        <p:nvSpPr>
          <p:cNvPr id="199987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defTabSz="449263">
              <a:defRPr sz="1400">
                <a:solidFill>
                  <a:srgbClr val="000000"/>
                </a:solidFill>
                <a:latin typeface="Arial" panose="020B0604020202020204" pitchFamily="34" charset="0"/>
                <a:ea typeface="MS Gothic" panose="020B0609070205080204" pitchFamily="49" charset="-128"/>
              </a:defRPr>
            </a:lvl1pPr>
          </a:lstStyle>
          <a:p>
            <a:pPr marL="0" marR="0" lvl="0" indent="0" algn="r" defTabSz="449263" rtl="0" eaLnBrk="1" fontAlgn="base" latinLnBrk="0" hangingPunct="1">
              <a:lnSpc>
                <a:spcPct val="100000"/>
              </a:lnSpc>
              <a:spcBef>
                <a:spcPct val="0"/>
              </a:spcBef>
              <a:spcAft>
                <a:spcPct val="0"/>
              </a:spcAft>
              <a:buClrTx/>
              <a:buSzTx/>
              <a:buFontTx/>
              <a:buNone/>
              <a:tabLst/>
              <a:defRPr/>
            </a:pPr>
            <a:fld id="{64EF7D84-856F-48B2-83E3-5038618D958F}" type="slidenum">
              <a:rPr kumimoji="0" lang="it-IT" altLang="it-IT" sz="1400" b="0" i="0" u="none" strike="noStrike" kern="1200" cap="none" spc="0" normalizeH="0" baseline="0" noProof="0" smtClean="0">
                <a:ln>
                  <a:noFill/>
                </a:ln>
                <a:solidFill>
                  <a:srgbClr val="000000"/>
                </a:solidFill>
                <a:effectLst/>
                <a:uLnTx/>
                <a:uFillTx/>
                <a:latin typeface="Arial" panose="020B0604020202020204" pitchFamily="34" charset="0"/>
                <a:ea typeface="MS Gothic" panose="020B0609070205080204" pitchFamily="49" charset="-128"/>
                <a:cs typeface="Arial"/>
              </a:rPr>
              <a:pPr marL="0" marR="0" lvl="0" indent="0" algn="r" defTabSz="449263"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a:endParaRPr>
          </a:p>
        </p:txBody>
      </p:sp>
    </p:spTree>
    <p:extLst>
      <p:ext uri="{BB962C8B-B14F-4D97-AF65-F5344CB8AC3E}">
        <p14:creationId xmlns:p14="http://schemas.microsoft.com/office/powerpoint/2010/main" val="4082289426"/>
      </p:ext>
    </p:extLst>
  </p:cSld>
  <p:clrMap bg1="lt1" tx1="dk1" bg2="lt2" tx2="dk2" accent1="accent1" accent2="accent2" accent3="accent3" accent4="accent4" accent5="accent5" accent6="accent6" hlink="hlink" folHlink="folHlink"/>
  <p:sldLayoutIdLst>
    <p:sldLayoutId id="2147486266" r:id="rId1"/>
    <p:sldLayoutId id="2147486267" r:id="rId2"/>
    <p:sldLayoutId id="2147486268" r:id="rId3"/>
    <p:sldLayoutId id="2147486269" r:id="rId4"/>
    <p:sldLayoutId id="2147486270" r:id="rId5"/>
    <p:sldLayoutId id="2147486271" r:id="rId6"/>
    <p:sldLayoutId id="2147486272" r:id="rId7"/>
    <p:sldLayoutId id="2147486273" r:id="rId8"/>
    <p:sldLayoutId id="2147486274" r:id="rId9"/>
    <p:sldLayoutId id="2147486275" r:id="rId10"/>
    <p:sldLayoutId id="21474862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E08EC389-3F13-4E95-A21F-95A791E83563}"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3799495883"/>
      </p:ext>
    </p:extLst>
  </p:cSld>
  <p:clrMap bg1="lt1" tx1="dk1" bg2="lt2" tx2="dk2" accent1="accent1" accent2="accent2" accent3="accent3" accent4="accent4" accent5="accent5" accent6="accent6" hlink="hlink" folHlink="folHlink"/>
  <p:sldLayoutIdLst>
    <p:sldLayoutId id="2147486291" r:id="rId1"/>
    <p:sldLayoutId id="2147486292" r:id="rId2"/>
    <p:sldLayoutId id="2147486293" r:id="rId3"/>
    <p:sldLayoutId id="2147486294" r:id="rId4"/>
    <p:sldLayoutId id="2147486295" r:id="rId5"/>
    <p:sldLayoutId id="2147486296" r:id="rId6"/>
    <p:sldLayoutId id="2147486297" r:id="rId7"/>
    <p:sldLayoutId id="2147486298" r:id="rId8"/>
    <p:sldLayoutId id="2147486299" r:id="rId9"/>
    <p:sldLayoutId id="2147486300" r:id="rId10"/>
    <p:sldLayoutId id="21474863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E08EC389-3F13-4E95-A21F-95A791E83563}" type="slidenum">
              <a:rPr lang="it-IT" smtClean="0">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1102679581"/>
      </p:ext>
    </p:extLst>
  </p:cSld>
  <p:clrMap bg1="lt1" tx1="dk1" bg2="lt2" tx2="dk2" accent1="accent1" accent2="accent2" accent3="accent3" accent4="accent4" accent5="accent5" accent6="accent6" hlink="hlink" folHlink="folHlink"/>
  <p:sldLayoutIdLst>
    <p:sldLayoutId id="2147486303" r:id="rId1"/>
    <p:sldLayoutId id="2147486304" r:id="rId2"/>
    <p:sldLayoutId id="2147486305" r:id="rId3"/>
    <p:sldLayoutId id="2147486306" r:id="rId4"/>
    <p:sldLayoutId id="2147486307" r:id="rId5"/>
    <p:sldLayoutId id="2147486308" r:id="rId6"/>
    <p:sldLayoutId id="2147486309" r:id="rId7"/>
    <p:sldLayoutId id="2147486310" r:id="rId8"/>
    <p:sldLayoutId id="2147486311" r:id="rId9"/>
    <p:sldLayoutId id="2147486312" r:id="rId10"/>
    <p:sldLayoutId id="21474863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08641" y="273629"/>
            <a:ext cx="10963200" cy="1139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Click to edit the title text format</a:t>
            </a:r>
          </a:p>
        </p:txBody>
      </p:sp>
      <p:sp>
        <p:nvSpPr>
          <p:cNvPr id="1027" name="Rectangle 2"/>
          <p:cNvSpPr>
            <a:spLocks noGrp="1" noChangeArrowheads="1"/>
          </p:cNvSpPr>
          <p:nvPr>
            <p:ph type="body" idx="1"/>
          </p:nvPr>
        </p:nvSpPr>
        <p:spPr bwMode="auto">
          <a:xfrm>
            <a:off x="608641" y="1604329"/>
            <a:ext cx="10963200" cy="3971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4120" rIns="0" bIns="0" numCol="1" anchor="t" anchorCtr="0" compatLnSpc="1">
            <a:prstTxWarp prst="textNoShape">
              <a:avLst/>
            </a:prstTxWarp>
          </a:bodyPr>
          <a:lstStyle/>
          <a:p>
            <a:pPr lvl="0"/>
            <a:r>
              <a:rPr lang="en-GB" altLang="it-IT"/>
              <a:t>Click to edit the outline text format</a:t>
            </a:r>
          </a:p>
          <a:p>
            <a:pPr lvl="1"/>
            <a:r>
              <a:rPr lang="en-GB" altLang="it-IT"/>
              <a:t>Second Outline Level</a:t>
            </a:r>
          </a:p>
          <a:p>
            <a:pPr lvl="2"/>
            <a:r>
              <a:rPr lang="en-GB" altLang="it-IT"/>
              <a:t>Third Outline Level</a:t>
            </a:r>
          </a:p>
          <a:p>
            <a:pPr lvl="3"/>
            <a:r>
              <a:rPr lang="en-GB" altLang="it-IT"/>
              <a:t>Fourth Outline Level</a:t>
            </a:r>
          </a:p>
          <a:p>
            <a:pPr lvl="4"/>
            <a:r>
              <a:rPr lang="en-GB" altLang="it-IT"/>
              <a:t>Fifth Outline Level</a:t>
            </a:r>
          </a:p>
          <a:p>
            <a:pPr lvl="4"/>
            <a:r>
              <a:rPr lang="en-GB" altLang="it-IT"/>
              <a:t>Sixth Outline Level</a:t>
            </a:r>
          </a:p>
          <a:p>
            <a:pPr lvl="4"/>
            <a:r>
              <a:rPr lang="en-GB" altLang="it-IT"/>
              <a:t>Seventh Outline Level</a:t>
            </a:r>
          </a:p>
        </p:txBody>
      </p:sp>
      <p:sp>
        <p:nvSpPr>
          <p:cNvPr id="2" name="Rectangle 3"/>
          <p:cNvSpPr>
            <a:spLocks noGrp="1" noChangeArrowheads="1"/>
          </p:cNvSpPr>
          <p:nvPr>
            <p:ph type="dt"/>
          </p:nvPr>
        </p:nvSpPr>
        <p:spPr bwMode="auto">
          <a:xfrm>
            <a:off x="608641" y="6247376"/>
            <a:ext cx="2831999" cy="466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4000"/>
              </a:lnSpc>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rgbClr val="000000"/>
                </a:solidFill>
                <a:ea typeface="+mn-ea"/>
                <a:cs typeface="+mn-cs"/>
              </a:defRPr>
            </a:lvl1pPr>
          </a:lstStyle>
          <a:p>
            <a:pPr defTabSz="407571" fontAlgn="base" hangingPunct="0">
              <a:spcBef>
                <a:spcPct val="0"/>
              </a:spcBef>
              <a:spcAft>
                <a:spcPct val="0"/>
              </a:spcAft>
              <a:defRPr/>
            </a:pPr>
            <a:endParaRPr lang="en-GB" altLang="it-IT"/>
          </a:p>
        </p:txBody>
      </p:sp>
      <p:sp>
        <p:nvSpPr>
          <p:cNvPr id="1028" name="Rectangle 4"/>
          <p:cNvSpPr>
            <a:spLocks noGrp="1" noChangeArrowheads="1"/>
          </p:cNvSpPr>
          <p:nvPr>
            <p:ph type="ftr"/>
          </p:nvPr>
        </p:nvSpPr>
        <p:spPr bwMode="auto">
          <a:xfrm>
            <a:off x="4170240" y="6247376"/>
            <a:ext cx="3857281" cy="466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4000"/>
              </a:lnSpc>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rgbClr val="000000"/>
                </a:solidFill>
                <a:ea typeface="+mn-ea"/>
                <a:cs typeface="+mn-cs"/>
              </a:defRPr>
            </a:lvl1pPr>
          </a:lstStyle>
          <a:p>
            <a:pPr defTabSz="407571" fontAlgn="base" hangingPunct="0">
              <a:spcBef>
                <a:spcPct val="0"/>
              </a:spcBef>
              <a:spcAft>
                <a:spcPct val="0"/>
              </a:spcAft>
              <a:defRPr/>
            </a:pPr>
            <a:endParaRPr lang="en-GB" altLang="it-IT"/>
          </a:p>
        </p:txBody>
      </p:sp>
      <p:sp>
        <p:nvSpPr>
          <p:cNvPr id="1029" name="Rectangle 5"/>
          <p:cNvSpPr>
            <a:spLocks noGrp="1" noChangeArrowheads="1"/>
          </p:cNvSpPr>
          <p:nvPr>
            <p:ph type="sldNum"/>
          </p:nvPr>
        </p:nvSpPr>
        <p:spPr bwMode="auto">
          <a:xfrm>
            <a:off x="8739840" y="6247376"/>
            <a:ext cx="2832001" cy="466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4000"/>
              </a:lnSpc>
              <a:buClrTx/>
              <a:buSzPct val="100000"/>
              <a:buFontTx/>
              <a:buNone/>
              <a:tabLst>
                <a:tab pos="0" algn="l"/>
                <a:tab pos="406131" algn="l"/>
                <a:tab pos="813702" algn="l"/>
                <a:tab pos="1221273" algn="l"/>
                <a:tab pos="1628844" algn="l"/>
                <a:tab pos="2036415" algn="l"/>
                <a:tab pos="2443986" algn="l"/>
                <a:tab pos="2851556" algn="l"/>
                <a:tab pos="3259128" algn="l"/>
                <a:tab pos="3666698" algn="l"/>
                <a:tab pos="4074270" algn="l"/>
                <a:tab pos="4481840" algn="l"/>
                <a:tab pos="4889412" algn="l"/>
                <a:tab pos="5296982" algn="l"/>
                <a:tab pos="5704553" algn="l"/>
                <a:tab pos="6112124" algn="l"/>
                <a:tab pos="6519695" algn="l"/>
                <a:tab pos="6927266" algn="l"/>
                <a:tab pos="7334837" algn="l"/>
                <a:tab pos="7742408" algn="l"/>
                <a:tab pos="8149979" algn="l"/>
              </a:tabLst>
              <a:defRPr>
                <a:solidFill>
                  <a:srgbClr val="000000"/>
                </a:solidFill>
                <a:ea typeface="+mn-ea"/>
                <a:cs typeface="+mn-cs"/>
              </a:defRPr>
            </a:lvl1pPr>
          </a:lstStyle>
          <a:p>
            <a:pPr defTabSz="407571" fontAlgn="base" hangingPunct="0">
              <a:spcBef>
                <a:spcPct val="0"/>
              </a:spcBef>
              <a:spcAft>
                <a:spcPct val="0"/>
              </a:spcAft>
              <a:defRPr/>
            </a:pPr>
            <a:fld id="{2FEAE111-E252-4A2A-8EBA-3A56DD703772}" type="slidenum">
              <a:rPr lang="en-GB" altLang="it-IT" smtClean="0"/>
              <a:pPr defTabSz="407571" fontAlgn="base" hangingPunct="0">
                <a:spcBef>
                  <a:spcPct val="0"/>
                </a:spcBef>
                <a:spcAft>
                  <a:spcPct val="0"/>
                </a:spcAft>
                <a:defRPr/>
              </a:pPr>
              <a:t>‹N›</a:t>
            </a:fld>
            <a:endParaRPr lang="en-GB" altLang="it-IT"/>
          </a:p>
        </p:txBody>
      </p:sp>
    </p:spTree>
    <p:extLst>
      <p:ext uri="{BB962C8B-B14F-4D97-AF65-F5344CB8AC3E}">
        <p14:creationId xmlns:p14="http://schemas.microsoft.com/office/powerpoint/2010/main" val="1865943652"/>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Lst>
  <p:hf sldNum="0" hdr="0" ftr="0" dt="0"/>
  <p:txStyles>
    <p:titleStyle>
      <a:lvl1pPr algn="ctr" defTabSz="407571" rtl="0" eaLnBrk="0" fontAlgn="base" hangingPunct="0">
        <a:lnSpc>
          <a:spcPct val="94000"/>
        </a:lnSpc>
        <a:spcBef>
          <a:spcPct val="0"/>
        </a:spcBef>
        <a:spcAft>
          <a:spcPct val="0"/>
        </a:spcAft>
        <a:buClr>
          <a:srgbClr val="000000"/>
        </a:buClr>
        <a:buSzPct val="100000"/>
        <a:buFont typeface="Times New Roman" panose="02020603050405020304" pitchFamily="18" charset="0"/>
        <a:defRPr sz="3992" kern="1200">
          <a:solidFill>
            <a:srgbClr val="000000"/>
          </a:solidFill>
          <a:latin typeface="+mj-lt"/>
          <a:ea typeface="+mj-ea"/>
          <a:cs typeface="+mj-cs"/>
        </a:defRPr>
      </a:lvl1pPr>
      <a:lvl2pPr algn="ctr" defTabSz="407571" rtl="0" eaLnBrk="0" fontAlgn="base" hangingPunct="0">
        <a:lnSpc>
          <a:spcPct val="94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Droid Sans Fallback" charset="0"/>
          <a:cs typeface="Droid Sans Fallback" charset="0"/>
        </a:defRPr>
      </a:lvl2pPr>
      <a:lvl3pPr algn="ctr" defTabSz="407571" rtl="0" eaLnBrk="0" fontAlgn="base" hangingPunct="0">
        <a:lnSpc>
          <a:spcPct val="94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Droid Sans Fallback" charset="0"/>
          <a:cs typeface="Droid Sans Fallback" charset="0"/>
        </a:defRPr>
      </a:lvl3pPr>
      <a:lvl4pPr algn="ctr" defTabSz="407571" rtl="0" eaLnBrk="0" fontAlgn="base" hangingPunct="0">
        <a:lnSpc>
          <a:spcPct val="94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Droid Sans Fallback" charset="0"/>
          <a:cs typeface="Droid Sans Fallback" charset="0"/>
        </a:defRPr>
      </a:lvl4pPr>
      <a:lvl5pPr algn="ctr" defTabSz="407571" rtl="0" eaLnBrk="0" fontAlgn="base" hangingPunct="0">
        <a:lnSpc>
          <a:spcPct val="94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Droid Sans Fallback" charset="0"/>
          <a:cs typeface="Droid Sans Fallback" charset="0"/>
        </a:defRPr>
      </a:lvl5pPr>
      <a:lvl6pPr marL="2281245" indent="-207386" algn="ctr" defTabSz="407571" rtl="0" fontAlgn="base" hangingPunct="0">
        <a:lnSpc>
          <a:spcPct val="94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Droid Sans Fallback" charset="0"/>
          <a:cs typeface="Droid Sans Fallback" charset="0"/>
        </a:defRPr>
      </a:lvl6pPr>
      <a:lvl7pPr marL="2696017" indent="-207386" algn="ctr" defTabSz="407571" rtl="0" fontAlgn="base" hangingPunct="0">
        <a:lnSpc>
          <a:spcPct val="94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Droid Sans Fallback" charset="0"/>
          <a:cs typeface="Droid Sans Fallback" charset="0"/>
        </a:defRPr>
      </a:lvl7pPr>
      <a:lvl8pPr marL="3110789" indent="-207386" algn="ctr" defTabSz="407571" rtl="0" fontAlgn="base" hangingPunct="0">
        <a:lnSpc>
          <a:spcPct val="94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Droid Sans Fallback" charset="0"/>
          <a:cs typeface="Droid Sans Fallback" charset="0"/>
        </a:defRPr>
      </a:lvl8pPr>
      <a:lvl9pPr marL="3525561" indent="-207386" algn="ctr" defTabSz="407571" rtl="0" fontAlgn="base" hangingPunct="0">
        <a:lnSpc>
          <a:spcPct val="94000"/>
        </a:lnSpc>
        <a:spcBef>
          <a:spcPct val="0"/>
        </a:spcBef>
        <a:spcAft>
          <a:spcPct val="0"/>
        </a:spcAft>
        <a:buClr>
          <a:srgbClr val="000000"/>
        </a:buClr>
        <a:buSzPct val="100000"/>
        <a:buFont typeface="Times New Roman" panose="02020603050405020304" pitchFamily="18" charset="0"/>
        <a:defRPr sz="3992">
          <a:solidFill>
            <a:srgbClr val="000000"/>
          </a:solidFill>
          <a:latin typeface="Arial" panose="020B0604020202020204" pitchFamily="34" charset="0"/>
          <a:ea typeface="Droid Sans Fallback" charset="0"/>
          <a:cs typeface="Droid Sans Fallback" charset="0"/>
        </a:defRPr>
      </a:lvl9pPr>
    </p:titleStyle>
    <p:bodyStyle>
      <a:lvl1pPr marL="311079" indent="-311079" algn="l" defTabSz="407571" rtl="0" eaLnBrk="0" fontAlgn="base" hangingPunct="0">
        <a:lnSpc>
          <a:spcPct val="94000"/>
        </a:lnSpc>
        <a:spcBef>
          <a:spcPct val="0"/>
        </a:spcBef>
        <a:spcAft>
          <a:spcPts val="1293"/>
        </a:spcAft>
        <a:buClr>
          <a:srgbClr val="000000"/>
        </a:buClr>
        <a:buSzPct val="100000"/>
        <a:buFont typeface="Times New Roman" panose="02020603050405020304" pitchFamily="18" charset="0"/>
        <a:defRPr sz="2903" kern="1200">
          <a:solidFill>
            <a:srgbClr val="000000"/>
          </a:solidFill>
          <a:latin typeface="+mn-lt"/>
          <a:ea typeface="+mn-ea"/>
          <a:cs typeface="+mn-cs"/>
        </a:defRPr>
      </a:lvl1pPr>
      <a:lvl2pPr marL="674004" indent="-259232" algn="l" defTabSz="407571" rtl="0" eaLnBrk="0" fontAlgn="base" hangingPunct="0">
        <a:lnSpc>
          <a:spcPct val="94000"/>
        </a:lnSpc>
        <a:spcBef>
          <a:spcPct val="0"/>
        </a:spcBef>
        <a:spcAft>
          <a:spcPts val="1032"/>
        </a:spcAft>
        <a:buClr>
          <a:srgbClr val="000000"/>
        </a:buClr>
        <a:buSzPct val="100000"/>
        <a:buFont typeface="Times New Roman" panose="02020603050405020304" pitchFamily="18" charset="0"/>
        <a:defRPr sz="2540" kern="1200">
          <a:solidFill>
            <a:srgbClr val="000000"/>
          </a:solidFill>
          <a:latin typeface="+mn-lt"/>
          <a:ea typeface="+mn-ea"/>
          <a:cs typeface="+mn-cs"/>
        </a:defRPr>
      </a:lvl2pPr>
      <a:lvl3pPr marL="1036930" indent="-207386" algn="l" defTabSz="407571" rtl="0" eaLnBrk="0" fontAlgn="base" hangingPunct="0">
        <a:lnSpc>
          <a:spcPct val="94000"/>
        </a:lnSpc>
        <a:spcBef>
          <a:spcPct val="0"/>
        </a:spcBef>
        <a:spcAft>
          <a:spcPts val="771"/>
        </a:spcAft>
        <a:buClr>
          <a:srgbClr val="000000"/>
        </a:buClr>
        <a:buSzPct val="100000"/>
        <a:buFont typeface="Times New Roman" panose="02020603050405020304" pitchFamily="18" charset="0"/>
        <a:defRPr sz="2177" kern="1200">
          <a:solidFill>
            <a:srgbClr val="000000"/>
          </a:solidFill>
          <a:latin typeface="+mn-lt"/>
          <a:ea typeface="+mn-ea"/>
          <a:cs typeface="+mn-cs"/>
        </a:defRPr>
      </a:lvl3pPr>
      <a:lvl4pPr marL="1451701" indent="-207386" algn="l" defTabSz="407571" rtl="0" eaLnBrk="0" fontAlgn="base" hangingPunct="0">
        <a:lnSpc>
          <a:spcPct val="94000"/>
        </a:lnSpc>
        <a:spcBef>
          <a:spcPct val="0"/>
        </a:spcBef>
        <a:spcAft>
          <a:spcPts val="522"/>
        </a:spcAft>
        <a:buClr>
          <a:srgbClr val="000000"/>
        </a:buClr>
        <a:buSzPct val="100000"/>
        <a:buFont typeface="Times New Roman" panose="02020603050405020304" pitchFamily="18" charset="0"/>
        <a:defRPr sz="1814" kern="1200">
          <a:solidFill>
            <a:srgbClr val="000000"/>
          </a:solidFill>
          <a:latin typeface="+mn-lt"/>
          <a:ea typeface="+mn-ea"/>
          <a:cs typeface="+mn-cs"/>
        </a:defRPr>
      </a:lvl4pPr>
      <a:lvl5pPr marL="1866473" indent="-207386" algn="l" defTabSz="407571" rtl="0" eaLnBrk="0" fontAlgn="base" hangingPunct="0">
        <a:lnSpc>
          <a:spcPct val="94000"/>
        </a:lnSpc>
        <a:spcBef>
          <a:spcPct val="0"/>
        </a:spcBef>
        <a:spcAft>
          <a:spcPts val="261"/>
        </a:spcAft>
        <a:buClr>
          <a:srgbClr val="000000"/>
        </a:buClr>
        <a:buSzPct val="100000"/>
        <a:buFont typeface="Times New Roman" panose="02020603050405020304" pitchFamily="18" charset="0"/>
        <a:defRPr sz="1814" kern="1200">
          <a:solidFill>
            <a:srgbClr val="000000"/>
          </a:solidFill>
          <a:latin typeface="+mn-lt"/>
          <a:ea typeface="+mn-ea"/>
          <a:cs typeface="+mn-cs"/>
        </a:defRPr>
      </a:lvl5pPr>
      <a:lvl6pPr marL="2281245"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6017"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789"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561" indent="-207386" algn="l" defTabSz="829544"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it-IT"/>
      </a:defPPr>
      <a:lvl1pPr marL="0" algn="l" defTabSz="829544" rtl="0" eaLnBrk="1" latinLnBrk="0" hangingPunct="1">
        <a:defRPr sz="1633" kern="1200">
          <a:solidFill>
            <a:schemeClr val="tx1"/>
          </a:solidFill>
          <a:latin typeface="+mn-lt"/>
          <a:ea typeface="+mn-ea"/>
          <a:cs typeface="+mn-cs"/>
        </a:defRPr>
      </a:lvl1pPr>
      <a:lvl2pPr marL="414772" algn="l" defTabSz="829544" rtl="0" eaLnBrk="1" latinLnBrk="0" hangingPunct="1">
        <a:defRPr sz="1633" kern="1200">
          <a:solidFill>
            <a:schemeClr val="tx1"/>
          </a:solidFill>
          <a:latin typeface="+mn-lt"/>
          <a:ea typeface="+mn-ea"/>
          <a:cs typeface="+mn-cs"/>
        </a:defRPr>
      </a:lvl2pPr>
      <a:lvl3pPr marL="829544" algn="l" defTabSz="829544" rtl="0" eaLnBrk="1" latinLnBrk="0" hangingPunct="1">
        <a:defRPr sz="1633" kern="1200">
          <a:solidFill>
            <a:schemeClr val="tx1"/>
          </a:solidFill>
          <a:latin typeface="+mn-lt"/>
          <a:ea typeface="+mn-ea"/>
          <a:cs typeface="+mn-cs"/>
        </a:defRPr>
      </a:lvl3pPr>
      <a:lvl4pPr marL="1244316" algn="l" defTabSz="829544" rtl="0" eaLnBrk="1" latinLnBrk="0" hangingPunct="1">
        <a:defRPr sz="1633" kern="1200">
          <a:solidFill>
            <a:schemeClr val="tx1"/>
          </a:solidFill>
          <a:latin typeface="+mn-lt"/>
          <a:ea typeface="+mn-ea"/>
          <a:cs typeface="+mn-cs"/>
        </a:defRPr>
      </a:lvl4pPr>
      <a:lvl5pPr marL="1659087" algn="l" defTabSz="829544" rtl="0" eaLnBrk="1" latinLnBrk="0" hangingPunct="1">
        <a:defRPr sz="1633" kern="1200">
          <a:solidFill>
            <a:schemeClr val="tx1"/>
          </a:solidFill>
          <a:latin typeface="+mn-lt"/>
          <a:ea typeface="+mn-ea"/>
          <a:cs typeface="+mn-cs"/>
        </a:defRPr>
      </a:lvl5pPr>
      <a:lvl6pPr marL="2073859" algn="l" defTabSz="829544" rtl="0" eaLnBrk="1" latinLnBrk="0" hangingPunct="1">
        <a:defRPr sz="1633" kern="1200">
          <a:solidFill>
            <a:schemeClr val="tx1"/>
          </a:solidFill>
          <a:latin typeface="+mn-lt"/>
          <a:ea typeface="+mn-ea"/>
          <a:cs typeface="+mn-cs"/>
        </a:defRPr>
      </a:lvl6pPr>
      <a:lvl7pPr marL="2488631" algn="l" defTabSz="829544" rtl="0" eaLnBrk="1" latinLnBrk="0" hangingPunct="1">
        <a:defRPr sz="1633" kern="1200">
          <a:solidFill>
            <a:schemeClr val="tx1"/>
          </a:solidFill>
          <a:latin typeface="+mn-lt"/>
          <a:ea typeface="+mn-ea"/>
          <a:cs typeface="+mn-cs"/>
        </a:defRPr>
      </a:lvl7pPr>
      <a:lvl8pPr marL="2903403" algn="l" defTabSz="829544" rtl="0" eaLnBrk="1" latinLnBrk="0" hangingPunct="1">
        <a:defRPr sz="1633" kern="1200">
          <a:solidFill>
            <a:schemeClr val="tx1"/>
          </a:solidFill>
          <a:latin typeface="+mn-lt"/>
          <a:ea typeface="+mn-ea"/>
          <a:cs typeface="+mn-cs"/>
        </a:defRPr>
      </a:lvl8pPr>
      <a:lvl9pPr marL="3318175" algn="l" defTabSz="829544" rtl="0" eaLnBrk="1" latinLnBrk="0" hangingPunct="1">
        <a:defRPr sz="1633"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914401" y="609601"/>
            <a:ext cx="10358967"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smtClean="0"/>
              <a:t>Click to edit the title text format</a:t>
            </a:r>
          </a:p>
        </p:txBody>
      </p:sp>
      <p:sp>
        <p:nvSpPr>
          <p:cNvPr id="29699" name="Rectangle 3"/>
          <p:cNvSpPr>
            <a:spLocks noGrp="1" noChangeArrowheads="1"/>
          </p:cNvSpPr>
          <p:nvPr>
            <p:ph type="body" idx="1"/>
          </p:nvPr>
        </p:nvSpPr>
        <p:spPr bwMode="auto">
          <a:xfrm>
            <a:off x="914401" y="1981201"/>
            <a:ext cx="10358967"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smtClean="0"/>
              <a:t>Click to edit the outline text format</a:t>
            </a:r>
          </a:p>
          <a:p>
            <a:pPr lvl="1"/>
            <a:r>
              <a:rPr lang="en-GB" altLang="it-IT" smtClean="0"/>
              <a:t>Second Outline Level</a:t>
            </a:r>
          </a:p>
          <a:p>
            <a:pPr lvl="2"/>
            <a:r>
              <a:rPr lang="en-GB" altLang="it-IT" smtClean="0"/>
              <a:t>Third Outline Level</a:t>
            </a:r>
          </a:p>
          <a:p>
            <a:pPr lvl="3"/>
            <a:r>
              <a:rPr lang="en-GB" altLang="it-IT" smtClean="0"/>
              <a:t>Fourth Outline Level</a:t>
            </a:r>
          </a:p>
          <a:p>
            <a:pPr lvl="4"/>
            <a:r>
              <a:rPr lang="en-GB" altLang="it-IT" smtClean="0"/>
              <a:t>Fifth Outline Level</a:t>
            </a:r>
          </a:p>
          <a:p>
            <a:pPr lvl="4"/>
            <a:r>
              <a:rPr lang="en-GB" altLang="it-IT" smtClean="0"/>
              <a:t>Sixth Outline Level</a:t>
            </a:r>
          </a:p>
          <a:p>
            <a:pPr lvl="4"/>
            <a:r>
              <a:rPr lang="en-GB" altLang="it-IT" smtClean="0"/>
              <a:t>Seventh Outline Level</a:t>
            </a:r>
          </a:p>
          <a:p>
            <a:pPr lvl="4"/>
            <a:r>
              <a:rPr lang="en-GB" altLang="it-IT" smtClean="0"/>
              <a:t>Eighth Outline Level</a:t>
            </a:r>
          </a:p>
          <a:p>
            <a:pPr lvl="4"/>
            <a:r>
              <a:rPr lang="en-GB" altLang="it-IT" smtClean="0"/>
              <a:t>Ninth Outline Level</a:t>
            </a:r>
          </a:p>
        </p:txBody>
      </p:sp>
      <p:sp>
        <p:nvSpPr>
          <p:cNvPr id="37892" name="Rectangle 4"/>
          <p:cNvSpPr>
            <a:spLocks noGrp="1" noChangeArrowheads="1"/>
          </p:cNvSpPr>
          <p:nvPr>
            <p:ph type="dt"/>
          </p:nvPr>
        </p:nvSpPr>
        <p:spPr bwMode="auto">
          <a:xfrm>
            <a:off x="914401" y="6248401"/>
            <a:ext cx="2535767"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defTabSz="449263" eaLnBrk="1" hangingPunct="0">
              <a:buClr>
                <a:srgbClr val="000000"/>
              </a:buClr>
              <a:buSzPct val="100000"/>
              <a:buFont typeface="Times New Roman" pitchFamily="18" charset="0"/>
              <a:buNone/>
              <a:tabLst>
                <a:tab pos="723900" algn="l"/>
                <a:tab pos="1447800" algn="l"/>
              </a:tabLst>
              <a:defRPr sz="1400">
                <a:solidFill>
                  <a:srgbClr val="000000"/>
                </a:solidFill>
                <a:latin typeface="Times New Roman" pitchFamily="18" charset="0"/>
                <a:ea typeface="+mn-ea"/>
                <a:cs typeface="Arial" charset="0"/>
              </a:defRPr>
            </a:lvl1pPr>
          </a:lstStyle>
          <a:p>
            <a:pPr fontAlgn="base">
              <a:spcBef>
                <a:spcPct val="0"/>
              </a:spcBef>
              <a:spcAft>
                <a:spcPct val="0"/>
              </a:spcAft>
              <a:defRPr/>
            </a:pPr>
            <a:endParaRPr lang="en-GB"/>
          </a:p>
        </p:txBody>
      </p:sp>
      <p:sp>
        <p:nvSpPr>
          <p:cNvPr id="37893" name="Rectangle 5"/>
          <p:cNvSpPr>
            <a:spLocks noGrp="1" noChangeArrowheads="1"/>
          </p:cNvSpPr>
          <p:nvPr>
            <p:ph type="ftr"/>
          </p:nvPr>
        </p:nvSpPr>
        <p:spPr bwMode="auto">
          <a:xfrm>
            <a:off x="4165601" y="6248401"/>
            <a:ext cx="3856567"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defTabSz="449263" eaLnBrk="1" hangingPunct="0">
              <a:buClr>
                <a:srgbClr val="000000"/>
              </a:buClr>
              <a:buSzPct val="100000"/>
              <a:buFont typeface="Times New Roman" pitchFamily="18" charset="0"/>
              <a:buNone/>
              <a:tabLst>
                <a:tab pos="723900" algn="l"/>
                <a:tab pos="1447800" algn="l"/>
                <a:tab pos="2171700" algn="l"/>
              </a:tabLst>
              <a:defRPr sz="1400">
                <a:solidFill>
                  <a:srgbClr val="000000"/>
                </a:solidFill>
                <a:latin typeface="Times New Roman" pitchFamily="18" charset="0"/>
                <a:ea typeface="+mn-ea"/>
                <a:cs typeface="Arial" charset="0"/>
              </a:defRPr>
            </a:lvl1pPr>
          </a:lstStyle>
          <a:p>
            <a:pPr fontAlgn="base">
              <a:spcBef>
                <a:spcPct val="0"/>
              </a:spcBef>
              <a:spcAft>
                <a:spcPct val="0"/>
              </a:spcAft>
              <a:defRPr/>
            </a:pPr>
            <a:endParaRPr lang="en-GB"/>
          </a:p>
        </p:txBody>
      </p:sp>
      <p:sp>
        <p:nvSpPr>
          <p:cNvPr id="37894" name="Rectangle 6"/>
          <p:cNvSpPr>
            <a:spLocks noGrp="1" noChangeArrowheads="1"/>
          </p:cNvSpPr>
          <p:nvPr>
            <p:ph type="sldNum"/>
          </p:nvPr>
        </p:nvSpPr>
        <p:spPr bwMode="auto">
          <a:xfrm>
            <a:off x="8737601" y="6248401"/>
            <a:ext cx="2535767"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defTabSz="449263" eaLnBrk="1" hangingPunct="0">
              <a:buClr>
                <a:srgbClr val="000000"/>
              </a:buClr>
              <a:buSzPct val="100000"/>
              <a:buFont typeface="Times New Roman" panose="02020603050405020304" pitchFamily="18" charset="0"/>
              <a:buNone/>
              <a:tabLst>
                <a:tab pos="723900" algn="l"/>
                <a:tab pos="1447800" algn="l"/>
              </a:tabLst>
              <a:defRPr sz="1400">
                <a:solidFill>
                  <a:srgbClr val="000000"/>
                </a:solidFill>
                <a:cs typeface="Arial" panose="020B0604020202020204" pitchFamily="34" charset="0"/>
              </a:defRPr>
            </a:lvl1pPr>
          </a:lstStyle>
          <a:p>
            <a:pPr fontAlgn="base">
              <a:spcBef>
                <a:spcPct val="0"/>
              </a:spcBef>
              <a:spcAft>
                <a:spcPct val="0"/>
              </a:spcAft>
              <a:defRPr/>
            </a:pPr>
            <a:fld id="{2FD659F9-4727-4A58-B9C0-217320102986}" type="slidenum">
              <a:rPr lang="en-GB" smtClean="0"/>
              <a:pPr fontAlgn="base">
                <a:spcBef>
                  <a:spcPct val="0"/>
                </a:spcBef>
                <a:spcAft>
                  <a:spcPct val="0"/>
                </a:spcAft>
                <a:defRPr/>
              </a:pPr>
              <a:t>‹N›</a:t>
            </a:fld>
            <a:endParaRPr lang="en-GB"/>
          </a:p>
        </p:txBody>
      </p:sp>
    </p:spTree>
    <p:extLst>
      <p:ext uri="{BB962C8B-B14F-4D97-AF65-F5344CB8AC3E}">
        <p14:creationId xmlns:p14="http://schemas.microsoft.com/office/powerpoint/2010/main" val="3254792581"/>
      </p:ext>
    </p:extLst>
  </p:cSld>
  <p:clrMap bg1="lt1" tx1="dk1" bg2="lt2" tx2="dk2" accent1="accent1" accent2="accent2" accent3="accent3" accent4="accent4" accent5="accent5" accent6="accent6" hlink="hlink" folHlink="folHlink"/>
  <p:sldLayoutIdLst>
    <p:sldLayoutId id="2147486339" r:id="rId1"/>
    <p:sldLayoutId id="2147486340" r:id="rId2"/>
    <p:sldLayoutId id="2147486341" r:id="rId3"/>
    <p:sldLayoutId id="2147486342" r:id="rId4"/>
    <p:sldLayoutId id="2147486343" r:id="rId5"/>
    <p:sldLayoutId id="2147486344" r:id="rId6"/>
    <p:sldLayoutId id="2147486345" r:id="rId7"/>
    <p:sldLayoutId id="2147486346" r:id="rId8"/>
    <p:sldLayoutId id="2147486347" r:id="rId9"/>
    <p:sldLayoutId id="2147486348" r:id="rId10"/>
    <p:sldLayoutId id="2147486349" r:id="rId11"/>
  </p:sldLayoutIdLst>
  <p:txStyles>
    <p:titleStyle>
      <a:lvl1pPr algn="ctr"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ea typeface="MS Gothic" pitchFamily="49" charset="-128"/>
        </a:defRPr>
      </a:lvl2pPr>
      <a:lvl3pPr algn="ctr"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ea typeface="MS Gothic" pitchFamily="49" charset="-128"/>
        </a:defRPr>
      </a:lvl3pPr>
      <a:lvl4pPr algn="ctr"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ea typeface="MS Gothic" pitchFamily="49" charset="-128"/>
        </a:defRPr>
      </a:lvl4pPr>
      <a:lvl5pPr algn="ctr"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ea typeface="MS Gothic" pitchFamily="49" charset="-128"/>
        </a:defRPr>
      </a:lvl5pPr>
      <a:lvl6pPr marL="457200" algn="ctr" defTabSz="449263" rtl="0" fontAlgn="base">
        <a:lnSpc>
          <a:spcPct val="90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MS Gothic" pitchFamily="49" charset="-128"/>
        </a:defRPr>
      </a:lvl6pPr>
      <a:lvl7pPr marL="914400" algn="ctr" defTabSz="449263" rtl="0" fontAlgn="base">
        <a:lnSpc>
          <a:spcPct val="90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MS Gothic" pitchFamily="49" charset="-128"/>
        </a:defRPr>
      </a:lvl7pPr>
      <a:lvl8pPr marL="1371600" algn="ctr" defTabSz="449263" rtl="0" fontAlgn="base">
        <a:lnSpc>
          <a:spcPct val="90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MS Gothic" pitchFamily="49" charset="-128"/>
        </a:defRPr>
      </a:lvl8pPr>
      <a:lvl9pPr marL="1828800" algn="ctr" defTabSz="449263" rtl="0" fontAlgn="base">
        <a:lnSpc>
          <a:spcPct val="90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MS Gothic" pitchFamily="49" charset="-128"/>
        </a:defRPr>
      </a:lvl9pPr>
    </p:titleStyle>
    <p:bodyStyle>
      <a:lvl1pPr marL="339725" indent="-339725" algn="l" defTabSz="449263" rtl="0" eaLnBrk="0" fontAlgn="base" hangingPunct="0">
        <a:lnSpc>
          <a:spcPct val="90000"/>
        </a:lnSpc>
        <a:spcBef>
          <a:spcPts val="800"/>
        </a:spcBef>
        <a:spcAft>
          <a:spcPct val="0"/>
        </a:spcAft>
        <a:buClr>
          <a:srgbClr val="000000"/>
        </a:buClr>
        <a:buSzPct val="100000"/>
        <a:buFont typeface="Times New Roman" panose="02020603050405020304" pitchFamily="18" charset="0"/>
        <a:buChar char="•"/>
        <a:defRPr sz="3200">
          <a:solidFill>
            <a:srgbClr val="000000"/>
          </a:solidFill>
          <a:latin typeface="+mn-lt"/>
          <a:ea typeface="+mn-ea"/>
          <a:cs typeface="+mn-cs"/>
        </a:defRPr>
      </a:lvl1pPr>
      <a:lvl2pPr marL="739775" indent="-282575" algn="l" defTabSz="449263" rtl="0" eaLnBrk="0" fontAlgn="base" hangingPunct="0">
        <a:lnSpc>
          <a:spcPct val="90000"/>
        </a:lnSpc>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defRPr>
      </a:lvl2pPr>
      <a:lvl3pPr marL="1143000" indent="-228600" algn="l" defTabSz="449263" rtl="0" eaLnBrk="0" fontAlgn="base" hangingPunct="0">
        <a:lnSpc>
          <a:spcPct val="90000"/>
        </a:lnSpc>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n-lt"/>
          <a:ea typeface="+mn-ea"/>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defRPr>
      </a:lvl5pPr>
      <a:lvl6pPr marL="2514600" indent="-228600" algn="l" defTabSz="449263" rtl="0" fontAlgn="base">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6pPr>
      <a:lvl7pPr marL="2971800" indent="-228600" algn="l" defTabSz="449263" rtl="0" fontAlgn="base">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7pPr>
      <a:lvl8pPr marL="3429000" indent="-228600" algn="l" defTabSz="449263" rtl="0" fontAlgn="base">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8pPr>
      <a:lvl9pPr marL="3886200" indent="-228600" algn="l" defTabSz="449263" rtl="0" fontAlgn="base">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6626" name="Picture 7" descr="PamLogo_B3blu"/>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6134100"/>
            <a:ext cx="118956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8"/>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76000" y="6283326"/>
            <a:ext cx="1016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9"/>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smtClean="0"/>
              <a:t>Click to edit Master title style</a:t>
            </a:r>
          </a:p>
        </p:txBody>
      </p:sp>
      <p:sp>
        <p:nvSpPr>
          <p:cNvPr id="8" name="Rectangle 4"/>
          <p:cNvSpPr>
            <a:spLocks noGrp="1" noChangeArrowheads="1"/>
          </p:cNvSpPr>
          <p:nvPr>
            <p:ph type="dt" sz="half" idx="2"/>
          </p:nvPr>
        </p:nvSpPr>
        <p:spPr bwMode="auto">
          <a:xfrm>
            <a:off x="406400" y="6245225"/>
            <a:ext cx="30480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0" hangingPunct="0">
              <a:lnSpc>
                <a:spcPct val="87000"/>
              </a:lnSpc>
              <a:buClr>
                <a:srgbClr val="000000"/>
              </a:buClr>
              <a:buSzPct val="100000"/>
              <a:buFont typeface="Arial" charset="0"/>
              <a:buNone/>
              <a:defRPr sz="1400" b="1">
                <a:solidFill>
                  <a:srgbClr val="000000"/>
                </a:solidFill>
                <a:effectLst>
                  <a:outerShdw blurRad="38100" dist="38100" dir="2700000" algn="tl">
                    <a:srgbClr val="FFFFFF"/>
                  </a:outerShdw>
                </a:effectLst>
                <a:latin typeface="Arial" charset="0"/>
                <a:ea typeface="MS Gothic" pitchFamily="49" charset="-128"/>
                <a:cs typeface="Arial" charset="0"/>
              </a:defRPr>
            </a:lvl1pPr>
          </a:lstStyle>
          <a:p>
            <a:pPr fontAlgn="base">
              <a:spcBef>
                <a:spcPct val="0"/>
              </a:spcBef>
              <a:spcAft>
                <a:spcPct val="0"/>
              </a:spcAft>
              <a:defRPr/>
            </a:pPr>
            <a:endParaRPr lang="en-US"/>
          </a:p>
        </p:txBody>
      </p:sp>
      <p:sp>
        <p:nvSpPr>
          <p:cNvPr id="9" name="Rectangle 5"/>
          <p:cNvSpPr>
            <a:spLocks noGrp="1" noChangeArrowheads="1"/>
          </p:cNvSpPr>
          <p:nvPr>
            <p:ph type="ftr" sz="quarter" idx="3"/>
          </p:nvPr>
        </p:nvSpPr>
        <p:spPr bwMode="auto">
          <a:xfrm>
            <a:off x="3454400" y="6477001"/>
            <a:ext cx="5283200" cy="244475"/>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0" hangingPunct="0">
              <a:lnSpc>
                <a:spcPct val="87000"/>
              </a:lnSpc>
              <a:buClr>
                <a:srgbClr val="000000"/>
              </a:buClr>
              <a:buSzPct val="100000"/>
              <a:buFont typeface="Arial" charset="0"/>
              <a:buNone/>
              <a:defRPr sz="1200" b="1">
                <a:solidFill>
                  <a:srgbClr val="000000"/>
                </a:solidFill>
                <a:effectLst>
                  <a:outerShdw blurRad="38100" dist="38100" dir="2700000" algn="tl">
                    <a:srgbClr val="FFFFFF"/>
                  </a:outerShdw>
                </a:effectLst>
                <a:latin typeface="Arial" charset="0"/>
                <a:ea typeface="MS Gothic" pitchFamily="49" charset="-128"/>
                <a:cs typeface="Arial" charset="0"/>
              </a:defRPr>
            </a:lvl1pPr>
          </a:lstStyle>
          <a:p>
            <a:pPr fontAlgn="base">
              <a:spcBef>
                <a:spcPct val="0"/>
              </a:spcBef>
              <a:spcAft>
                <a:spcPct val="0"/>
              </a:spcAft>
              <a:defRPr/>
            </a:pPr>
            <a:r>
              <a:rPr lang="it-IT" smtClean="0"/>
              <a:t>Mirko Boezio, INFN Trieste - Fermilab, 2008/05/02</a:t>
            </a:r>
            <a:endParaRPr lang="en-US"/>
          </a:p>
        </p:txBody>
      </p:sp>
      <p:sp>
        <p:nvSpPr>
          <p:cNvPr id="10" name="Rectangle 6"/>
          <p:cNvSpPr>
            <a:spLocks noGrp="1" noChangeArrowheads="1"/>
          </p:cNvSpPr>
          <p:nvPr>
            <p:ph type="sldNum" sz="quarter" idx="4"/>
          </p:nvPr>
        </p:nvSpPr>
        <p:spPr bwMode="auto">
          <a:xfrm>
            <a:off x="8737600" y="6245225"/>
            <a:ext cx="30480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0" hangingPunct="0">
              <a:lnSpc>
                <a:spcPct val="87000"/>
              </a:lnSpc>
              <a:buClr>
                <a:srgbClr val="000000"/>
              </a:buClr>
              <a:buSzPct val="100000"/>
              <a:buFont typeface="Arial" panose="020B0604020202020204" pitchFamily="34" charset="0"/>
              <a:buNone/>
              <a:defRPr sz="1400" b="1">
                <a:solidFill>
                  <a:srgbClr val="000000"/>
                </a:solidFill>
                <a:effectLst>
                  <a:outerShdw blurRad="38100" dist="38100" dir="2700000" algn="tl">
                    <a:srgbClr val="FFFFFF"/>
                  </a:outerShdw>
                </a:effectLst>
                <a:latin typeface="Arial" panose="020B0604020202020204" pitchFamily="34" charset="0"/>
                <a:ea typeface="MS Gothic" panose="020B0609070205080204" pitchFamily="49" charset="-128"/>
                <a:cs typeface="Arial" panose="020B0604020202020204" pitchFamily="34" charset="0"/>
              </a:defRPr>
            </a:lvl1pPr>
          </a:lstStyle>
          <a:p>
            <a:pPr fontAlgn="base">
              <a:spcBef>
                <a:spcPct val="0"/>
              </a:spcBef>
              <a:spcAft>
                <a:spcPct val="0"/>
              </a:spcAft>
              <a:defRPr/>
            </a:pPr>
            <a:fld id="{8283FF02-1B76-4B42-9CC7-27971BA9D353}" type="slidenum">
              <a:rPr lang="en-US" smtClean="0"/>
              <a:pPr fontAlgn="base">
                <a:spcBef>
                  <a:spcPct val="0"/>
                </a:spcBef>
                <a:spcAft>
                  <a:spcPct val="0"/>
                </a:spcAft>
                <a:defRPr/>
              </a:pPr>
              <a:t>‹N›</a:t>
            </a:fld>
            <a:endParaRPr lang="en-US"/>
          </a:p>
        </p:txBody>
      </p:sp>
    </p:spTree>
    <p:extLst>
      <p:ext uri="{BB962C8B-B14F-4D97-AF65-F5344CB8AC3E}">
        <p14:creationId xmlns:p14="http://schemas.microsoft.com/office/powerpoint/2010/main" val="4149752804"/>
      </p:ext>
    </p:extLst>
  </p:cSld>
  <p:clrMap bg1="dk2" tx1="lt1" bg2="dk1" tx2="lt2" accent1="accent1" accent2="accent2" accent3="accent3" accent4="accent4" accent5="accent5" accent6="accent6" hlink="hlink" folHlink="folHlink"/>
  <p:sldLayoutIdLst>
    <p:sldLayoutId id="2147486351" r:id="rId1"/>
    <p:sldLayoutId id="2147486352" r:id="rId2"/>
    <p:sldLayoutId id="2147486353" r:id="rId3"/>
    <p:sldLayoutId id="2147486354" r:id="rId4"/>
    <p:sldLayoutId id="2147486355" r:id="rId5"/>
    <p:sldLayoutId id="2147486356" r:id="rId6"/>
    <p:sldLayoutId id="2147486357" r:id="rId7"/>
    <p:sldLayoutId id="2147486358" r:id="rId8"/>
    <p:sldLayoutId id="2147486359" r:id="rId9"/>
    <p:sldLayoutId id="2147486360" r:id="rId10"/>
    <p:sldLayoutId id="2147486361" r:id="rId11"/>
  </p:sldLayoutIdLst>
  <p:transition/>
  <p:timing>
    <p:tnLst>
      <p:par>
        <p:cTn id="1" dur="indefinite" restart="never" nodeType="tmRoot"/>
      </p:par>
    </p:tnLst>
  </p:timing>
  <p:hf sldNum="0" hdr="0" dt="0"/>
  <p:txStyles>
    <p:titleStyle>
      <a:lvl1pPr algn="ctr" rtl="0" eaLnBrk="0" fontAlgn="base" hangingPunct="0">
        <a:spcBef>
          <a:spcPct val="0"/>
        </a:spcBef>
        <a:spcAft>
          <a:spcPct val="0"/>
        </a:spcAft>
        <a:defRPr sz="4400" b="1" u="sng">
          <a:solidFill>
            <a:schemeClr val="bg1"/>
          </a:solidFill>
          <a:latin typeface="+mj-lt"/>
          <a:ea typeface="+mj-ea"/>
          <a:cs typeface="+mj-cs"/>
        </a:defRPr>
      </a:lvl1pPr>
      <a:lvl2pPr algn="ctr" rtl="0" eaLnBrk="0" fontAlgn="base" hangingPunct="0">
        <a:spcBef>
          <a:spcPct val="0"/>
        </a:spcBef>
        <a:spcAft>
          <a:spcPct val="0"/>
        </a:spcAft>
        <a:defRPr sz="4400" b="1" u="sng">
          <a:solidFill>
            <a:schemeClr val="bg1"/>
          </a:solidFill>
          <a:latin typeface="Book Antiqua" pitchFamily="18" charset="0"/>
        </a:defRPr>
      </a:lvl2pPr>
      <a:lvl3pPr algn="ctr" rtl="0" eaLnBrk="0" fontAlgn="base" hangingPunct="0">
        <a:spcBef>
          <a:spcPct val="0"/>
        </a:spcBef>
        <a:spcAft>
          <a:spcPct val="0"/>
        </a:spcAft>
        <a:defRPr sz="4400" b="1" u="sng">
          <a:solidFill>
            <a:schemeClr val="bg1"/>
          </a:solidFill>
          <a:latin typeface="Book Antiqua" pitchFamily="18" charset="0"/>
        </a:defRPr>
      </a:lvl3pPr>
      <a:lvl4pPr algn="ctr" rtl="0" eaLnBrk="0" fontAlgn="base" hangingPunct="0">
        <a:spcBef>
          <a:spcPct val="0"/>
        </a:spcBef>
        <a:spcAft>
          <a:spcPct val="0"/>
        </a:spcAft>
        <a:defRPr sz="4400" b="1" u="sng">
          <a:solidFill>
            <a:schemeClr val="bg1"/>
          </a:solidFill>
          <a:latin typeface="Book Antiqua" pitchFamily="18" charset="0"/>
        </a:defRPr>
      </a:lvl4pPr>
      <a:lvl5pPr algn="ctr" rtl="0" eaLnBrk="0" fontAlgn="base" hangingPunct="0">
        <a:spcBef>
          <a:spcPct val="0"/>
        </a:spcBef>
        <a:spcAft>
          <a:spcPct val="0"/>
        </a:spcAft>
        <a:defRPr sz="4400" b="1" u="sng">
          <a:solidFill>
            <a:schemeClr val="bg1"/>
          </a:solidFill>
          <a:latin typeface="Book Antiqua" pitchFamily="18" charset="0"/>
        </a:defRPr>
      </a:lvl5pPr>
      <a:lvl6pPr marL="457200" algn="ctr" rtl="0" eaLnBrk="0" fontAlgn="base" hangingPunct="0">
        <a:spcBef>
          <a:spcPct val="0"/>
        </a:spcBef>
        <a:spcAft>
          <a:spcPct val="0"/>
        </a:spcAft>
        <a:defRPr sz="4400" b="1" u="sng">
          <a:solidFill>
            <a:schemeClr val="bg1"/>
          </a:solidFill>
          <a:latin typeface="Book Antiqua" pitchFamily="18" charset="0"/>
        </a:defRPr>
      </a:lvl6pPr>
      <a:lvl7pPr marL="914400" algn="ctr" rtl="0" eaLnBrk="0" fontAlgn="base" hangingPunct="0">
        <a:spcBef>
          <a:spcPct val="0"/>
        </a:spcBef>
        <a:spcAft>
          <a:spcPct val="0"/>
        </a:spcAft>
        <a:defRPr sz="4400" b="1" u="sng">
          <a:solidFill>
            <a:schemeClr val="bg1"/>
          </a:solidFill>
          <a:latin typeface="Book Antiqua" pitchFamily="18" charset="0"/>
        </a:defRPr>
      </a:lvl7pPr>
      <a:lvl8pPr marL="1371600" algn="ctr" rtl="0" eaLnBrk="0" fontAlgn="base" hangingPunct="0">
        <a:spcBef>
          <a:spcPct val="0"/>
        </a:spcBef>
        <a:spcAft>
          <a:spcPct val="0"/>
        </a:spcAft>
        <a:defRPr sz="4400" b="1" u="sng">
          <a:solidFill>
            <a:schemeClr val="bg1"/>
          </a:solidFill>
          <a:latin typeface="Book Antiqua" pitchFamily="18" charset="0"/>
        </a:defRPr>
      </a:lvl8pPr>
      <a:lvl9pPr marL="1828800" algn="ctr" rtl="0" eaLnBrk="0" fontAlgn="base" hangingPunct="0">
        <a:spcBef>
          <a:spcPct val="0"/>
        </a:spcBef>
        <a:spcAft>
          <a:spcPct val="0"/>
        </a:spcAft>
        <a:defRPr sz="4400" b="1" u="sng">
          <a:solidFill>
            <a:schemeClr val="bg1"/>
          </a:solidFill>
          <a:latin typeface="Book Antiqua" pitchFamily="18"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mn-lt"/>
        </a:defRPr>
      </a:lvl5pPr>
      <a:lvl6pPr marL="25146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8180" name="Rectangle 4"/>
          <p:cNvSpPr>
            <a:spLocks noGrp="1" noChangeArrowheads="1"/>
          </p:cNvSpPr>
          <p:nvPr>
            <p:ph type="dt" sz="half" idx="2"/>
          </p:nvPr>
        </p:nvSpPr>
        <p:spPr bwMode="auto">
          <a:xfrm>
            <a:off x="406400" y="6245225"/>
            <a:ext cx="3048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lnSpc>
                <a:spcPct val="87000"/>
              </a:lnSpc>
              <a:buClr>
                <a:srgbClr val="000000"/>
              </a:buClr>
              <a:buSzPct val="100000"/>
              <a:buFont typeface="Arial" charset="0"/>
              <a:buNone/>
              <a:defRPr sz="1400" b="1">
                <a:solidFill>
                  <a:srgbClr val="000000"/>
                </a:solidFill>
                <a:effectLst>
                  <a:outerShdw blurRad="38100" dist="38100" dir="2700000" algn="tl">
                    <a:srgbClr val="FFFFFF"/>
                  </a:outerShdw>
                </a:effectLst>
                <a:latin typeface="Arial" charset="0"/>
                <a:ea typeface="MS Gothic" pitchFamily="49" charset="-128"/>
                <a:cs typeface="Arial" charset="0"/>
              </a:defRPr>
            </a:lvl1pPr>
          </a:lstStyle>
          <a:p>
            <a:pPr fontAlgn="base">
              <a:spcBef>
                <a:spcPct val="0"/>
              </a:spcBef>
              <a:spcAft>
                <a:spcPct val="0"/>
              </a:spcAft>
              <a:defRPr/>
            </a:pPr>
            <a:endParaRPr lang="en-US"/>
          </a:p>
        </p:txBody>
      </p:sp>
      <p:sp>
        <p:nvSpPr>
          <p:cNvPr id="178181" name="Rectangle 5"/>
          <p:cNvSpPr>
            <a:spLocks noGrp="1" noChangeArrowheads="1"/>
          </p:cNvSpPr>
          <p:nvPr>
            <p:ph type="ftr" sz="quarter" idx="3"/>
          </p:nvPr>
        </p:nvSpPr>
        <p:spPr bwMode="auto">
          <a:xfrm>
            <a:off x="3454400" y="6477001"/>
            <a:ext cx="5283200" cy="244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lnSpc>
                <a:spcPct val="87000"/>
              </a:lnSpc>
              <a:buClr>
                <a:srgbClr val="000000"/>
              </a:buClr>
              <a:buSzPct val="100000"/>
              <a:buFont typeface="Arial" charset="0"/>
              <a:buNone/>
              <a:defRPr sz="1200" b="1">
                <a:solidFill>
                  <a:srgbClr val="000000"/>
                </a:solidFill>
                <a:effectLst>
                  <a:outerShdw blurRad="38100" dist="38100" dir="2700000" algn="tl">
                    <a:srgbClr val="FFFFFF"/>
                  </a:outerShdw>
                </a:effectLst>
                <a:latin typeface="Arial" charset="0"/>
                <a:ea typeface="MS Gothic" pitchFamily="49" charset="-128"/>
                <a:cs typeface="Arial" charset="0"/>
              </a:defRPr>
            </a:lvl1pPr>
          </a:lstStyle>
          <a:p>
            <a:pPr fontAlgn="base">
              <a:spcBef>
                <a:spcPct val="0"/>
              </a:spcBef>
              <a:spcAft>
                <a:spcPct val="0"/>
              </a:spcAft>
              <a:defRPr/>
            </a:pPr>
            <a:r>
              <a:rPr lang="en-US" smtClean="0"/>
              <a:t>Mirko Boezio, INFN Trieste - Fermilab, 2008/05/02</a:t>
            </a:r>
            <a:endParaRPr lang="en-US"/>
          </a:p>
        </p:txBody>
      </p:sp>
      <p:sp>
        <p:nvSpPr>
          <p:cNvPr id="178182" name="Rectangle 6"/>
          <p:cNvSpPr>
            <a:spLocks noGrp="1" noChangeArrowheads="1"/>
          </p:cNvSpPr>
          <p:nvPr>
            <p:ph type="sldNum" sz="quarter" idx="4"/>
          </p:nvPr>
        </p:nvSpPr>
        <p:spPr bwMode="auto">
          <a:xfrm>
            <a:off x="8737600" y="6245225"/>
            <a:ext cx="3048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lnSpc>
                <a:spcPct val="87000"/>
              </a:lnSpc>
              <a:buClr>
                <a:srgbClr val="000000"/>
              </a:buClr>
              <a:buSzPct val="100000"/>
              <a:buFont typeface="Arial" panose="020B0604020202020204" pitchFamily="34" charset="0"/>
              <a:buNone/>
              <a:defRPr sz="1400" b="1">
                <a:solidFill>
                  <a:srgbClr val="000000"/>
                </a:solidFill>
                <a:effectLst>
                  <a:outerShdw blurRad="38100" dist="38100" dir="2700000" algn="tl">
                    <a:srgbClr val="FFFFFF"/>
                  </a:outerShdw>
                </a:effectLst>
                <a:latin typeface="Arial" panose="020B0604020202020204" pitchFamily="34" charset="0"/>
                <a:ea typeface="MS Gothic" panose="020B0609070205080204" pitchFamily="49" charset="-128"/>
                <a:cs typeface="Arial" panose="020B0604020202020204" pitchFamily="34" charset="0"/>
              </a:defRPr>
            </a:lvl1pPr>
          </a:lstStyle>
          <a:p>
            <a:pPr fontAlgn="base">
              <a:spcBef>
                <a:spcPct val="0"/>
              </a:spcBef>
              <a:spcAft>
                <a:spcPct val="0"/>
              </a:spcAft>
              <a:defRPr/>
            </a:pPr>
            <a:fld id="{484DDE53-9D7B-4539-8F23-5A4ED08D664E}" type="slidenum">
              <a:rPr lang="en-US" smtClean="0"/>
              <a:pPr fontAlgn="base">
                <a:spcBef>
                  <a:spcPct val="0"/>
                </a:spcBef>
                <a:spcAft>
                  <a:spcPct val="0"/>
                </a:spcAft>
                <a:defRPr/>
              </a:pPr>
              <a:t>‹N›</a:t>
            </a:fld>
            <a:endParaRPr lang="en-US"/>
          </a:p>
        </p:txBody>
      </p:sp>
      <p:pic>
        <p:nvPicPr>
          <p:cNvPr id="27653" name="Picture 7" descr="PamLogo_B3blu"/>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6134100"/>
            <a:ext cx="118956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8"/>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76000" y="6283326"/>
            <a:ext cx="1016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Rectangle 9"/>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smtClean="0"/>
              <a:t>Click to edit Master title style</a:t>
            </a:r>
          </a:p>
        </p:txBody>
      </p:sp>
    </p:spTree>
    <p:extLst>
      <p:ext uri="{BB962C8B-B14F-4D97-AF65-F5344CB8AC3E}">
        <p14:creationId xmlns:p14="http://schemas.microsoft.com/office/powerpoint/2010/main" val="3137631088"/>
      </p:ext>
    </p:extLst>
  </p:cSld>
  <p:clrMap bg1="dk2" tx1="lt1" bg2="dk1" tx2="lt2" accent1="accent1" accent2="accent2" accent3="accent3" accent4="accent4" accent5="accent5" accent6="accent6" hlink="hlink" folHlink="folHlink"/>
  <p:sldLayoutIdLst>
    <p:sldLayoutId id="2147486363" r:id="rId1"/>
    <p:sldLayoutId id="2147486364" r:id="rId2"/>
    <p:sldLayoutId id="2147486365" r:id="rId3"/>
    <p:sldLayoutId id="2147486366" r:id="rId4"/>
    <p:sldLayoutId id="2147486367" r:id="rId5"/>
    <p:sldLayoutId id="2147486368" r:id="rId6"/>
    <p:sldLayoutId id="2147486369" r:id="rId7"/>
    <p:sldLayoutId id="2147486370" r:id="rId8"/>
    <p:sldLayoutId id="2147486371" r:id="rId9"/>
    <p:sldLayoutId id="2147486372" r:id="rId10"/>
    <p:sldLayoutId id="2147486373" r:id="rId11"/>
  </p:sldLayoutIdLst>
  <p:transition/>
  <p:timing>
    <p:tnLst>
      <p:par>
        <p:cTn id="1" dur="indefinite" restart="never" nodeType="tmRoot"/>
      </p:par>
    </p:tnLst>
  </p:timing>
  <p:hf sldNum="0" hdr="0" dt="0"/>
  <p:txStyles>
    <p:titleStyle>
      <a:lvl1pPr algn="ctr" rtl="0" eaLnBrk="0" fontAlgn="base" hangingPunct="0">
        <a:spcBef>
          <a:spcPct val="0"/>
        </a:spcBef>
        <a:spcAft>
          <a:spcPct val="0"/>
        </a:spcAft>
        <a:defRPr sz="4400" b="1" u="sng">
          <a:solidFill>
            <a:schemeClr val="bg1"/>
          </a:solidFill>
          <a:latin typeface="+mj-lt"/>
          <a:ea typeface="+mj-ea"/>
          <a:cs typeface="+mj-cs"/>
        </a:defRPr>
      </a:lvl1pPr>
      <a:lvl2pPr algn="ctr" rtl="0" eaLnBrk="0" fontAlgn="base" hangingPunct="0">
        <a:spcBef>
          <a:spcPct val="0"/>
        </a:spcBef>
        <a:spcAft>
          <a:spcPct val="0"/>
        </a:spcAft>
        <a:defRPr sz="4400" b="1" u="sng">
          <a:solidFill>
            <a:schemeClr val="bg1"/>
          </a:solidFill>
          <a:latin typeface="Book Antiqua" pitchFamily="18" charset="0"/>
        </a:defRPr>
      </a:lvl2pPr>
      <a:lvl3pPr algn="ctr" rtl="0" eaLnBrk="0" fontAlgn="base" hangingPunct="0">
        <a:spcBef>
          <a:spcPct val="0"/>
        </a:spcBef>
        <a:spcAft>
          <a:spcPct val="0"/>
        </a:spcAft>
        <a:defRPr sz="4400" b="1" u="sng">
          <a:solidFill>
            <a:schemeClr val="bg1"/>
          </a:solidFill>
          <a:latin typeface="Book Antiqua" pitchFamily="18" charset="0"/>
        </a:defRPr>
      </a:lvl3pPr>
      <a:lvl4pPr algn="ctr" rtl="0" eaLnBrk="0" fontAlgn="base" hangingPunct="0">
        <a:spcBef>
          <a:spcPct val="0"/>
        </a:spcBef>
        <a:spcAft>
          <a:spcPct val="0"/>
        </a:spcAft>
        <a:defRPr sz="4400" b="1" u="sng">
          <a:solidFill>
            <a:schemeClr val="bg1"/>
          </a:solidFill>
          <a:latin typeface="Book Antiqua" pitchFamily="18" charset="0"/>
        </a:defRPr>
      </a:lvl4pPr>
      <a:lvl5pPr algn="ctr" rtl="0" eaLnBrk="0" fontAlgn="base" hangingPunct="0">
        <a:spcBef>
          <a:spcPct val="0"/>
        </a:spcBef>
        <a:spcAft>
          <a:spcPct val="0"/>
        </a:spcAft>
        <a:defRPr sz="4400" b="1" u="sng">
          <a:solidFill>
            <a:schemeClr val="bg1"/>
          </a:solidFill>
          <a:latin typeface="Book Antiqua" pitchFamily="18" charset="0"/>
        </a:defRPr>
      </a:lvl5pPr>
      <a:lvl6pPr marL="457200" algn="ctr" rtl="0" eaLnBrk="0" fontAlgn="base" hangingPunct="0">
        <a:spcBef>
          <a:spcPct val="0"/>
        </a:spcBef>
        <a:spcAft>
          <a:spcPct val="0"/>
        </a:spcAft>
        <a:defRPr sz="4400" b="1" u="sng">
          <a:solidFill>
            <a:schemeClr val="bg1"/>
          </a:solidFill>
          <a:latin typeface="Book Antiqua" pitchFamily="18" charset="0"/>
        </a:defRPr>
      </a:lvl6pPr>
      <a:lvl7pPr marL="914400" algn="ctr" rtl="0" eaLnBrk="0" fontAlgn="base" hangingPunct="0">
        <a:spcBef>
          <a:spcPct val="0"/>
        </a:spcBef>
        <a:spcAft>
          <a:spcPct val="0"/>
        </a:spcAft>
        <a:defRPr sz="4400" b="1" u="sng">
          <a:solidFill>
            <a:schemeClr val="bg1"/>
          </a:solidFill>
          <a:latin typeface="Book Antiqua" pitchFamily="18" charset="0"/>
        </a:defRPr>
      </a:lvl7pPr>
      <a:lvl8pPr marL="1371600" algn="ctr" rtl="0" eaLnBrk="0" fontAlgn="base" hangingPunct="0">
        <a:spcBef>
          <a:spcPct val="0"/>
        </a:spcBef>
        <a:spcAft>
          <a:spcPct val="0"/>
        </a:spcAft>
        <a:defRPr sz="4400" b="1" u="sng">
          <a:solidFill>
            <a:schemeClr val="bg1"/>
          </a:solidFill>
          <a:latin typeface="Book Antiqua" pitchFamily="18" charset="0"/>
        </a:defRPr>
      </a:lvl8pPr>
      <a:lvl9pPr marL="1828800" algn="ctr" rtl="0" eaLnBrk="0" fontAlgn="base" hangingPunct="0">
        <a:spcBef>
          <a:spcPct val="0"/>
        </a:spcBef>
        <a:spcAft>
          <a:spcPct val="0"/>
        </a:spcAft>
        <a:defRPr sz="4400" b="1" u="sng">
          <a:solidFill>
            <a:schemeClr val="bg1"/>
          </a:solidFill>
          <a:latin typeface="Book Antiqua" pitchFamily="18"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mn-lt"/>
        </a:defRPr>
      </a:lvl5pPr>
      <a:lvl6pPr marL="25146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eaLnBrk="0" fontAlgn="base" hangingPunct="0">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01600"/>
            <a:ext cx="103632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1027" name="Rectangle 3"/>
          <p:cNvSpPr>
            <a:spLocks noGrp="1" noChangeArrowheads="1"/>
          </p:cNvSpPr>
          <p:nvPr>
            <p:ph type="body" idx="1"/>
          </p:nvPr>
        </p:nvSpPr>
        <p:spPr bwMode="auto">
          <a:xfrm>
            <a:off x="508000" y="1308101"/>
            <a:ext cx="11176000" cy="5210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0"/>
            <a:endParaRPr lang="en-GB" dirty="0" smtClean="0"/>
          </a:p>
        </p:txBody>
      </p:sp>
    </p:spTree>
    <p:extLst>
      <p:ext uri="{BB962C8B-B14F-4D97-AF65-F5344CB8AC3E}">
        <p14:creationId xmlns:p14="http://schemas.microsoft.com/office/powerpoint/2010/main" val="910027243"/>
      </p:ext>
    </p:extLst>
  </p:cSld>
  <p:clrMap bg1="lt1" tx1="dk1" bg2="lt2" tx2="dk2" accent1="accent1" accent2="accent2" accent3="accent3" accent4="accent4" accent5="accent5" accent6="accent6" hlink="hlink" folHlink="folHlink"/>
  <p:sldLayoutIdLst>
    <p:sldLayoutId id="2147486417" r:id="rId1"/>
    <p:sldLayoutId id="2147486418" r:id="rId2"/>
    <p:sldLayoutId id="2147486419" r:id="rId3"/>
    <p:sldLayoutId id="2147486420" r:id="rId4"/>
    <p:sldLayoutId id="2147486421" r:id="rId5"/>
    <p:sldLayoutId id="2147486422" r:id="rId6"/>
    <p:sldLayoutId id="2147486423" r:id="rId7"/>
    <p:sldLayoutId id="2147486424" r:id="rId8"/>
    <p:sldLayoutId id="2147486425" r:id="rId9"/>
    <p:sldLayoutId id="2147486426" r:id="rId10"/>
    <p:sldLayoutId id="2147486427" r:id="rId11"/>
    <p:sldLayoutId id="2147486428" r:id="rId12"/>
    <p:sldLayoutId id="2147486429" r:id="rId13"/>
    <p:sldLayoutId id="2147486430" r:id="rId14"/>
    <p:sldLayoutId id="2147486431" r:id="rId15"/>
    <p:sldLayoutId id="2147486432" r:id="rId16"/>
    <p:sldLayoutId id="2147486433" r:id="rId17"/>
  </p:sldLayoutIdLst>
  <p:hf sldNum="0" hdr="0" ftr="0" dt="0"/>
  <p:txStyles>
    <p:titleStyle>
      <a:lvl1pPr algn="ctr" rtl="0" eaLnBrk="0" fontAlgn="base" hangingPunct="0">
        <a:spcBef>
          <a:spcPct val="0"/>
        </a:spcBef>
        <a:spcAft>
          <a:spcPct val="0"/>
        </a:spcAft>
        <a:defRPr sz="3600" b="1" i="0" u="none">
          <a:solidFill>
            <a:srgbClr val="FF0000"/>
          </a:solidFill>
          <a:effectLst>
            <a:outerShdw blurRad="38100" dist="38100" dir="2700000" algn="tl">
              <a:srgbClr val="C0C0C0"/>
            </a:outerShdw>
          </a:effectLst>
          <a:latin typeface="Book Antiqua" panose="02040602050305030304" pitchFamily="18" charset="0"/>
          <a:ea typeface="+mj-ea"/>
          <a:cs typeface="+mj-cs"/>
        </a:defRPr>
      </a:lvl1pPr>
      <a:lvl2pPr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01600"/>
            <a:ext cx="103632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1027" name="Rectangle 3"/>
          <p:cNvSpPr>
            <a:spLocks noGrp="1" noChangeArrowheads="1"/>
          </p:cNvSpPr>
          <p:nvPr>
            <p:ph type="body" idx="1"/>
          </p:nvPr>
        </p:nvSpPr>
        <p:spPr bwMode="auto">
          <a:xfrm>
            <a:off x="508000" y="1308101"/>
            <a:ext cx="11176000" cy="5210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0"/>
            <a:endParaRPr lang="en-GB" dirty="0" smtClean="0"/>
          </a:p>
        </p:txBody>
      </p:sp>
    </p:spTree>
    <p:extLst>
      <p:ext uri="{BB962C8B-B14F-4D97-AF65-F5344CB8AC3E}">
        <p14:creationId xmlns:p14="http://schemas.microsoft.com/office/powerpoint/2010/main" val="3501515046"/>
      </p:ext>
    </p:extLst>
  </p:cSld>
  <p:clrMap bg1="lt1" tx1="dk1" bg2="lt2" tx2="dk2" accent1="accent1" accent2="accent2" accent3="accent3" accent4="accent4" accent5="accent5" accent6="accent6" hlink="hlink" folHlink="folHlink"/>
  <p:sldLayoutIdLst>
    <p:sldLayoutId id="2147486471" r:id="rId1"/>
    <p:sldLayoutId id="2147486472" r:id="rId2"/>
    <p:sldLayoutId id="2147486473" r:id="rId3"/>
    <p:sldLayoutId id="2147486474" r:id="rId4"/>
    <p:sldLayoutId id="2147486475" r:id="rId5"/>
    <p:sldLayoutId id="2147486476" r:id="rId6"/>
    <p:sldLayoutId id="2147486477" r:id="rId7"/>
    <p:sldLayoutId id="2147486478" r:id="rId8"/>
    <p:sldLayoutId id="2147486479" r:id="rId9"/>
    <p:sldLayoutId id="2147486480" r:id="rId10"/>
    <p:sldLayoutId id="2147486481" r:id="rId11"/>
    <p:sldLayoutId id="2147486482" r:id="rId12"/>
    <p:sldLayoutId id="2147486483" r:id="rId13"/>
    <p:sldLayoutId id="2147486484" r:id="rId14"/>
    <p:sldLayoutId id="2147486485" r:id="rId15"/>
    <p:sldLayoutId id="2147486486" r:id="rId16"/>
    <p:sldLayoutId id="2147486487" r:id="rId17"/>
  </p:sldLayoutIdLst>
  <p:hf sldNum="0" hdr="0" ftr="0" dt="0"/>
  <p:txStyles>
    <p:titleStyle>
      <a:lvl1pPr algn="ctr" rtl="0" eaLnBrk="0" fontAlgn="base" hangingPunct="0">
        <a:spcBef>
          <a:spcPct val="0"/>
        </a:spcBef>
        <a:spcAft>
          <a:spcPct val="0"/>
        </a:spcAft>
        <a:defRPr sz="3600" b="1" i="0" u="none">
          <a:solidFill>
            <a:srgbClr val="FF0000"/>
          </a:solidFill>
          <a:effectLst>
            <a:outerShdw blurRad="38100" dist="38100" dir="2700000" algn="tl">
              <a:srgbClr val="C0C0C0"/>
            </a:outerShdw>
          </a:effectLst>
          <a:latin typeface="Book Antiqua" panose="02040602050305030304" pitchFamily="18" charset="0"/>
          <a:ea typeface="+mj-ea"/>
          <a:cs typeface="+mj-cs"/>
        </a:defRPr>
      </a:lvl1pPr>
      <a:lvl2pPr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01600"/>
            <a:ext cx="103632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1027" name="Rectangle 3"/>
          <p:cNvSpPr>
            <a:spLocks noGrp="1" noChangeArrowheads="1"/>
          </p:cNvSpPr>
          <p:nvPr>
            <p:ph type="body" idx="1"/>
          </p:nvPr>
        </p:nvSpPr>
        <p:spPr bwMode="auto">
          <a:xfrm>
            <a:off x="508000" y="1308101"/>
            <a:ext cx="11176000" cy="5210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0"/>
            <a:endParaRPr lang="en-GB" dirty="0" smtClean="0"/>
          </a:p>
        </p:txBody>
      </p:sp>
    </p:spTree>
    <p:extLst>
      <p:ext uri="{BB962C8B-B14F-4D97-AF65-F5344CB8AC3E}">
        <p14:creationId xmlns:p14="http://schemas.microsoft.com/office/powerpoint/2010/main" val="3510151082"/>
      </p:ext>
    </p:extLst>
  </p:cSld>
  <p:clrMap bg1="lt1" tx1="dk1" bg2="lt2" tx2="dk2" accent1="accent1" accent2="accent2" accent3="accent3" accent4="accent4" accent5="accent5" accent6="accent6" hlink="hlink" folHlink="folHlink"/>
  <p:sldLayoutIdLst>
    <p:sldLayoutId id="2147486489" r:id="rId1"/>
    <p:sldLayoutId id="2147486490" r:id="rId2"/>
    <p:sldLayoutId id="2147486491" r:id="rId3"/>
    <p:sldLayoutId id="2147486492" r:id="rId4"/>
    <p:sldLayoutId id="2147486493" r:id="rId5"/>
    <p:sldLayoutId id="2147486494" r:id="rId6"/>
    <p:sldLayoutId id="2147486495" r:id="rId7"/>
    <p:sldLayoutId id="2147486496" r:id="rId8"/>
    <p:sldLayoutId id="2147486497" r:id="rId9"/>
    <p:sldLayoutId id="2147486498" r:id="rId10"/>
    <p:sldLayoutId id="2147486499" r:id="rId11"/>
    <p:sldLayoutId id="2147486500" r:id="rId12"/>
    <p:sldLayoutId id="2147486501" r:id="rId13"/>
    <p:sldLayoutId id="2147486502" r:id="rId14"/>
    <p:sldLayoutId id="2147486503" r:id="rId15"/>
    <p:sldLayoutId id="2147486504" r:id="rId16"/>
    <p:sldLayoutId id="2147486505" r:id="rId17"/>
  </p:sldLayoutIdLst>
  <p:hf sldNum="0" hdr="0" ftr="0" dt="0"/>
  <p:txStyles>
    <p:titleStyle>
      <a:lvl1pPr algn="ctr" rtl="0" eaLnBrk="0" fontAlgn="base" hangingPunct="0">
        <a:spcBef>
          <a:spcPct val="0"/>
        </a:spcBef>
        <a:spcAft>
          <a:spcPct val="0"/>
        </a:spcAft>
        <a:defRPr sz="3600" b="1" i="0" u="none">
          <a:solidFill>
            <a:srgbClr val="FF0000"/>
          </a:solidFill>
          <a:effectLst>
            <a:outerShdw blurRad="38100" dist="38100" dir="2700000" algn="tl">
              <a:srgbClr val="C0C0C0"/>
            </a:outerShdw>
          </a:effectLst>
          <a:latin typeface="Book Antiqua" panose="02040602050305030304" pitchFamily="18" charset="0"/>
          <a:ea typeface="+mj-ea"/>
          <a:cs typeface="+mj-cs"/>
        </a:defRPr>
      </a:lvl1pPr>
      <a:lvl2pPr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01600"/>
            <a:ext cx="103632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1027" name="Rectangle 3"/>
          <p:cNvSpPr>
            <a:spLocks noGrp="1" noChangeArrowheads="1"/>
          </p:cNvSpPr>
          <p:nvPr>
            <p:ph type="body" idx="1"/>
          </p:nvPr>
        </p:nvSpPr>
        <p:spPr bwMode="auto">
          <a:xfrm>
            <a:off x="508000" y="1308101"/>
            <a:ext cx="11176000" cy="5210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0"/>
            <a:endParaRPr lang="en-GB" dirty="0" smtClean="0"/>
          </a:p>
        </p:txBody>
      </p:sp>
    </p:spTree>
    <p:extLst>
      <p:ext uri="{BB962C8B-B14F-4D97-AF65-F5344CB8AC3E}">
        <p14:creationId xmlns:p14="http://schemas.microsoft.com/office/powerpoint/2010/main" val="2132909527"/>
      </p:ext>
    </p:extLst>
  </p:cSld>
  <p:clrMap bg1="lt1" tx1="dk1" bg2="lt2" tx2="dk2" accent1="accent1" accent2="accent2" accent3="accent3" accent4="accent4" accent5="accent5" accent6="accent6" hlink="hlink" folHlink="folHlink"/>
  <p:sldLayoutIdLst>
    <p:sldLayoutId id="2147486507" r:id="rId1"/>
    <p:sldLayoutId id="2147486508" r:id="rId2"/>
    <p:sldLayoutId id="2147486509" r:id="rId3"/>
    <p:sldLayoutId id="2147486510" r:id="rId4"/>
    <p:sldLayoutId id="2147486511" r:id="rId5"/>
    <p:sldLayoutId id="2147486512" r:id="rId6"/>
    <p:sldLayoutId id="2147486513" r:id="rId7"/>
    <p:sldLayoutId id="2147486514" r:id="rId8"/>
    <p:sldLayoutId id="2147486515" r:id="rId9"/>
    <p:sldLayoutId id="2147486516" r:id="rId10"/>
    <p:sldLayoutId id="2147486517" r:id="rId11"/>
    <p:sldLayoutId id="2147486518" r:id="rId12"/>
    <p:sldLayoutId id="2147486519" r:id="rId13"/>
    <p:sldLayoutId id="2147486520" r:id="rId14"/>
    <p:sldLayoutId id="2147486521" r:id="rId15"/>
    <p:sldLayoutId id="2147486522" r:id="rId16"/>
    <p:sldLayoutId id="2147486523" r:id="rId17"/>
  </p:sldLayoutIdLst>
  <p:hf sldNum="0" hdr="0" ftr="0" dt="0"/>
  <p:txStyles>
    <p:titleStyle>
      <a:lvl1pPr algn="ctr" rtl="0" eaLnBrk="0" fontAlgn="base" hangingPunct="0">
        <a:spcBef>
          <a:spcPct val="0"/>
        </a:spcBef>
        <a:spcAft>
          <a:spcPct val="0"/>
        </a:spcAft>
        <a:defRPr sz="3600" b="1" i="0" u="none">
          <a:solidFill>
            <a:srgbClr val="FF0000"/>
          </a:solidFill>
          <a:effectLst>
            <a:outerShdw blurRad="38100" dist="38100" dir="2700000" algn="tl">
              <a:srgbClr val="C0C0C0"/>
            </a:outerShdw>
          </a:effectLst>
          <a:latin typeface="Book Antiqua" panose="02040602050305030304" pitchFamily="18" charset="0"/>
          <a:ea typeface="+mj-ea"/>
          <a:cs typeface="+mj-cs"/>
        </a:defRPr>
      </a:lvl1pPr>
      <a:lvl2pPr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3600" b="1" i="1" u="sng">
          <a:solidFill>
            <a:schemeClr val="accent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9459"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fontAlgn="base">
              <a:spcBef>
                <a:spcPct val="0"/>
              </a:spcBef>
              <a:spcAft>
                <a:spcPct val="0"/>
              </a:spcAft>
              <a:defRPr/>
            </a:pPr>
            <a:endParaRPr lang="it-IT"/>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fontAlgn="base">
              <a:spcBef>
                <a:spcPct val="0"/>
              </a:spcBef>
              <a:spcAft>
                <a:spcPct val="0"/>
              </a:spcAft>
              <a:defRPr/>
            </a:pPr>
            <a:endParaRPr lang="it-IT"/>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fontAlgn="base">
              <a:spcBef>
                <a:spcPct val="0"/>
              </a:spcBef>
              <a:spcAft>
                <a:spcPct val="0"/>
              </a:spcAft>
            </a:pPr>
            <a:fld id="{3D209D1B-A997-4274-85BE-281B4A95F7B5}" type="slidenum">
              <a:rPr lang="it-IT" altLang="it-IT" smtClean="0">
                <a:cs typeface="Arial" panose="020B0604020202020204" pitchFamily="34" charset="0"/>
              </a:rPr>
              <a:pPr fontAlgn="base">
                <a:spcBef>
                  <a:spcPct val="0"/>
                </a:spcBef>
                <a:spcAft>
                  <a:spcPct val="0"/>
                </a:spcAft>
              </a:pPr>
              <a:t>‹N›</a:t>
            </a:fld>
            <a:endParaRPr lang="it-IT" altLang="it-IT" smtClean="0">
              <a:cs typeface="Arial" panose="020B0604020202020204" pitchFamily="34" charset="0"/>
            </a:endParaRPr>
          </a:p>
        </p:txBody>
      </p:sp>
    </p:spTree>
    <p:extLst>
      <p:ext uri="{BB962C8B-B14F-4D97-AF65-F5344CB8AC3E}">
        <p14:creationId xmlns:p14="http://schemas.microsoft.com/office/powerpoint/2010/main" val="940417432"/>
      </p:ext>
    </p:extLst>
  </p:cSld>
  <p:clrMap bg1="lt1" tx1="dk1" bg2="lt2" tx2="dk2" accent1="accent1" accent2="accent2" accent3="accent3" accent4="accent4" accent5="accent5" accent6="accent6" hlink="hlink" folHlink="folHlink"/>
  <p:sldLayoutIdLst>
    <p:sldLayoutId id="2147486539" r:id="rId1"/>
    <p:sldLayoutId id="2147486540" r:id="rId2"/>
    <p:sldLayoutId id="2147486541" r:id="rId3"/>
    <p:sldLayoutId id="2147486542" r:id="rId4"/>
    <p:sldLayoutId id="2147486543" r:id="rId5"/>
    <p:sldLayoutId id="2147486544" r:id="rId6"/>
    <p:sldLayoutId id="2147486545" r:id="rId7"/>
    <p:sldLayoutId id="2147486546" r:id="rId8"/>
    <p:sldLayoutId id="2147486547" r:id="rId9"/>
    <p:sldLayoutId id="2147486548" r:id="rId10"/>
    <p:sldLayoutId id="21474865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7" descr="PamLogo_B3blu"/>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6134100"/>
            <a:ext cx="118956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176000" y="6283326"/>
            <a:ext cx="1016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smtClean="0"/>
              <a:t>Click to edit Master title style</a:t>
            </a:r>
          </a:p>
        </p:txBody>
      </p:sp>
      <p:sp>
        <p:nvSpPr>
          <p:cNvPr id="2048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smtClean="0"/>
              <a:t>Click to edit Master text styles</a:t>
            </a:r>
          </a:p>
          <a:p>
            <a:pPr lvl="1"/>
            <a:r>
              <a:rPr lang="en-US" altLang="it-IT" smtClean="0"/>
              <a:t>Second level</a:t>
            </a:r>
          </a:p>
          <a:p>
            <a:pPr lvl="2"/>
            <a:r>
              <a:rPr lang="en-US" altLang="it-IT" smtClean="0"/>
              <a:t>Third level</a:t>
            </a:r>
          </a:p>
          <a:p>
            <a:pPr lvl="3"/>
            <a:r>
              <a:rPr lang="en-US" altLang="it-IT" smtClean="0"/>
              <a:t>Fourth level</a:t>
            </a:r>
          </a:p>
          <a:p>
            <a:pPr lvl="4"/>
            <a:r>
              <a:rPr lang="en-US" altLang="it-IT" smtClean="0"/>
              <a:t>Fifth level</a:t>
            </a:r>
          </a:p>
        </p:txBody>
      </p:sp>
      <p:sp>
        <p:nvSpPr>
          <p:cNvPr id="9"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defTabSz="449263" eaLnBrk="0" hangingPunct="0">
              <a:lnSpc>
                <a:spcPct val="87000"/>
              </a:lnSpc>
              <a:buClr>
                <a:srgbClr val="000000"/>
              </a:buClr>
              <a:buSzPct val="100000"/>
              <a:buFont typeface="Arial" charset="0"/>
              <a:buNone/>
              <a:defRPr sz="1200" b="1">
                <a:solidFill>
                  <a:srgbClr val="000000">
                    <a:tint val="75000"/>
                  </a:srgbClr>
                </a:solidFill>
                <a:latin typeface="Arial" charset="0"/>
                <a:ea typeface="MS Gothic" pitchFamily="49" charset="-128"/>
                <a:cs typeface="Times New Roman"/>
              </a:defRPr>
            </a:lvl1pPr>
          </a:lstStyle>
          <a:p>
            <a:pPr fontAlgn="base">
              <a:spcBef>
                <a:spcPct val="0"/>
              </a:spcBef>
              <a:spcAft>
                <a:spcPct val="0"/>
              </a:spcAft>
              <a:defRPr/>
            </a:pPr>
            <a:endParaRPr lang="en-US"/>
          </a:p>
        </p:txBody>
      </p:sp>
      <p:sp>
        <p:nvSpPr>
          <p:cNvPr id="10" name="Footer Placeholder 4"/>
          <p:cNvSpPr>
            <a:spLocks noGrp="1"/>
          </p:cNvSpPr>
          <p:nvPr>
            <p:ph type="ftr" sz="quarter" idx="3"/>
          </p:nvPr>
        </p:nvSpPr>
        <p:spPr>
          <a:xfrm>
            <a:off x="3619500" y="6356351"/>
            <a:ext cx="4953000" cy="365125"/>
          </a:xfrm>
          <a:prstGeom prst="rect">
            <a:avLst/>
          </a:prstGeom>
        </p:spPr>
        <p:txBody>
          <a:bodyPr vert="horz" lIns="91440" tIns="45720" rIns="91440" bIns="45720" rtlCol="0" anchor="ctr"/>
          <a:lstStyle>
            <a:lvl1pPr algn="ctr" defTabSz="449263" eaLnBrk="0" hangingPunct="0">
              <a:lnSpc>
                <a:spcPct val="87000"/>
              </a:lnSpc>
              <a:buClr>
                <a:srgbClr val="000000"/>
              </a:buClr>
              <a:buSzPct val="100000"/>
              <a:buFont typeface="Arial" charset="0"/>
              <a:buNone/>
              <a:defRPr sz="1200" b="1">
                <a:solidFill>
                  <a:srgbClr val="000000"/>
                </a:solidFill>
                <a:latin typeface="Arial" charset="0"/>
                <a:ea typeface="MS Gothic" pitchFamily="49" charset="-128"/>
                <a:cs typeface="Times New Roman"/>
              </a:defRPr>
            </a:lvl1pPr>
          </a:lstStyle>
          <a:p>
            <a:pPr fontAlgn="base">
              <a:spcBef>
                <a:spcPct val="0"/>
              </a:spcBef>
              <a:spcAft>
                <a:spcPct val="0"/>
              </a:spcAft>
              <a:defRPr/>
            </a:pPr>
            <a:r>
              <a:rPr lang="en-US" smtClean="0"/>
              <a:t>Mirko Boezio, LHC &amp; DM Workshop, 2009/01/06</a:t>
            </a:r>
            <a:endParaRPr lang="en-US" dirty="0"/>
          </a:p>
        </p:txBody>
      </p:sp>
      <p:sp>
        <p:nvSpPr>
          <p:cNvPr id="11"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defTabSz="449263" eaLnBrk="0" hangingPunct="0">
              <a:lnSpc>
                <a:spcPct val="87000"/>
              </a:lnSpc>
              <a:buClr>
                <a:srgbClr val="000000"/>
              </a:buClr>
              <a:buSzPct val="100000"/>
              <a:buFont typeface="Arial" panose="020B0604020202020204" pitchFamily="34" charset="0"/>
              <a:buNone/>
              <a:defRPr sz="1200" b="1">
                <a:solidFill>
                  <a:srgbClr val="898989"/>
                </a:solidFill>
                <a:ea typeface="MS Gothic" panose="020B0609070205080204" pitchFamily="49" charset="-128"/>
                <a:cs typeface="Times New Roman" panose="02020603050405020304" pitchFamily="18" charset="0"/>
              </a:defRPr>
            </a:lvl1pPr>
          </a:lstStyle>
          <a:p>
            <a:pPr fontAlgn="base">
              <a:spcBef>
                <a:spcPct val="0"/>
              </a:spcBef>
              <a:spcAft>
                <a:spcPct val="0"/>
              </a:spcAft>
            </a:pPr>
            <a:fld id="{1F8DB30F-8BB9-4733-BDCE-B30EEBD474B0}" type="slidenum">
              <a:rPr lang="en-US" altLang="it-IT" smtClean="0">
                <a:latin typeface="Arial" panose="020B0604020202020204" pitchFamily="34" charset="0"/>
              </a:rPr>
              <a:pPr fontAlgn="base">
                <a:spcBef>
                  <a:spcPct val="0"/>
                </a:spcBef>
                <a:spcAft>
                  <a:spcPct val="0"/>
                </a:spcAft>
              </a:pPr>
              <a:t>‹N›</a:t>
            </a:fld>
            <a:endParaRPr lang="en-US" altLang="it-IT" smtClean="0">
              <a:latin typeface="Arial" panose="020B0604020202020204" pitchFamily="34" charset="0"/>
            </a:endParaRPr>
          </a:p>
        </p:txBody>
      </p:sp>
    </p:spTree>
    <p:extLst>
      <p:ext uri="{BB962C8B-B14F-4D97-AF65-F5344CB8AC3E}">
        <p14:creationId xmlns:p14="http://schemas.microsoft.com/office/powerpoint/2010/main" val="2850871459"/>
      </p:ext>
    </p:extLst>
  </p:cSld>
  <p:clrMap bg1="lt1" tx1="dk1" bg2="lt2" tx2="dk2" accent1="accent1" accent2="accent2" accent3="accent3" accent4="accent4" accent5="accent5" accent6="accent6" hlink="hlink" folHlink="folHlink"/>
  <p:sldLayoutIdLst>
    <p:sldLayoutId id="2147486551" r:id="rId1"/>
    <p:sldLayoutId id="2147486552" r:id="rId2"/>
    <p:sldLayoutId id="2147486553" r:id="rId3"/>
    <p:sldLayoutId id="2147486554" r:id="rId4"/>
    <p:sldLayoutId id="2147486555" r:id="rId5"/>
    <p:sldLayoutId id="2147486556" r:id="rId6"/>
    <p:sldLayoutId id="2147486557" r:id="rId7"/>
    <p:sldLayoutId id="2147486558" r:id="rId8"/>
    <p:sldLayoutId id="2147486559" r:id="rId9"/>
    <p:sldLayoutId id="2147486560" r:id="rId10"/>
    <p:sldLayoutId id="2147486561" r:id="rId11"/>
  </p:sldLayoutIdLst>
  <p:hf sldNum="0" hdr="0" dt="0"/>
  <p:txStyles>
    <p:titleStyle>
      <a:lvl1pPr algn="ctr" rtl="0" eaLnBrk="0" fontAlgn="base" hangingPunct="0">
        <a:spcBef>
          <a:spcPct val="0"/>
        </a:spcBef>
        <a:spcAft>
          <a:spcPct val="0"/>
        </a:spcAft>
        <a:defRPr sz="4400" b="1">
          <a:solidFill>
            <a:srgbClr val="FF0000"/>
          </a:solidFill>
          <a:latin typeface="+mj-lt"/>
          <a:ea typeface="+mj-ea"/>
          <a:cs typeface="+mj-cs"/>
        </a:defRPr>
      </a:lvl1pPr>
      <a:lvl2pPr algn="ctr" rtl="0" eaLnBrk="0" fontAlgn="base" hangingPunct="0">
        <a:spcBef>
          <a:spcPct val="0"/>
        </a:spcBef>
        <a:spcAft>
          <a:spcPct val="0"/>
        </a:spcAft>
        <a:defRPr sz="4400" b="1">
          <a:solidFill>
            <a:srgbClr val="FF0000"/>
          </a:solidFill>
          <a:latin typeface="Book Antiqua" pitchFamily="18" charset="0"/>
        </a:defRPr>
      </a:lvl2pPr>
      <a:lvl3pPr algn="ctr" rtl="0" eaLnBrk="0" fontAlgn="base" hangingPunct="0">
        <a:spcBef>
          <a:spcPct val="0"/>
        </a:spcBef>
        <a:spcAft>
          <a:spcPct val="0"/>
        </a:spcAft>
        <a:defRPr sz="4400" b="1">
          <a:solidFill>
            <a:srgbClr val="FF0000"/>
          </a:solidFill>
          <a:latin typeface="Book Antiqua" pitchFamily="18" charset="0"/>
        </a:defRPr>
      </a:lvl3pPr>
      <a:lvl4pPr algn="ctr" rtl="0" eaLnBrk="0" fontAlgn="base" hangingPunct="0">
        <a:spcBef>
          <a:spcPct val="0"/>
        </a:spcBef>
        <a:spcAft>
          <a:spcPct val="0"/>
        </a:spcAft>
        <a:defRPr sz="4400" b="1">
          <a:solidFill>
            <a:srgbClr val="FF0000"/>
          </a:solidFill>
          <a:latin typeface="Book Antiqua" pitchFamily="18" charset="0"/>
        </a:defRPr>
      </a:lvl4pPr>
      <a:lvl5pPr algn="ctr" rtl="0" eaLnBrk="0" fontAlgn="base" hangingPunct="0">
        <a:spcBef>
          <a:spcPct val="0"/>
        </a:spcBef>
        <a:spcAft>
          <a:spcPct val="0"/>
        </a:spcAft>
        <a:defRPr sz="4400" b="1">
          <a:solidFill>
            <a:srgbClr val="FF0000"/>
          </a:solidFill>
          <a:latin typeface="Book Antiqua" pitchFamily="18" charset="0"/>
        </a:defRPr>
      </a:lvl5pPr>
      <a:lvl6pPr marL="457200" algn="ctr" rtl="0" fontAlgn="base">
        <a:spcBef>
          <a:spcPct val="0"/>
        </a:spcBef>
        <a:spcAft>
          <a:spcPct val="0"/>
        </a:spcAft>
        <a:defRPr sz="4400" b="1">
          <a:solidFill>
            <a:srgbClr val="FF0000"/>
          </a:solidFill>
          <a:latin typeface="Book Antiqua" pitchFamily="18" charset="0"/>
        </a:defRPr>
      </a:lvl6pPr>
      <a:lvl7pPr marL="914400" algn="ctr" rtl="0" fontAlgn="base">
        <a:spcBef>
          <a:spcPct val="0"/>
        </a:spcBef>
        <a:spcAft>
          <a:spcPct val="0"/>
        </a:spcAft>
        <a:defRPr sz="4400" b="1">
          <a:solidFill>
            <a:srgbClr val="FF0000"/>
          </a:solidFill>
          <a:latin typeface="Book Antiqua" pitchFamily="18" charset="0"/>
        </a:defRPr>
      </a:lvl7pPr>
      <a:lvl8pPr marL="1371600" algn="ctr" rtl="0" fontAlgn="base">
        <a:spcBef>
          <a:spcPct val="0"/>
        </a:spcBef>
        <a:spcAft>
          <a:spcPct val="0"/>
        </a:spcAft>
        <a:defRPr sz="4400" b="1">
          <a:solidFill>
            <a:srgbClr val="FF0000"/>
          </a:solidFill>
          <a:latin typeface="Book Antiqua" pitchFamily="18" charset="0"/>
        </a:defRPr>
      </a:lvl8pPr>
      <a:lvl9pPr marL="1828800" algn="ctr" rtl="0" fontAlgn="base">
        <a:spcBef>
          <a:spcPct val="0"/>
        </a:spcBef>
        <a:spcAft>
          <a:spcPct val="0"/>
        </a:spcAft>
        <a:defRPr sz="4400" b="1">
          <a:solidFill>
            <a:srgbClr val="FF0000"/>
          </a:solidFill>
          <a:latin typeface="Book Antiqua"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CC"/>
        </a:buClr>
        <a:buFont typeface="Courier New" panose="02070309020205020404" pitchFamily="49" charset="0"/>
        <a:buChar char="o"/>
        <a:defRPr sz="2800">
          <a:solidFill>
            <a:srgbClr val="0000CC"/>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Calibri" pitchFamily="34"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cs typeface="+mn-cs"/>
        </a:defRPr>
      </a:lvl5pPr>
      <a:lvl6pPr marL="2514600" indent="-228600" algn="l" rtl="0" fontAlgn="base">
        <a:spcBef>
          <a:spcPct val="20000"/>
        </a:spcBef>
        <a:spcAft>
          <a:spcPct val="0"/>
        </a:spcAft>
        <a:buFont typeface="Arial" charset="0"/>
        <a:buChar char="»"/>
        <a:defRPr sz="2000">
          <a:solidFill>
            <a:schemeClr val="tx1"/>
          </a:solidFill>
          <a:latin typeface="Calibri" pitchFamily="34" charset="0"/>
          <a:cs typeface="+mn-cs"/>
        </a:defRPr>
      </a:lvl6pPr>
      <a:lvl7pPr marL="2971800" indent="-228600" algn="l" rtl="0" fontAlgn="base">
        <a:spcBef>
          <a:spcPct val="20000"/>
        </a:spcBef>
        <a:spcAft>
          <a:spcPct val="0"/>
        </a:spcAft>
        <a:buFont typeface="Arial" charset="0"/>
        <a:buChar char="»"/>
        <a:defRPr sz="2000">
          <a:solidFill>
            <a:schemeClr val="tx1"/>
          </a:solidFill>
          <a:latin typeface="Calibri" pitchFamily="34" charset="0"/>
          <a:cs typeface="+mn-cs"/>
        </a:defRPr>
      </a:lvl7pPr>
      <a:lvl8pPr marL="3429000" indent="-228600" algn="l" rtl="0" fontAlgn="base">
        <a:spcBef>
          <a:spcPct val="20000"/>
        </a:spcBef>
        <a:spcAft>
          <a:spcPct val="0"/>
        </a:spcAft>
        <a:buFont typeface="Arial" charset="0"/>
        <a:buChar char="»"/>
        <a:defRPr sz="2000">
          <a:solidFill>
            <a:schemeClr val="tx1"/>
          </a:solidFill>
          <a:latin typeface="Calibri" pitchFamily="34" charset="0"/>
          <a:cs typeface="+mn-cs"/>
        </a:defRPr>
      </a:lvl8pPr>
      <a:lvl9pPr marL="3886200" indent="-228600" algn="l" rtl="0" fontAlgn="base">
        <a:spcBef>
          <a:spcPct val="20000"/>
        </a:spcBef>
        <a:spcAft>
          <a:spcPct val="0"/>
        </a:spcAft>
        <a:buFont typeface="Arial" charset="0"/>
        <a:buChar char="»"/>
        <a:defRPr sz="2000">
          <a:solidFill>
            <a:schemeClr val="tx1"/>
          </a:solidFill>
          <a:latin typeface="Calibri" pitchFamily="34" charset="0"/>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118" y="0"/>
            <a:ext cx="12198349" cy="6851650"/>
            <a:chOff x="1" y="0"/>
            <a:chExt cx="5763" cy="4316"/>
          </a:xfrm>
        </p:grpSpPr>
        <p:sp>
          <p:nvSpPr>
            <p:cNvPr id="307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7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7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grpSp>
          <p:nvGrpSpPr>
            <p:cNvPr id="1035"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80"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81"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82"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83"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84"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85"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86"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87"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88"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89"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90"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91"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grpSp>
        <p:sp>
          <p:nvSpPr>
            <p:cNvPr id="3092"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93"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3094"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039" name="Freeform 23"/>
            <p:cNvSpPr>
              <a:spLocks/>
            </p:cNvSpPr>
            <p:nvPr/>
          </p:nvSpPr>
          <p:spPr bwMode="hidden">
            <a:xfrm>
              <a:off x="5041" y="0"/>
              <a:ext cx="719" cy="845"/>
            </a:xfrm>
            <a:custGeom>
              <a:avLst/>
              <a:gdLst>
                <a:gd name="T0" fmla="*/ 739 w 717"/>
                <a:gd name="T1" fmla="*/ 845 h 845"/>
                <a:gd name="T2" fmla="*/ 739 w 717"/>
                <a:gd name="T3" fmla="*/ 821 h 845"/>
                <a:gd name="T4" fmla="*/ 596 w 717"/>
                <a:gd name="T5" fmla="*/ 605 h 845"/>
                <a:gd name="T6" fmla="*/ 417 w 717"/>
                <a:gd name="T7" fmla="*/ 396 h 845"/>
                <a:gd name="T8" fmla="*/ 232 w 717"/>
                <a:gd name="T9" fmla="*/ 192 h 845"/>
                <a:gd name="T10" fmla="*/ 17 w 717"/>
                <a:gd name="T11" fmla="*/ 0 h 845"/>
                <a:gd name="T12" fmla="*/ 0 w 717"/>
                <a:gd name="T13" fmla="*/ 0 h 845"/>
                <a:gd name="T14" fmla="*/ 220 w 717"/>
                <a:gd name="T15" fmla="*/ 198 h 845"/>
                <a:gd name="T16" fmla="*/ 411 w 717"/>
                <a:gd name="T17" fmla="*/ 408 h 845"/>
                <a:gd name="T18" fmla="*/ 590 w 717"/>
                <a:gd name="T19" fmla="*/ 623 h 845"/>
                <a:gd name="T20" fmla="*/ 739 w 717"/>
                <a:gd name="T21" fmla="*/ 845 h 845"/>
                <a:gd name="T22" fmla="*/ 73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40" name="Freeform 24"/>
            <p:cNvSpPr>
              <a:spLocks/>
            </p:cNvSpPr>
            <p:nvPr/>
          </p:nvSpPr>
          <p:spPr bwMode="hidden">
            <a:xfrm>
              <a:off x="5352" y="0"/>
              <a:ext cx="408" cy="414"/>
            </a:xfrm>
            <a:custGeom>
              <a:avLst/>
              <a:gdLst>
                <a:gd name="T0" fmla="*/ 418 w 407"/>
                <a:gd name="T1" fmla="*/ 414 h 414"/>
                <a:gd name="T2" fmla="*/ 418 w 407"/>
                <a:gd name="T3" fmla="*/ 396 h 414"/>
                <a:gd name="T4" fmla="*/ 233 w 407"/>
                <a:gd name="T5" fmla="*/ 192 h 414"/>
                <a:gd name="T6" fmla="*/ 12 w 407"/>
                <a:gd name="T7" fmla="*/ 0 h 414"/>
                <a:gd name="T8" fmla="*/ 0 w 407"/>
                <a:gd name="T9" fmla="*/ 0 h 414"/>
                <a:gd name="T10" fmla="*/ 108 w 407"/>
                <a:gd name="T11" fmla="*/ 102 h 414"/>
                <a:gd name="T12" fmla="*/ 227 w 407"/>
                <a:gd name="T13" fmla="*/ 204 h 414"/>
                <a:gd name="T14" fmla="*/ 418 w 407"/>
                <a:gd name="T15" fmla="*/ 414 h 414"/>
                <a:gd name="T16" fmla="*/ 41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97"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charset="0"/>
              </a:endParaRPr>
            </a:p>
          </p:txBody>
        </p:sp>
        <p:sp>
          <p:nvSpPr>
            <p:cNvPr id="1042" name="Freeform 26"/>
            <p:cNvSpPr>
              <a:spLocks/>
            </p:cNvSpPr>
            <p:nvPr/>
          </p:nvSpPr>
          <p:spPr bwMode="hidden">
            <a:xfrm>
              <a:off x="6" y="0"/>
              <a:ext cx="588" cy="599"/>
            </a:xfrm>
            <a:custGeom>
              <a:avLst/>
              <a:gdLst>
                <a:gd name="T0" fmla="*/ 608 w 586"/>
                <a:gd name="T1" fmla="*/ 0 h 599"/>
                <a:gd name="T2" fmla="*/ 590 w 586"/>
                <a:gd name="T3" fmla="*/ 0 h 599"/>
                <a:gd name="T4" fmla="*/ 418 w 586"/>
                <a:gd name="T5" fmla="*/ 132 h 599"/>
                <a:gd name="T6" fmla="*/ 268 w 586"/>
                <a:gd name="T7" fmla="*/ 270 h 599"/>
                <a:gd name="T8" fmla="*/ 120 w 586"/>
                <a:gd name="T9" fmla="*/ 420 h 599"/>
                <a:gd name="T10" fmla="*/ 0 w 586"/>
                <a:gd name="T11" fmla="*/ 575 h 599"/>
                <a:gd name="T12" fmla="*/ 0 w 586"/>
                <a:gd name="T13" fmla="*/ 599 h 599"/>
                <a:gd name="T14" fmla="*/ 120 w 586"/>
                <a:gd name="T15" fmla="*/ 432 h 599"/>
                <a:gd name="T16" fmla="*/ 268 w 586"/>
                <a:gd name="T17" fmla="*/ 282 h 599"/>
                <a:gd name="T18" fmla="*/ 424 w 586"/>
                <a:gd name="T19" fmla="*/ 138 h 599"/>
                <a:gd name="T20" fmla="*/ 608 w 586"/>
                <a:gd name="T21" fmla="*/ 0 h 599"/>
                <a:gd name="T22" fmla="*/ 60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43" name="Freeform 27"/>
            <p:cNvSpPr>
              <a:spLocks/>
            </p:cNvSpPr>
            <p:nvPr/>
          </p:nvSpPr>
          <p:spPr bwMode="hidden">
            <a:xfrm>
              <a:off x="6" y="0"/>
              <a:ext cx="270" cy="252"/>
            </a:xfrm>
            <a:custGeom>
              <a:avLst/>
              <a:gdLst>
                <a:gd name="T0" fmla="*/ 280 w 269"/>
                <a:gd name="T1" fmla="*/ 0 h 252"/>
                <a:gd name="T2" fmla="*/ 26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0 w 269"/>
                <a:gd name="T15" fmla="*/ 0 h 252"/>
                <a:gd name="T16" fmla="*/ 28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3111" name="Rectangle 39"/>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it-IT" smtClean="0"/>
              <a:t>Fare clic per modificare lo stile del titolo</a:t>
            </a:r>
          </a:p>
        </p:txBody>
      </p:sp>
      <p:sp>
        <p:nvSpPr>
          <p:cNvPr id="3112" name="Rectangle 40"/>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S Gothic" pitchFamily="49" charset="-128"/>
                <a:cs typeface="Arial" charset="0"/>
              </a:defRPr>
            </a:lvl1pPr>
          </a:lstStyle>
          <a:p>
            <a:pPr fontAlgn="base">
              <a:spcBef>
                <a:spcPct val="0"/>
              </a:spcBef>
              <a:spcAft>
                <a:spcPct val="0"/>
              </a:spcAft>
              <a:defRPr/>
            </a:pPr>
            <a:endParaRPr lang="it-IT">
              <a:solidFill>
                <a:srgbClr val="FFFFFF"/>
              </a:solidFill>
            </a:endParaRPr>
          </a:p>
        </p:txBody>
      </p:sp>
      <p:sp>
        <p:nvSpPr>
          <p:cNvPr id="3113" name="Rectangle 41"/>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S Gothic" pitchFamily="49" charset="-128"/>
                <a:cs typeface="Arial" charset="0"/>
              </a:defRPr>
            </a:lvl1pPr>
          </a:lstStyle>
          <a:p>
            <a:pPr fontAlgn="base">
              <a:spcBef>
                <a:spcPct val="0"/>
              </a:spcBef>
              <a:spcAft>
                <a:spcPct val="0"/>
              </a:spcAft>
              <a:defRPr/>
            </a:pPr>
            <a:endParaRPr lang="it-IT">
              <a:solidFill>
                <a:srgbClr val="FFFFFF"/>
              </a:solidFill>
            </a:endParaRPr>
          </a:p>
        </p:txBody>
      </p:sp>
      <p:sp>
        <p:nvSpPr>
          <p:cNvPr id="3114" name="Rectangle 42"/>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Verdana" panose="020B0604030504040204" pitchFamily="34" charset="0"/>
                <a:ea typeface="MS Gothic" panose="020B0609070205080204" pitchFamily="49" charset="-128"/>
              </a:defRPr>
            </a:lvl1pPr>
          </a:lstStyle>
          <a:p>
            <a:pPr fontAlgn="base">
              <a:spcBef>
                <a:spcPct val="0"/>
              </a:spcBef>
              <a:spcAft>
                <a:spcPct val="0"/>
              </a:spcAft>
            </a:pPr>
            <a:fld id="{33A7E15A-60B6-4D04-BE8B-B04D71FD7654}"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
        <p:nvSpPr>
          <p:cNvPr id="3115"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extLst>
      <p:ext uri="{BB962C8B-B14F-4D97-AF65-F5344CB8AC3E}">
        <p14:creationId xmlns:p14="http://schemas.microsoft.com/office/powerpoint/2010/main" val="1781868963"/>
      </p:ext>
    </p:extLst>
  </p:cSld>
  <p:clrMap bg1="dk2" tx1="lt1" bg2="dk1" tx2="lt2" accent1="accent1" accent2="accent2" accent3="accent3" accent4="accent4" accent5="accent5" accent6="accent6" hlink="hlink" folHlink="folHlink"/>
  <p:sldLayoutIdLst>
    <p:sldLayoutId id="2147486575" r:id="rId1"/>
    <p:sldLayoutId id="2147486576" r:id="rId2"/>
    <p:sldLayoutId id="2147486577" r:id="rId3"/>
    <p:sldLayoutId id="2147486578" r:id="rId4"/>
    <p:sldLayoutId id="2147486579" r:id="rId5"/>
    <p:sldLayoutId id="2147486580" r:id="rId6"/>
    <p:sldLayoutId id="2147486581" r:id="rId7"/>
    <p:sldLayoutId id="2147486582" r:id="rId8"/>
    <p:sldLayoutId id="2147486583" r:id="rId9"/>
    <p:sldLayoutId id="2147486584" r:id="rId10"/>
    <p:sldLayoutId id="2147486585"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921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B51F28FD-F5F3-4548-819A-A3F71C36F466}" type="slidenum">
              <a:rPr lang="en-US" altLang="it-IT" smtClean="0">
                <a:cs typeface="Times New Roman" panose="02020603050405020304" pitchFamily="18" charset="0"/>
              </a:rPr>
              <a:pPr fontAlgn="base">
                <a:spcBef>
                  <a:spcPct val="0"/>
                </a:spcBef>
                <a:spcAft>
                  <a:spcPct val="0"/>
                </a:spcAft>
              </a:pPr>
              <a:t>‹N›</a:t>
            </a:fld>
            <a:endParaRPr lang="en-US" altLang="it-IT">
              <a:cs typeface="Times New Roman" panose="02020603050405020304" pitchFamily="18" charset="0"/>
            </a:endParaRPr>
          </a:p>
        </p:txBody>
      </p:sp>
    </p:spTree>
    <p:extLst>
      <p:ext uri="{BB962C8B-B14F-4D97-AF65-F5344CB8AC3E}">
        <p14:creationId xmlns:p14="http://schemas.microsoft.com/office/powerpoint/2010/main" val="1453909834"/>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203200" y="0"/>
            <a:ext cx="11785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it-IT" smtClean="0"/>
              <a:t>Click to edit Master title style</a:t>
            </a:r>
          </a:p>
        </p:txBody>
      </p:sp>
      <p:sp>
        <p:nvSpPr>
          <p:cNvPr id="26627" name="Rectangle 3"/>
          <p:cNvSpPr>
            <a:spLocks noGrp="1" noChangeArrowheads="1"/>
          </p:cNvSpPr>
          <p:nvPr>
            <p:ph type="body" idx="1"/>
          </p:nvPr>
        </p:nvSpPr>
        <p:spPr bwMode="auto">
          <a:xfrm>
            <a:off x="203200" y="1219200"/>
            <a:ext cx="11785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smtClean="0"/>
              <a:t>Click to edit Master text styles</a:t>
            </a:r>
          </a:p>
          <a:p>
            <a:pPr lvl="1"/>
            <a:r>
              <a:rPr lang="en-US" altLang="it-IT" smtClean="0"/>
              <a:t>Second level</a:t>
            </a:r>
          </a:p>
          <a:p>
            <a:pPr lvl="2"/>
            <a:r>
              <a:rPr lang="en-US" altLang="it-IT" smtClean="0"/>
              <a:t>Third level</a:t>
            </a:r>
          </a:p>
          <a:p>
            <a:pPr lvl="3"/>
            <a:r>
              <a:rPr lang="en-US" altLang="it-IT" smtClean="0"/>
              <a:t>Fourth level</a:t>
            </a:r>
          </a:p>
          <a:p>
            <a:pPr lvl="4"/>
            <a:r>
              <a:rPr lang="en-US" altLang="it-IT" smtClean="0"/>
              <a:t>Fifth level</a:t>
            </a:r>
          </a:p>
        </p:txBody>
      </p:sp>
      <p:sp>
        <p:nvSpPr>
          <p:cNvPr id="189445" name="Rectangle 5"/>
          <p:cNvSpPr>
            <a:spLocks noGrp="1" noChangeArrowheads="1"/>
          </p:cNvSpPr>
          <p:nvPr>
            <p:ph type="sldNum" sz="quarter" idx="4"/>
          </p:nvPr>
        </p:nvSpPr>
        <p:spPr bwMode="auto">
          <a:xfrm>
            <a:off x="9245600" y="6553200"/>
            <a:ext cx="284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panose="020B0604030504040204" pitchFamily="34" charset="0"/>
              </a:defRPr>
            </a:lvl1pPr>
          </a:lstStyle>
          <a:p>
            <a:pPr fontAlgn="base">
              <a:spcBef>
                <a:spcPct val="0"/>
              </a:spcBef>
              <a:spcAft>
                <a:spcPct val="0"/>
              </a:spcAft>
            </a:pPr>
            <a:fld id="{571899EC-E79D-4499-A51B-FEFCF8C9F1D9}" type="slidenum">
              <a:rPr lang="en-US" altLang="it-IT" smtClean="0">
                <a:cs typeface="Arial" panose="020B0604020202020204" pitchFamily="34" charset="0"/>
              </a:rPr>
              <a:pPr fontAlgn="base">
                <a:spcBef>
                  <a:spcPct val="0"/>
                </a:spcBef>
                <a:spcAft>
                  <a:spcPct val="0"/>
                </a:spcAft>
              </a:pPr>
              <a:t>‹N›</a:t>
            </a:fld>
            <a:endParaRPr lang="en-US" altLang="it-IT" smtClean="0">
              <a:cs typeface="Arial" panose="020B0604020202020204" pitchFamily="34" charset="0"/>
            </a:endParaRPr>
          </a:p>
        </p:txBody>
      </p:sp>
    </p:spTree>
    <p:extLst>
      <p:ext uri="{BB962C8B-B14F-4D97-AF65-F5344CB8AC3E}">
        <p14:creationId xmlns:p14="http://schemas.microsoft.com/office/powerpoint/2010/main" val="4087484795"/>
      </p:ext>
    </p:extLst>
  </p:cSld>
  <p:clrMap bg1="lt1" tx1="dk1" bg2="lt2" tx2="dk2" accent1="accent1" accent2="accent2" accent3="accent3" accent4="accent4" accent5="accent5" accent6="accent6" hlink="hlink" folHlink="folHlink"/>
  <p:sldLayoutIdLst>
    <p:sldLayoutId id="2147486612" r:id="rId1"/>
    <p:sldLayoutId id="2147486613" r:id="rId2"/>
    <p:sldLayoutId id="2147486614" r:id="rId3"/>
    <p:sldLayoutId id="2147486615" r:id="rId4"/>
    <p:sldLayoutId id="2147486616" r:id="rId5"/>
    <p:sldLayoutId id="2147486617" r:id="rId6"/>
    <p:sldLayoutId id="2147486618" r:id="rId7"/>
    <p:sldLayoutId id="2147486619" r:id="rId8"/>
    <p:sldLayoutId id="2147486620" r:id="rId9"/>
    <p:sldLayoutId id="2147486621" r:id="rId10"/>
    <p:sldLayoutId id="2147486622" r:id="rId11"/>
  </p:sldLayoutIdLst>
  <p:timing>
    <p:tnLst>
      <p:par>
        <p:cTn id="1" dur="indefinite" restart="never" nodeType="tmRoot"/>
      </p:par>
    </p:tnLst>
  </p:timing>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VAG Round" pitchFamily="82" charset="0"/>
        </a:defRPr>
      </a:lvl2pPr>
      <a:lvl3pPr algn="ctr" rtl="0" eaLnBrk="0" fontAlgn="base" hangingPunct="0">
        <a:spcBef>
          <a:spcPct val="0"/>
        </a:spcBef>
        <a:spcAft>
          <a:spcPct val="0"/>
        </a:spcAft>
        <a:defRPr sz="3200">
          <a:solidFill>
            <a:schemeClr val="tx2"/>
          </a:solidFill>
          <a:latin typeface="VAG Round" pitchFamily="82" charset="0"/>
        </a:defRPr>
      </a:lvl3pPr>
      <a:lvl4pPr algn="ctr" rtl="0" eaLnBrk="0" fontAlgn="base" hangingPunct="0">
        <a:spcBef>
          <a:spcPct val="0"/>
        </a:spcBef>
        <a:spcAft>
          <a:spcPct val="0"/>
        </a:spcAft>
        <a:defRPr sz="3200">
          <a:solidFill>
            <a:schemeClr val="tx2"/>
          </a:solidFill>
          <a:latin typeface="VAG Round" pitchFamily="82" charset="0"/>
        </a:defRPr>
      </a:lvl4pPr>
      <a:lvl5pPr algn="ctr" rtl="0" eaLnBrk="0" fontAlgn="base" hangingPunct="0">
        <a:spcBef>
          <a:spcPct val="0"/>
        </a:spcBef>
        <a:spcAft>
          <a:spcPct val="0"/>
        </a:spcAft>
        <a:defRPr sz="3200">
          <a:solidFill>
            <a:schemeClr val="tx2"/>
          </a:solidFill>
          <a:latin typeface="VAG Round" pitchFamily="82" charset="0"/>
        </a:defRPr>
      </a:lvl5pPr>
      <a:lvl6pPr marL="457200" algn="ctr" rtl="0" fontAlgn="base">
        <a:spcBef>
          <a:spcPct val="0"/>
        </a:spcBef>
        <a:spcAft>
          <a:spcPct val="0"/>
        </a:spcAft>
        <a:defRPr sz="3200">
          <a:solidFill>
            <a:schemeClr val="tx2"/>
          </a:solidFill>
          <a:latin typeface="VAG Round" pitchFamily="82" charset="0"/>
        </a:defRPr>
      </a:lvl6pPr>
      <a:lvl7pPr marL="914400" algn="ctr" rtl="0" fontAlgn="base">
        <a:spcBef>
          <a:spcPct val="0"/>
        </a:spcBef>
        <a:spcAft>
          <a:spcPct val="0"/>
        </a:spcAft>
        <a:defRPr sz="3200">
          <a:solidFill>
            <a:schemeClr val="tx2"/>
          </a:solidFill>
          <a:latin typeface="VAG Round" pitchFamily="82" charset="0"/>
        </a:defRPr>
      </a:lvl7pPr>
      <a:lvl8pPr marL="1371600" algn="ctr" rtl="0" fontAlgn="base">
        <a:spcBef>
          <a:spcPct val="0"/>
        </a:spcBef>
        <a:spcAft>
          <a:spcPct val="0"/>
        </a:spcAft>
        <a:defRPr sz="3200">
          <a:solidFill>
            <a:schemeClr val="tx2"/>
          </a:solidFill>
          <a:latin typeface="VAG Round" pitchFamily="82" charset="0"/>
        </a:defRPr>
      </a:lvl8pPr>
      <a:lvl9pPr marL="1828800" algn="ctr" rtl="0" fontAlgn="base">
        <a:spcBef>
          <a:spcPct val="0"/>
        </a:spcBef>
        <a:spcAft>
          <a:spcPct val="0"/>
        </a:spcAft>
        <a:defRPr sz="3200">
          <a:solidFill>
            <a:schemeClr val="tx2"/>
          </a:solidFill>
          <a:latin typeface="VAG Round" pitchFamily="82"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218562" name="Group 2"/>
          <p:cNvGrpSpPr>
            <a:grpSpLocks/>
          </p:cNvGrpSpPr>
          <p:nvPr/>
        </p:nvGrpSpPr>
        <p:grpSpPr bwMode="auto">
          <a:xfrm>
            <a:off x="2118" y="0"/>
            <a:ext cx="12198349" cy="6851650"/>
            <a:chOff x="1" y="0"/>
            <a:chExt cx="5763" cy="4316"/>
          </a:xfrm>
        </p:grpSpPr>
        <p:sp>
          <p:nvSpPr>
            <p:cNvPr id="121856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6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6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grpSp>
          <p:nvGrpSpPr>
            <p:cNvPr id="1218566" name="Group 6"/>
            <p:cNvGrpSpPr>
              <a:grpSpLocks/>
            </p:cNvGrpSpPr>
            <p:nvPr/>
          </p:nvGrpSpPr>
          <p:grpSpPr bwMode="auto">
            <a:xfrm>
              <a:off x="288" y="0"/>
              <a:ext cx="5098" cy="4316"/>
              <a:chOff x="288" y="0"/>
              <a:chExt cx="5098" cy="4316"/>
            </a:xfrm>
          </p:grpSpPr>
          <p:sp>
            <p:nvSpPr>
              <p:cNvPr id="121856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6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6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7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7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7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7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7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7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7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7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7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7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grpSp>
        <p:sp>
          <p:nvSpPr>
            <p:cNvPr id="121858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8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8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83" name="Freeform 23"/>
            <p:cNvSpPr>
              <a:spLocks/>
            </p:cNvSpPr>
            <p:nvPr/>
          </p:nvSpPr>
          <p:spPr bwMode="hidden">
            <a:xfrm>
              <a:off x="5041" y="0"/>
              <a:ext cx="719" cy="845"/>
            </a:xfrm>
            <a:custGeom>
              <a:avLst/>
              <a:gdLst>
                <a:gd name="T0" fmla="*/ 717 w 717"/>
                <a:gd name="T1" fmla="*/ 845 h 845"/>
                <a:gd name="T2" fmla="*/ 717 w 717"/>
                <a:gd name="T3" fmla="*/ 821 h 845"/>
                <a:gd name="T4" fmla="*/ 574 w 717"/>
                <a:gd name="T5" fmla="*/ 605 h 845"/>
                <a:gd name="T6" fmla="*/ 406 w 717"/>
                <a:gd name="T7" fmla="*/ 396 h 845"/>
                <a:gd name="T8" fmla="*/ 221 w 717"/>
                <a:gd name="T9" fmla="*/ 192 h 845"/>
                <a:gd name="T10" fmla="*/ 17 w 717"/>
                <a:gd name="T11" fmla="*/ 0 h 845"/>
                <a:gd name="T12" fmla="*/ 0 w 717"/>
                <a:gd name="T13" fmla="*/ 0 h 845"/>
                <a:gd name="T14" fmla="*/ 209 w 717"/>
                <a:gd name="T15" fmla="*/ 198 h 845"/>
                <a:gd name="T16" fmla="*/ 400 w 717"/>
                <a:gd name="T17" fmla="*/ 408 h 845"/>
                <a:gd name="T18" fmla="*/ 568 w 717"/>
                <a:gd name="T19" fmla="*/ 623 h 845"/>
                <a:gd name="T20" fmla="*/ 717 w 717"/>
                <a:gd name="T21" fmla="*/ 845 h 845"/>
                <a:gd name="T22" fmla="*/ 717 w 717"/>
                <a:gd name="T23"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84" name="Freeform 24"/>
            <p:cNvSpPr>
              <a:spLocks/>
            </p:cNvSpPr>
            <p:nvPr/>
          </p:nvSpPr>
          <p:spPr bwMode="hidden">
            <a:xfrm>
              <a:off x="5352" y="0"/>
              <a:ext cx="408" cy="414"/>
            </a:xfrm>
            <a:custGeom>
              <a:avLst/>
              <a:gdLst>
                <a:gd name="T0" fmla="*/ 407 w 407"/>
                <a:gd name="T1" fmla="*/ 414 h 414"/>
                <a:gd name="T2" fmla="*/ 407 w 407"/>
                <a:gd name="T3" fmla="*/ 396 h 414"/>
                <a:gd name="T4" fmla="*/ 222 w 407"/>
                <a:gd name="T5" fmla="*/ 192 h 414"/>
                <a:gd name="T6" fmla="*/ 12 w 407"/>
                <a:gd name="T7" fmla="*/ 0 h 414"/>
                <a:gd name="T8" fmla="*/ 0 w 407"/>
                <a:gd name="T9" fmla="*/ 0 h 414"/>
                <a:gd name="T10" fmla="*/ 108 w 407"/>
                <a:gd name="T11" fmla="*/ 102 h 414"/>
                <a:gd name="T12" fmla="*/ 216 w 407"/>
                <a:gd name="T13" fmla="*/ 204 h 414"/>
                <a:gd name="T14" fmla="*/ 407 w 407"/>
                <a:gd name="T15" fmla="*/ 414 h 414"/>
                <a:gd name="T16" fmla="*/ 407 w 407"/>
                <a:gd name="T17"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8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86" name="Freeform 26"/>
            <p:cNvSpPr>
              <a:spLocks/>
            </p:cNvSpPr>
            <p:nvPr/>
          </p:nvSpPr>
          <p:spPr bwMode="hidden">
            <a:xfrm>
              <a:off x="6" y="0"/>
              <a:ext cx="588" cy="599"/>
            </a:xfrm>
            <a:custGeom>
              <a:avLst/>
              <a:gdLst>
                <a:gd name="T0" fmla="*/ 586 w 586"/>
                <a:gd name="T1" fmla="*/ 0 h 599"/>
                <a:gd name="T2" fmla="*/ 568 w 586"/>
                <a:gd name="T3" fmla="*/ 0 h 599"/>
                <a:gd name="T4" fmla="*/ 407 w 586"/>
                <a:gd name="T5" fmla="*/ 132 h 599"/>
                <a:gd name="T6" fmla="*/ 257 w 586"/>
                <a:gd name="T7" fmla="*/ 270 h 599"/>
                <a:gd name="T8" fmla="*/ 120 w 586"/>
                <a:gd name="T9" fmla="*/ 420 h 599"/>
                <a:gd name="T10" fmla="*/ 0 w 586"/>
                <a:gd name="T11" fmla="*/ 575 h 599"/>
                <a:gd name="T12" fmla="*/ 0 w 586"/>
                <a:gd name="T13" fmla="*/ 599 h 599"/>
                <a:gd name="T14" fmla="*/ 120 w 586"/>
                <a:gd name="T15" fmla="*/ 432 h 599"/>
                <a:gd name="T16" fmla="*/ 257 w 586"/>
                <a:gd name="T17" fmla="*/ 282 h 599"/>
                <a:gd name="T18" fmla="*/ 413 w 586"/>
                <a:gd name="T19" fmla="*/ 138 h 599"/>
                <a:gd name="T20" fmla="*/ 586 w 586"/>
                <a:gd name="T21" fmla="*/ 0 h 599"/>
                <a:gd name="T22" fmla="*/ 586 w 586"/>
                <a:gd name="T23"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87" name="Freeform 27"/>
            <p:cNvSpPr>
              <a:spLocks/>
            </p:cNvSpPr>
            <p:nvPr/>
          </p:nvSpPr>
          <p:spPr bwMode="hidden">
            <a:xfrm>
              <a:off x="6" y="0"/>
              <a:ext cx="270" cy="252"/>
            </a:xfrm>
            <a:custGeom>
              <a:avLst/>
              <a:gdLst>
                <a:gd name="T0" fmla="*/ 269 w 269"/>
                <a:gd name="T1" fmla="*/ 0 h 252"/>
                <a:gd name="T2" fmla="*/ 25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69 w 269"/>
                <a:gd name="T15" fmla="*/ 0 h 252"/>
                <a:gd name="T16" fmla="*/ 269 w 269"/>
                <a:gd name="T1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88"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89"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90"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grpSp>
          <p:nvGrpSpPr>
            <p:cNvPr id="1218591" name="Group 31"/>
            <p:cNvGrpSpPr>
              <a:grpSpLocks/>
            </p:cNvGrpSpPr>
            <p:nvPr/>
          </p:nvGrpSpPr>
          <p:grpSpPr bwMode="auto">
            <a:xfrm>
              <a:off x="1" y="392"/>
              <a:ext cx="5758" cy="1571"/>
              <a:chOff x="1" y="392"/>
              <a:chExt cx="5758" cy="1571"/>
            </a:xfrm>
          </p:grpSpPr>
          <p:sp>
            <p:nvSpPr>
              <p:cNvPr id="1218592"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93"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94"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95"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96"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grpSp>
        <p:sp>
          <p:nvSpPr>
            <p:cNvPr id="1218597"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sp>
          <p:nvSpPr>
            <p:cNvPr id="1218598"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1" u="none" strike="noStrike" kern="1200" cap="none" spc="0" normalizeH="0" baseline="0" noProof="0" smtClean="0">
                <a:ln>
                  <a:noFill/>
                </a:ln>
                <a:solidFill>
                  <a:srgbClr val="FFFFFF"/>
                </a:solidFill>
                <a:effectLst/>
                <a:uLnTx/>
                <a:uFillTx/>
                <a:latin typeface="Verdana" panose="020B0604030504040204" pitchFamily="34" charset="0"/>
                <a:ea typeface="+mn-ea"/>
                <a:cs typeface="Arial"/>
              </a:endParaRPr>
            </a:p>
          </p:txBody>
        </p:sp>
      </p:grpSp>
      <p:sp>
        <p:nvSpPr>
          <p:cNvPr id="1218599" name="Rectangle 39"/>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it-IT" altLang="it-IT" smtClean="0"/>
              <a:t>Fare clic per modificare lo stile del titolo</a:t>
            </a:r>
          </a:p>
        </p:txBody>
      </p:sp>
      <p:sp>
        <p:nvSpPr>
          <p:cNvPr id="1218600" name="Rectangle 40"/>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i="0">
                <a:effectLst>
                  <a:outerShdw blurRad="38100" dist="38100" dir="2700000" algn="tl">
                    <a:srgbClr val="000000"/>
                  </a:outerShdw>
                </a:effectLst>
                <a:ea typeface="MS Gothic" panose="020B0609070205080204" pitchFamily="49" charset="-128"/>
              </a:defRPr>
            </a:lvl1pPr>
          </a:lstStyle>
          <a:p>
            <a:pPr fontAlgn="base">
              <a:spcBef>
                <a:spcPct val="0"/>
              </a:spcBef>
              <a:spcAft>
                <a:spcPct val="0"/>
              </a:spcAft>
            </a:pPr>
            <a:endParaRPr lang="it-IT" altLang="it-IT" smtClean="0">
              <a:solidFill>
                <a:srgbClr val="FFFFFF"/>
              </a:solidFill>
            </a:endParaRPr>
          </a:p>
        </p:txBody>
      </p:sp>
      <p:sp>
        <p:nvSpPr>
          <p:cNvPr id="1218601" name="Rectangle 41"/>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i="0">
                <a:effectLst>
                  <a:outerShdw blurRad="38100" dist="38100" dir="2700000" algn="tl">
                    <a:srgbClr val="000000"/>
                  </a:outerShdw>
                </a:effectLst>
                <a:ea typeface="MS Gothic" panose="020B0609070205080204" pitchFamily="49" charset="-128"/>
              </a:defRPr>
            </a:lvl1pPr>
          </a:lstStyle>
          <a:p>
            <a:pPr fontAlgn="base">
              <a:spcBef>
                <a:spcPct val="0"/>
              </a:spcBef>
              <a:spcAft>
                <a:spcPct val="0"/>
              </a:spcAft>
            </a:pPr>
            <a:endParaRPr lang="it-IT" altLang="it-IT" smtClean="0">
              <a:solidFill>
                <a:srgbClr val="FFFFFF"/>
              </a:solidFill>
            </a:endParaRPr>
          </a:p>
        </p:txBody>
      </p:sp>
      <p:sp>
        <p:nvSpPr>
          <p:cNvPr id="1218602" name="Rectangle 42"/>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i="0">
                <a:effectLst>
                  <a:outerShdw blurRad="38100" dist="38100" dir="2700000" algn="tl">
                    <a:srgbClr val="000000"/>
                  </a:outerShdw>
                </a:effectLst>
                <a:ea typeface="MS Gothic" panose="020B0609070205080204" pitchFamily="49" charset="-128"/>
              </a:defRPr>
            </a:lvl1pPr>
          </a:lstStyle>
          <a:p>
            <a:pPr fontAlgn="base">
              <a:spcBef>
                <a:spcPct val="0"/>
              </a:spcBef>
              <a:spcAft>
                <a:spcPct val="0"/>
              </a:spcAft>
            </a:pPr>
            <a:fld id="{1527C3B4-4010-4294-A393-10C711F272AB}" type="slidenum">
              <a:rPr lang="it-IT" altLang="it-IT" smtClean="0">
                <a:solidFill>
                  <a:srgbClr val="FFFFFF"/>
                </a:solidFill>
              </a:rPr>
              <a:pPr fontAlgn="base">
                <a:spcBef>
                  <a:spcPct val="0"/>
                </a:spcBef>
                <a:spcAft>
                  <a:spcPct val="0"/>
                </a:spcAft>
              </a:pPr>
              <a:t>‹N›</a:t>
            </a:fld>
            <a:endParaRPr lang="it-IT" altLang="it-IT" smtClean="0">
              <a:solidFill>
                <a:srgbClr val="FFFFFF"/>
              </a:solidFill>
            </a:endParaRPr>
          </a:p>
        </p:txBody>
      </p:sp>
      <p:sp>
        <p:nvSpPr>
          <p:cNvPr id="1218603"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Tree>
    <p:extLst>
      <p:ext uri="{BB962C8B-B14F-4D97-AF65-F5344CB8AC3E}">
        <p14:creationId xmlns:p14="http://schemas.microsoft.com/office/powerpoint/2010/main" val="1313952989"/>
      </p:ext>
    </p:extLst>
  </p:cSld>
  <p:clrMap bg1="dk2" tx1="lt1" bg2="dk1" tx2="lt2" accent1="accent1" accent2="accent2" accent3="accent3" accent4="accent4" accent5="accent5" accent6="accent6" hlink="hlink" folHlink="folHlink"/>
  <p:sldLayoutIdLst>
    <p:sldLayoutId id="2147486624" r:id="rId1"/>
    <p:sldLayoutId id="2147486625" r:id="rId2"/>
    <p:sldLayoutId id="2147486626" r:id="rId3"/>
    <p:sldLayoutId id="2147486627" r:id="rId4"/>
    <p:sldLayoutId id="2147486628" r:id="rId5"/>
    <p:sldLayoutId id="2147486629" r:id="rId6"/>
    <p:sldLayoutId id="2147486630" r:id="rId7"/>
    <p:sldLayoutId id="2147486631" r:id="rId8"/>
    <p:sldLayoutId id="2147486632" r:id="rId9"/>
    <p:sldLayoutId id="2147486633" r:id="rId10"/>
    <p:sldLayoutId id="2147486634" r:id="rId11"/>
    <p:sldLayoutId id="2147486635" r:id="rId12"/>
  </p:sldLayoutIdLst>
  <p:timing>
    <p:tnLst>
      <p:par>
        <p:cTn id="1" dur="indefinite" restart="never" nodeType="tmRoot"/>
      </p:par>
    </p:tnLst>
  </p:timing>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2"/>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118" y="0"/>
            <a:ext cx="12198349" cy="6851650"/>
            <a:chOff x="1" y="0"/>
            <a:chExt cx="5763" cy="4316"/>
          </a:xfrm>
        </p:grpSpPr>
        <p:sp>
          <p:nvSpPr>
            <p:cNvPr id="78851"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8852"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8853"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059" name="Group 6"/>
            <p:cNvGrpSpPr>
              <a:grpSpLocks/>
            </p:cNvGrpSpPr>
            <p:nvPr/>
          </p:nvGrpSpPr>
          <p:grpSpPr bwMode="auto">
            <a:xfrm>
              <a:off x="288" y="0"/>
              <a:ext cx="5098" cy="4316"/>
              <a:chOff x="288" y="0"/>
              <a:chExt cx="5098" cy="4316"/>
            </a:xfrm>
          </p:grpSpPr>
          <p:sp>
            <p:nvSpPr>
              <p:cNvPr id="78855"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8856"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8857"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8858"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8859"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8860"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8861"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8862"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8863"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8864"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8865"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8866"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8867"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78868"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8869"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8870"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63" name="Freeform 23"/>
            <p:cNvSpPr>
              <a:spLocks/>
            </p:cNvSpPr>
            <p:nvPr/>
          </p:nvSpPr>
          <p:spPr bwMode="hidden">
            <a:xfrm>
              <a:off x="5041" y="0"/>
              <a:ext cx="719" cy="845"/>
            </a:xfrm>
            <a:custGeom>
              <a:avLst/>
              <a:gdLst>
                <a:gd name="T0" fmla="*/ 791 w 717"/>
                <a:gd name="T1" fmla="*/ 845 h 845"/>
                <a:gd name="T2" fmla="*/ 791 w 717"/>
                <a:gd name="T3" fmla="*/ 821 h 845"/>
                <a:gd name="T4" fmla="*/ 648 w 717"/>
                <a:gd name="T5" fmla="*/ 605 h 845"/>
                <a:gd name="T6" fmla="*/ 443 w 717"/>
                <a:gd name="T7" fmla="*/ 396 h 845"/>
                <a:gd name="T8" fmla="*/ 258 w 717"/>
                <a:gd name="T9" fmla="*/ 192 h 845"/>
                <a:gd name="T10" fmla="*/ 17 w 717"/>
                <a:gd name="T11" fmla="*/ 0 h 845"/>
                <a:gd name="T12" fmla="*/ 0 w 717"/>
                <a:gd name="T13" fmla="*/ 0 h 845"/>
                <a:gd name="T14" fmla="*/ 246 w 717"/>
                <a:gd name="T15" fmla="*/ 198 h 845"/>
                <a:gd name="T16" fmla="*/ 437 w 717"/>
                <a:gd name="T17" fmla="*/ 408 h 845"/>
                <a:gd name="T18" fmla="*/ 642 w 717"/>
                <a:gd name="T19" fmla="*/ 623 h 845"/>
                <a:gd name="T20" fmla="*/ 791 w 717"/>
                <a:gd name="T21" fmla="*/ 845 h 845"/>
                <a:gd name="T22" fmla="*/ 79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64" name="Freeform 24"/>
            <p:cNvSpPr>
              <a:spLocks/>
            </p:cNvSpPr>
            <p:nvPr/>
          </p:nvSpPr>
          <p:spPr bwMode="hidden">
            <a:xfrm>
              <a:off x="5352" y="0"/>
              <a:ext cx="408" cy="414"/>
            </a:xfrm>
            <a:custGeom>
              <a:avLst/>
              <a:gdLst>
                <a:gd name="T0" fmla="*/ 444 w 407"/>
                <a:gd name="T1" fmla="*/ 414 h 414"/>
                <a:gd name="T2" fmla="*/ 444 w 407"/>
                <a:gd name="T3" fmla="*/ 396 h 414"/>
                <a:gd name="T4" fmla="*/ 259 w 407"/>
                <a:gd name="T5" fmla="*/ 192 h 414"/>
                <a:gd name="T6" fmla="*/ 12 w 407"/>
                <a:gd name="T7" fmla="*/ 0 h 414"/>
                <a:gd name="T8" fmla="*/ 0 w 407"/>
                <a:gd name="T9" fmla="*/ 0 h 414"/>
                <a:gd name="T10" fmla="*/ 108 w 407"/>
                <a:gd name="T11" fmla="*/ 102 h 414"/>
                <a:gd name="T12" fmla="*/ 253 w 407"/>
                <a:gd name="T13" fmla="*/ 204 h 414"/>
                <a:gd name="T14" fmla="*/ 444 w 407"/>
                <a:gd name="T15" fmla="*/ 414 h 414"/>
                <a:gd name="T16" fmla="*/ 44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8873"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66" name="Freeform 26"/>
            <p:cNvSpPr>
              <a:spLocks/>
            </p:cNvSpPr>
            <p:nvPr/>
          </p:nvSpPr>
          <p:spPr bwMode="hidden">
            <a:xfrm>
              <a:off x="6" y="0"/>
              <a:ext cx="588" cy="599"/>
            </a:xfrm>
            <a:custGeom>
              <a:avLst/>
              <a:gdLst>
                <a:gd name="T0" fmla="*/ 660 w 586"/>
                <a:gd name="T1" fmla="*/ 0 h 599"/>
                <a:gd name="T2" fmla="*/ 642 w 586"/>
                <a:gd name="T3" fmla="*/ 0 h 599"/>
                <a:gd name="T4" fmla="*/ 448 w 586"/>
                <a:gd name="T5" fmla="*/ 132 h 599"/>
                <a:gd name="T6" fmla="*/ 294 w 586"/>
                <a:gd name="T7" fmla="*/ 270 h 599"/>
                <a:gd name="T8" fmla="*/ 120 w 586"/>
                <a:gd name="T9" fmla="*/ 420 h 599"/>
                <a:gd name="T10" fmla="*/ 0 w 586"/>
                <a:gd name="T11" fmla="*/ 575 h 599"/>
                <a:gd name="T12" fmla="*/ 0 w 586"/>
                <a:gd name="T13" fmla="*/ 599 h 599"/>
                <a:gd name="T14" fmla="*/ 120 w 586"/>
                <a:gd name="T15" fmla="*/ 432 h 599"/>
                <a:gd name="T16" fmla="*/ 294 w 586"/>
                <a:gd name="T17" fmla="*/ 282 h 599"/>
                <a:gd name="T18" fmla="*/ 460 w 586"/>
                <a:gd name="T19" fmla="*/ 138 h 599"/>
                <a:gd name="T20" fmla="*/ 660 w 586"/>
                <a:gd name="T21" fmla="*/ 0 h 599"/>
                <a:gd name="T22" fmla="*/ 66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67" name="Freeform 27"/>
            <p:cNvSpPr>
              <a:spLocks/>
            </p:cNvSpPr>
            <p:nvPr/>
          </p:nvSpPr>
          <p:spPr bwMode="hidden">
            <a:xfrm>
              <a:off x="6" y="0"/>
              <a:ext cx="270" cy="252"/>
            </a:xfrm>
            <a:custGeom>
              <a:avLst/>
              <a:gdLst>
                <a:gd name="T0" fmla="*/ 306 w 269"/>
                <a:gd name="T1" fmla="*/ 0 h 252"/>
                <a:gd name="T2" fmla="*/ 28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306 w 269"/>
                <a:gd name="T15" fmla="*/ 0 h 252"/>
                <a:gd name="T16" fmla="*/ 30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68"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69"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70"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071" name="Group 31"/>
            <p:cNvGrpSpPr>
              <a:grpSpLocks/>
            </p:cNvGrpSpPr>
            <p:nvPr/>
          </p:nvGrpSpPr>
          <p:grpSpPr bwMode="auto">
            <a:xfrm>
              <a:off x="1" y="392"/>
              <a:ext cx="5758" cy="1571"/>
              <a:chOff x="1" y="392"/>
              <a:chExt cx="5758" cy="1571"/>
            </a:xfrm>
          </p:grpSpPr>
          <p:sp>
            <p:nvSpPr>
              <p:cNvPr id="207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7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7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7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7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2072"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73"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sp>
        <p:nvSpPr>
          <p:cNvPr id="78887" name="Rectangle 39"/>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it-IT" smtClean="0"/>
              <a:t>Fare clic per modificare lo stile del titolo</a:t>
            </a:r>
          </a:p>
        </p:txBody>
      </p:sp>
      <p:sp>
        <p:nvSpPr>
          <p:cNvPr id="78888" name="Rectangle 40"/>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S Gothic" pitchFamily="49" charset="-128"/>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78889" name="Rectangle 41"/>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S Gothic" pitchFamily="49" charset="-128"/>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S Gothic" pitchFamily="49" charset="-128"/>
              <a:cs typeface="Arial"/>
            </a:endParaRPr>
          </a:p>
        </p:txBody>
      </p:sp>
      <p:sp>
        <p:nvSpPr>
          <p:cNvPr id="78890" name="Rectangle 42"/>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Verdana" panose="020B0604030504040204" pitchFamily="34" charset="0"/>
                <a:ea typeface="MS Gothic" panose="020B0609070205080204" pitchFamily="49" charset="-128"/>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AFB2925-975D-48C0-A45F-8D67908432B7}" type="slidenum">
              <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altLang="it-IT"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panose="020B0604030504040204" pitchFamily="34" charset="0"/>
              <a:ea typeface="MS Gothic" panose="020B0609070205080204" pitchFamily="49" charset="-128"/>
              <a:cs typeface="Arial" panose="020B0604020202020204" pitchFamily="34" charset="0"/>
            </a:endParaRPr>
          </a:p>
        </p:txBody>
      </p:sp>
      <p:sp>
        <p:nvSpPr>
          <p:cNvPr id="78891"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extLst>
      <p:ext uri="{BB962C8B-B14F-4D97-AF65-F5344CB8AC3E}">
        <p14:creationId xmlns:p14="http://schemas.microsoft.com/office/powerpoint/2010/main" val="1306285398"/>
      </p:ext>
    </p:extLst>
  </p:cSld>
  <p:clrMap bg1="dk2" tx1="lt1" bg2="dk1" tx2="lt2" accent1="accent1" accent2="accent2" accent3="accent3" accent4="accent4" accent5="accent5" accent6="accent6" hlink="hlink" folHlink="folHlink"/>
  <p:sldLayoutIdLst>
    <p:sldLayoutId id="2147486649" r:id="rId1"/>
    <p:sldLayoutId id="2147486650" r:id="rId2"/>
    <p:sldLayoutId id="2147486651" r:id="rId3"/>
    <p:sldLayoutId id="2147486652" r:id="rId4"/>
    <p:sldLayoutId id="2147486653" r:id="rId5"/>
    <p:sldLayoutId id="2147486654" r:id="rId6"/>
    <p:sldLayoutId id="2147486655" r:id="rId7"/>
    <p:sldLayoutId id="2147486656" r:id="rId8"/>
    <p:sldLayoutId id="2147486657" r:id="rId9"/>
    <p:sldLayoutId id="2147486658" r:id="rId10"/>
    <p:sldLayoutId id="2147486659"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2118" y="0"/>
            <a:ext cx="12198349" cy="6851650"/>
            <a:chOff x="1" y="0"/>
            <a:chExt cx="5763" cy="4316"/>
          </a:xfrm>
        </p:grpSpPr>
        <p:sp>
          <p:nvSpPr>
            <p:cNvPr id="307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07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07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grpSp>
          <p:nvGrpSpPr>
            <p:cNvPr id="22539"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080"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081"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082"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083"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084"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085"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086"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087"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088"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089"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090"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091"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grpSp>
        <p:sp>
          <p:nvSpPr>
            <p:cNvPr id="3092"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093"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3094"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22543" name="Freeform 23"/>
            <p:cNvSpPr>
              <a:spLocks/>
            </p:cNvSpPr>
            <p:nvPr/>
          </p:nvSpPr>
          <p:spPr bwMode="hidden">
            <a:xfrm>
              <a:off x="5041" y="0"/>
              <a:ext cx="719" cy="845"/>
            </a:xfrm>
            <a:custGeom>
              <a:avLst/>
              <a:gdLst>
                <a:gd name="T0" fmla="*/ 763 w 717"/>
                <a:gd name="T1" fmla="*/ 845 h 845"/>
                <a:gd name="T2" fmla="*/ 763 w 717"/>
                <a:gd name="T3" fmla="*/ 821 h 845"/>
                <a:gd name="T4" fmla="*/ 620 w 717"/>
                <a:gd name="T5" fmla="*/ 605 h 845"/>
                <a:gd name="T6" fmla="*/ 429 w 717"/>
                <a:gd name="T7" fmla="*/ 396 h 845"/>
                <a:gd name="T8" fmla="*/ 244 w 717"/>
                <a:gd name="T9" fmla="*/ 192 h 845"/>
                <a:gd name="T10" fmla="*/ 17 w 717"/>
                <a:gd name="T11" fmla="*/ 0 h 845"/>
                <a:gd name="T12" fmla="*/ 0 w 717"/>
                <a:gd name="T13" fmla="*/ 0 h 845"/>
                <a:gd name="T14" fmla="*/ 232 w 717"/>
                <a:gd name="T15" fmla="*/ 198 h 845"/>
                <a:gd name="T16" fmla="*/ 423 w 717"/>
                <a:gd name="T17" fmla="*/ 408 h 845"/>
                <a:gd name="T18" fmla="*/ 614 w 717"/>
                <a:gd name="T19" fmla="*/ 623 h 845"/>
                <a:gd name="T20" fmla="*/ 763 w 717"/>
                <a:gd name="T21" fmla="*/ 845 h 845"/>
                <a:gd name="T22" fmla="*/ 76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22544" name="Freeform 24"/>
            <p:cNvSpPr>
              <a:spLocks/>
            </p:cNvSpPr>
            <p:nvPr/>
          </p:nvSpPr>
          <p:spPr bwMode="hidden">
            <a:xfrm>
              <a:off x="5352" y="0"/>
              <a:ext cx="408" cy="414"/>
            </a:xfrm>
            <a:custGeom>
              <a:avLst/>
              <a:gdLst>
                <a:gd name="T0" fmla="*/ 430 w 407"/>
                <a:gd name="T1" fmla="*/ 414 h 414"/>
                <a:gd name="T2" fmla="*/ 430 w 407"/>
                <a:gd name="T3" fmla="*/ 396 h 414"/>
                <a:gd name="T4" fmla="*/ 245 w 407"/>
                <a:gd name="T5" fmla="*/ 192 h 414"/>
                <a:gd name="T6" fmla="*/ 12 w 407"/>
                <a:gd name="T7" fmla="*/ 0 h 414"/>
                <a:gd name="T8" fmla="*/ 0 w 407"/>
                <a:gd name="T9" fmla="*/ 0 h 414"/>
                <a:gd name="T10" fmla="*/ 108 w 407"/>
                <a:gd name="T11" fmla="*/ 102 h 414"/>
                <a:gd name="T12" fmla="*/ 239 w 407"/>
                <a:gd name="T13" fmla="*/ 204 h 414"/>
                <a:gd name="T14" fmla="*/ 430 w 407"/>
                <a:gd name="T15" fmla="*/ 414 h 414"/>
                <a:gd name="T16" fmla="*/ 43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3097"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itchFamily="18" charset="0"/>
                <a:ea typeface="MS Gothic" panose="020B0609070205080204" pitchFamily="49" charset="-128"/>
                <a:cs typeface="Times New Roman" pitchFamily="18" charset="0"/>
              </a:endParaRPr>
            </a:p>
          </p:txBody>
        </p:sp>
        <p:sp>
          <p:nvSpPr>
            <p:cNvPr id="22546" name="Freeform 26"/>
            <p:cNvSpPr>
              <a:spLocks/>
            </p:cNvSpPr>
            <p:nvPr/>
          </p:nvSpPr>
          <p:spPr bwMode="hidden">
            <a:xfrm>
              <a:off x="6" y="0"/>
              <a:ext cx="588" cy="599"/>
            </a:xfrm>
            <a:custGeom>
              <a:avLst/>
              <a:gdLst>
                <a:gd name="T0" fmla="*/ 632 w 586"/>
                <a:gd name="T1" fmla="*/ 0 h 599"/>
                <a:gd name="T2" fmla="*/ 614 w 586"/>
                <a:gd name="T3" fmla="*/ 0 h 599"/>
                <a:gd name="T4" fmla="*/ 430 w 586"/>
                <a:gd name="T5" fmla="*/ 132 h 599"/>
                <a:gd name="T6" fmla="*/ 280 w 586"/>
                <a:gd name="T7" fmla="*/ 270 h 599"/>
                <a:gd name="T8" fmla="*/ 120 w 586"/>
                <a:gd name="T9" fmla="*/ 420 h 599"/>
                <a:gd name="T10" fmla="*/ 0 w 586"/>
                <a:gd name="T11" fmla="*/ 575 h 599"/>
                <a:gd name="T12" fmla="*/ 0 w 586"/>
                <a:gd name="T13" fmla="*/ 599 h 599"/>
                <a:gd name="T14" fmla="*/ 120 w 586"/>
                <a:gd name="T15" fmla="*/ 432 h 599"/>
                <a:gd name="T16" fmla="*/ 280 w 586"/>
                <a:gd name="T17" fmla="*/ 282 h 599"/>
                <a:gd name="T18" fmla="*/ 436 w 586"/>
                <a:gd name="T19" fmla="*/ 138 h 599"/>
                <a:gd name="T20" fmla="*/ 632 w 586"/>
                <a:gd name="T21" fmla="*/ 0 h 599"/>
                <a:gd name="T22" fmla="*/ 63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22547" name="Freeform 27"/>
            <p:cNvSpPr>
              <a:spLocks/>
            </p:cNvSpPr>
            <p:nvPr/>
          </p:nvSpPr>
          <p:spPr bwMode="hidden">
            <a:xfrm>
              <a:off x="6" y="0"/>
              <a:ext cx="270" cy="252"/>
            </a:xfrm>
            <a:custGeom>
              <a:avLst/>
              <a:gdLst>
                <a:gd name="T0" fmla="*/ 292 w 269"/>
                <a:gd name="T1" fmla="*/ 0 h 252"/>
                <a:gd name="T2" fmla="*/ 27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2 w 269"/>
                <a:gd name="T15" fmla="*/ 0 h 252"/>
                <a:gd name="T16" fmla="*/ 29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22548"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22549"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22550"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grpSp>
          <p:nvGrpSpPr>
            <p:cNvPr id="22551" name="Group 31"/>
            <p:cNvGrpSpPr>
              <a:grpSpLocks/>
            </p:cNvGrpSpPr>
            <p:nvPr/>
          </p:nvGrpSpPr>
          <p:grpSpPr bwMode="auto">
            <a:xfrm>
              <a:off x="1" y="392"/>
              <a:ext cx="5758" cy="1571"/>
              <a:chOff x="1" y="392"/>
              <a:chExt cx="5758" cy="1571"/>
            </a:xfrm>
          </p:grpSpPr>
          <p:sp>
            <p:nvSpPr>
              <p:cNvPr id="2255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2255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2255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2255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2255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grpSp>
        <p:sp>
          <p:nvSpPr>
            <p:cNvPr id="22552"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sp>
          <p:nvSpPr>
            <p:cNvPr id="22553"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66CC"/>
                </a:solidFill>
                <a:effectLst/>
                <a:uLnTx/>
                <a:uFillTx/>
                <a:latin typeface="Arial" panose="020B0604020202020204" pitchFamily="34" charset="0"/>
                <a:ea typeface="MS Gothic" panose="020B0609070205080204" pitchFamily="49" charset="-128"/>
                <a:cs typeface="Arial"/>
              </a:endParaRPr>
            </a:p>
          </p:txBody>
        </p:sp>
      </p:grpSp>
      <p:sp>
        <p:nvSpPr>
          <p:cNvPr id="3111" name="Rectangle 39"/>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it-IT" smtClean="0"/>
              <a:t>Fare clic per modificare lo stile del titolo</a:t>
            </a:r>
          </a:p>
        </p:txBody>
      </p:sp>
      <p:sp>
        <p:nvSpPr>
          <p:cNvPr id="3112" name="Rectangle 40"/>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914400" eaLnBrk="1" hangingPunct="1">
              <a:lnSpc>
                <a:spcPct val="100000"/>
              </a:lnSpc>
              <a:buClrTx/>
              <a:buSzTx/>
              <a:buFontTx/>
              <a:buNone/>
              <a:defRPr sz="1000" b="0">
                <a:solidFill>
                  <a:srgbClr val="FFFFFF"/>
                </a:solidFill>
                <a:effectLst>
                  <a:outerShdw blurRad="38100" dist="38100" dir="2700000" algn="tl">
                    <a:srgbClr val="000000"/>
                  </a:outerShdw>
                </a:effectLst>
                <a:latin typeface="+mn-lt"/>
                <a:ea typeface="MS Gothic" pitchFamily="49" charset="-128"/>
                <a:cs typeface="+mn-cs"/>
              </a:defRPr>
            </a:lvl1pPr>
          </a:lstStyle>
          <a:p>
            <a:pPr fontAlgn="base">
              <a:spcBef>
                <a:spcPct val="0"/>
              </a:spcBef>
              <a:spcAft>
                <a:spcPct val="0"/>
              </a:spcAft>
              <a:defRPr/>
            </a:pPr>
            <a:endParaRPr lang="it-IT"/>
          </a:p>
        </p:txBody>
      </p:sp>
      <p:sp>
        <p:nvSpPr>
          <p:cNvPr id="3113" name="Rectangle 41"/>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914400" eaLnBrk="1" hangingPunct="1">
              <a:lnSpc>
                <a:spcPct val="100000"/>
              </a:lnSpc>
              <a:buClrTx/>
              <a:buSzTx/>
              <a:buFontTx/>
              <a:buNone/>
              <a:defRPr sz="1000" b="0">
                <a:solidFill>
                  <a:srgbClr val="FFFFFF"/>
                </a:solidFill>
                <a:effectLst>
                  <a:outerShdw blurRad="38100" dist="38100" dir="2700000" algn="tl">
                    <a:srgbClr val="000000"/>
                  </a:outerShdw>
                </a:effectLst>
                <a:latin typeface="+mn-lt"/>
                <a:ea typeface="MS Gothic" pitchFamily="49" charset="-128"/>
                <a:cs typeface="+mn-cs"/>
              </a:defRPr>
            </a:lvl1pPr>
          </a:lstStyle>
          <a:p>
            <a:pPr fontAlgn="base">
              <a:spcBef>
                <a:spcPct val="0"/>
              </a:spcBef>
              <a:spcAft>
                <a:spcPct val="0"/>
              </a:spcAft>
              <a:defRPr/>
            </a:pPr>
            <a:endParaRPr lang="it-IT"/>
          </a:p>
        </p:txBody>
      </p:sp>
      <p:sp>
        <p:nvSpPr>
          <p:cNvPr id="3114" name="Rectangle 42"/>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defTabSz="914400">
              <a:defRPr sz="1000" b="0">
                <a:solidFill>
                  <a:srgbClr val="FFFFFF"/>
                </a:solidFill>
                <a:effectLst>
                  <a:outerShdw blurRad="38100" dist="38100" dir="2700000" algn="tl">
                    <a:srgbClr val="000000"/>
                  </a:outerShdw>
                </a:effectLst>
                <a:latin typeface="Verdana" panose="020B0604030504040204" pitchFamily="34" charset="0"/>
              </a:defRPr>
            </a:lvl1pPr>
          </a:lstStyle>
          <a:p>
            <a:pPr fontAlgn="base">
              <a:spcBef>
                <a:spcPct val="0"/>
              </a:spcBef>
              <a:spcAft>
                <a:spcPct val="0"/>
              </a:spcAft>
            </a:pPr>
            <a:fld id="{96B8F84A-1F5B-467C-9B8D-E926BA37D2EE}" type="slidenum">
              <a:rPr lang="it-IT" altLang="it-IT" smtClean="0">
                <a:ea typeface="MS Gothic" panose="020B0609070205080204" pitchFamily="49" charset="-128"/>
              </a:rPr>
              <a:pPr fontAlgn="base">
                <a:spcBef>
                  <a:spcPct val="0"/>
                </a:spcBef>
                <a:spcAft>
                  <a:spcPct val="0"/>
                </a:spcAft>
              </a:pPr>
              <a:t>‹N›</a:t>
            </a:fld>
            <a:endParaRPr lang="it-IT" altLang="it-IT" smtClean="0">
              <a:ea typeface="MS Gothic" panose="020B0609070205080204" pitchFamily="49" charset="-128"/>
            </a:endParaRPr>
          </a:p>
        </p:txBody>
      </p:sp>
      <p:sp>
        <p:nvSpPr>
          <p:cNvPr id="3115"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Tree>
    <p:extLst>
      <p:ext uri="{BB962C8B-B14F-4D97-AF65-F5344CB8AC3E}">
        <p14:creationId xmlns:p14="http://schemas.microsoft.com/office/powerpoint/2010/main" val="2205703461"/>
      </p:ext>
    </p:extLst>
  </p:cSld>
  <p:clrMap bg1="dk2" tx1="lt1" bg2="dk1" tx2="lt2" accent1="accent1" accent2="accent2" accent3="accent3" accent4="accent4" accent5="accent5" accent6="accent6" hlink="hlink" folHlink="folHlink"/>
  <p:sldLayoutIdLst>
    <p:sldLayoutId id="2147486661" r:id="rId1"/>
    <p:sldLayoutId id="2147486662" r:id="rId2"/>
    <p:sldLayoutId id="2147486663" r:id="rId3"/>
    <p:sldLayoutId id="2147486664" r:id="rId4"/>
    <p:sldLayoutId id="2147486665" r:id="rId5"/>
    <p:sldLayoutId id="2147486666" r:id="rId6"/>
    <p:sldLayoutId id="2147486667" r:id="rId7"/>
    <p:sldLayoutId id="2147486668" r:id="rId8"/>
    <p:sldLayoutId id="2147486669" r:id="rId9"/>
    <p:sldLayoutId id="2147486670" r:id="rId10"/>
    <p:sldLayoutId id="2147486671" r:id="rId11"/>
    <p:sldLayoutId id="2147486672"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3240998" y="142979"/>
            <a:ext cx="5710004" cy="430887"/>
          </a:xfrm>
          <a:prstGeom prst="rect">
            <a:avLst/>
          </a:prstGeom>
        </p:spPr>
        <p:txBody>
          <a:bodyPr wrap="square" lIns="0" tIns="0" rIns="0" bIns="0">
            <a:spAutoFit/>
          </a:bodyPr>
          <a:lstStyle>
            <a:lvl1pPr>
              <a:defRPr sz="2800" b="0" i="1">
                <a:solidFill>
                  <a:schemeClr val="bg1"/>
                </a:solidFill>
                <a:latin typeface="Calibri"/>
                <a:cs typeface="Calibri"/>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25128026"/>
      </p:ext>
    </p:extLst>
  </p:cSld>
  <p:clrMap bg1="lt1" tx1="dk1" bg2="lt2" tx2="dk2" accent1="accent1" accent2="accent2" accent3="accent3" accent4="accent4" accent5="accent5" accent6="accent6" hlink="hlink" folHlink="folHlink"/>
  <p:sldLayoutIdLst>
    <p:sldLayoutId id="2147486674" r:id="rId1"/>
    <p:sldLayoutId id="2147486675" r:id="rId2"/>
    <p:sldLayoutId id="2147486676" r:id="rId3"/>
    <p:sldLayoutId id="2147486677" r:id="rId4"/>
    <p:sldLayoutId id="214748667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3240998" y="142979"/>
            <a:ext cx="5710004" cy="430887"/>
          </a:xfrm>
          <a:prstGeom prst="rect">
            <a:avLst/>
          </a:prstGeom>
        </p:spPr>
        <p:txBody>
          <a:bodyPr wrap="square" lIns="0" tIns="0" rIns="0" bIns="0">
            <a:spAutoFit/>
          </a:bodyPr>
          <a:lstStyle>
            <a:lvl1pPr>
              <a:defRPr sz="2800" b="0" i="1">
                <a:solidFill>
                  <a:schemeClr val="bg1"/>
                </a:solidFill>
                <a:latin typeface="Calibri"/>
                <a:cs typeface="Calibri"/>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86234030"/>
      </p:ext>
    </p:extLst>
  </p:cSld>
  <p:clrMap bg1="lt1" tx1="dk1" bg2="lt2" tx2="dk2" accent1="accent1" accent2="accent2" accent3="accent3" accent4="accent4" accent5="accent5" accent6="accent6" hlink="hlink" folHlink="folHlink"/>
  <p:sldLayoutIdLst>
    <p:sldLayoutId id="2147486680" r:id="rId1"/>
    <p:sldLayoutId id="2147486681" r:id="rId2"/>
    <p:sldLayoutId id="2147486682" r:id="rId3"/>
    <p:sldLayoutId id="2147486683" r:id="rId4"/>
    <p:sldLayoutId id="214748668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3240998" y="142979"/>
            <a:ext cx="5710004" cy="430887"/>
          </a:xfrm>
          <a:prstGeom prst="rect">
            <a:avLst/>
          </a:prstGeom>
        </p:spPr>
        <p:txBody>
          <a:bodyPr wrap="square" lIns="0" tIns="0" rIns="0" bIns="0">
            <a:spAutoFit/>
          </a:bodyPr>
          <a:lstStyle>
            <a:lvl1pPr>
              <a:defRPr sz="2800" b="0" i="1">
                <a:solidFill>
                  <a:schemeClr val="bg1"/>
                </a:solidFill>
                <a:latin typeface="Calibri"/>
                <a:cs typeface="Calibri"/>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34916502"/>
      </p:ext>
    </p:extLst>
  </p:cSld>
  <p:clrMap bg1="lt1" tx1="dk1" bg2="lt2" tx2="dk2" accent1="accent1" accent2="accent2" accent3="accent3" accent4="accent4" accent5="accent5" accent6="accent6" hlink="hlink" folHlink="folHlink"/>
  <p:sldLayoutIdLst>
    <p:sldLayoutId id="2147486698" r:id="rId1"/>
    <p:sldLayoutId id="2147486699" r:id="rId2"/>
    <p:sldLayoutId id="2147486700" r:id="rId3"/>
    <p:sldLayoutId id="2147486701" r:id="rId4"/>
    <p:sldLayoutId id="214748670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3240998" y="142979"/>
            <a:ext cx="5710004" cy="430887"/>
          </a:xfrm>
          <a:prstGeom prst="rect">
            <a:avLst/>
          </a:prstGeom>
        </p:spPr>
        <p:txBody>
          <a:bodyPr wrap="square" lIns="0" tIns="0" rIns="0" bIns="0">
            <a:spAutoFit/>
          </a:bodyPr>
          <a:lstStyle>
            <a:lvl1pPr>
              <a:defRPr sz="2800" b="0" i="1">
                <a:solidFill>
                  <a:schemeClr val="bg1"/>
                </a:solidFill>
                <a:latin typeface="Calibri"/>
                <a:cs typeface="Calibri"/>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32522841"/>
      </p:ext>
    </p:extLst>
  </p:cSld>
  <p:clrMap bg1="lt1" tx1="dk1" bg2="lt2" tx2="dk2" accent1="accent1" accent2="accent2" accent3="accent3" accent4="accent4" accent5="accent5" accent6="accent6" hlink="hlink" folHlink="folHlink"/>
  <p:sldLayoutIdLst>
    <p:sldLayoutId id="2147486704" r:id="rId1"/>
    <p:sldLayoutId id="2147486705" r:id="rId2"/>
    <p:sldLayoutId id="2147486706" r:id="rId3"/>
    <p:sldLayoutId id="2147486707" r:id="rId4"/>
    <p:sldLayoutId id="214748670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3240998" y="142979"/>
            <a:ext cx="5710004" cy="430887"/>
          </a:xfrm>
          <a:prstGeom prst="rect">
            <a:avLst/>
          </a:prstGeom>
        </p:spPr>
        <p:txBody>
          <a:bodyPr wrap="square" lIns="0" tIns="0" rIns="0" bIns="0">
            <a:spAutoFit/>
          </a:bodyPr>
          <a:lstStyle>
            <a:lvl1pPr>
              <a:defRPr sz="2800" b="0" i="1">
                <a:solidFill>
                  <a:schemeClr val="bg1"/>
                </a:solidFill>
                <a:latin typeface="Calibri"/>
                <a:cs typeface="Calibri"/>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75975644"/>
      </p:ext>
    </p:extLst>
  </p:cSld>
  <p:clrMap bg1="lt1" tx1="dk1" bg2="lt2" tx2="dk2" accent1="accent1" accent2="accent2" accent3="accent3" accent4="accent4" accent5="accent5" accent6="accent6" hlink="hlink" folHlink="folHlink"/>
  <p:sldLayoutIdLst>
    <p:sldLayoutId id="2147486710" r:id="rId1"/>
    <p:sldLayoutId id="2147486711" r:id="rId2"/>
    <p:sldLayoutId id="2147486712" r:id="rId3"/>
    <p:sldLayoutId id="2147486713" r:id="rId4"/>
    <p:sldLayoutId id="214748671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3240998" y="142979"/>
            <a:ext cx="5710004" cy="430887"/>
          </a:xfrm>
          <a:prstGeom prst="rect">
            <a:avLst/>
          </a:prstGeom>
        </p:spPr>
        <p:txBody>
          <a:bodyPr wrap="square" lIns="0" tIns="0" rIns="0" bIns="0">
            <a:spAutoFit/>
          </a:bodyPr>
          <a:lstStyle>
            <a:lvl1pPr>
              <a:defRPr sz="2800" b="0" i="1">
                <a:solidFill>
                  <a:schemeClr val="bg1"/>
                </a:solidFill>
                <a:latin typeface="Calibri"/>
                <a:cs typeface="Calibri"/>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lang="it-IT">
              <a:solidFill>
                <a:prstClr val="black">
                  <a:tint val="75000"/>
                </a:prstClr>
              </a:solidFill>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3/23/2021</a:t>
            </a:fld>
            <a:endParaRPr lang="en-US">
              <a:solidFill>
                <a:prstClr val="black">
                  <a:tint val="75000"/>
                </a:prstClr>
              </a:solidFill>
            </a:endParaRPr>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83956306"/>
      </p:ext>
    </p:extLst>
  </p:cSld>
  <p:clrMap bg1="lt1" tx1="dk1" bg2="lt2" tx2="dk2" accent1="accent1" accent2="accent2" accent3="accent3" accent4="accent4" accent5="accent5" accent6="accent6" hlink="hlink" folHlink="folHlink"/>
  <p:sldLayoutIdLst>
    <p:sldLayoutId id="2147486716" r:id="rId1"/>
    <p:sldLayoutId id="2147486717" r:id="rId2"/>
    <p:sldLayoutId id="2147486718" r:id="rId3"/>
    <p:sldLayoutId id="2147486719" r:id="rId4"/>
    <p:sldLayoutId id="214748672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0601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Fare clic per modificare lo stile del titolo</a:t>
            </a:r>
          </a:p>
        </p:txBody>
      </p:sp>
      <p:sp>
        <p:nvSpPr>
          <p:cNvPr id="3891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a:t>Fare clic per modificare gli stili del testo dello schema</a:t>
            </a:r>
          </a:p>
          <a:p>
            <a:pPr lvl="1"/>
            <a:r>
              <a:rPr lang="en-US" altLang="it-IT"/>
              <a:t>Secondo livello</a:t>
            </a:r>
          </a:p>
          <a:p>
            <a:pPr lvl="2"/>
            <a:r>
              <a:rPr lang="en-US" altLang="it-IT"/>
              <a:t>Terzo livello</a:t>
            </a:r>
          </a:p>
          <a:p>
            <a:pPr lvl="3"/>
            <a:r>
              <a:rPr lang="en-US" altLang="it-IT"/>
              <a:t>Quarto livello</a:t>
            </a:r>
          </a:p>
          <a:p>
            <a:pPr lvl="4"/>
            <a:r>
              <a:rPr lang="en-US" altLang="it-IT"/>
              <a:t>Quinto livello</a:t>
            </a:r>
          </a:p>
        </p:txBody>
      </p:sp>
      <p:sp>
        <p:nvSpPr>
          <p:cNvPr id="200602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449263" eaLnBrk="1" hangingPunct="1">
              <a:lnSpc>
                <a:spcPct val="100000"/>
              </a:lnSpc>
              <a:buClrTx/>
              <a:buSzTx/>
              <a:buFontTx/>
              <a:buNone/>
              <a:defRPr sz="1400" b="0">
                <a:solidFill>
                  <a:srgbClr val="000000"/>
                </a:solidFill>
                <a:latin typeface="Arial" pitchFamily="34" charset="0"/>
                <a:ea typeface="MS Gothic" pitchFamily="49" charset="-128"/>
                <a:cs typeface="+mn-cs"/>
              </a:defRPr>
            </a:lvl1pPr>
          </a:lstStyle>
          <a:p>
            <a:pPr fontAlgn="base">
              <a:spcBef>
                <a:spcPct val="0"/>
              </a:spcBef>
              <a:spcAft>
                <a:spcPct val="0"/>
              </a:spcAft>
              <a:defRPr/>
            </a:pPr>
            <a:endParaRPr lang="en-US"/>
          </a:p>
        </p:txBody>
      </p:sp>
      <p:sp>
        <p:nvSpPr>
          <p:cNvPr id="200602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449263" eaLnBrk="1" hangingPunct="1">
              <a:lnSpc>
                <a:spcPct val="100000"/>
              </a:lnSpc>
              <a:buClrTx/>
              <a:buSzTx/>
              <a:buFontTx/>
              <a:buNone/>
              <a:defRPr sz="1400" b="0">
                <a:solidFill>
                  <a:srgbClr val="000000"/>
                </a:solidFill>
                <a:latin typeface="Arial" pitchFamily="34" charset="0"/>
                <a:ea typeface="MS Gothic" pitchFamily="49" charset="-128"/>
                <a:cs typeface="+mn-cs"/>
              </a:defRPr>
            </a:lvl1pPr>
          </a:lstStyle>
          <a:p>
            <a:pPr fontAlgn="base">
              <a:spcBef>
                <a:spcPct val="0"/>
              </a:spcBef>
              <a:spcAft>
                <a:spcPct val="0"/>
              </a:spcAft>
              <a:defRPr/>
            </a:pPr>
            <a:endParaRPr lang="en-US"/>
          </a:p>
        </p:txBody>
      </p:sp>
      <p:sp>
        <p:nvSpPr>
          <p:cNvPr id="200602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defTabSz="449263" eaLnBrk="1" hangingPunct="1">
              <a:lnSpc>
                <a:spcPct val="100000"/>
              </a:lnSpc>
              <a:buClrTx/>
              <a:buSzTx/>
              <a:buFontTx/>
              <a:buNone/>
              <a:defRPr sz="1400" b="0">
                <a:solidFill>
                  <a:srgbClr val="000000"/>
                </a:solidFill>
                <a:latin typeface="Arial" pitchFamily="34" charset="0"/>
                <a:ea typeface="MS Gothic" pitchFamily="49" charset="-128"/>
                <a:cs typeface="+mn-cs"/>
              </a:defRPr>
            </a:lvl1pPr>
          </a:lstStyle>
          <a:p>
            <a:pPr fontAlgn="base">
              <a:spcBef>
                <a:spcPct val="0"/>
              </a:spcBef>
              <a:spcAft>
                <a:spcPct val="0"/>
              </a:spcAft>
              <a:defRPr/>
            </a:pPr>
            <a:fld id="{5930C2D5-C2C0-4737-B1A5-FE139624DF22}" type="slidenum">
              <a:rPr lang="en-US"/>
              <a:pPr fontAlgn="base">
                <a:spcBef>
                  <a:spcPct val="0"/>
                </a:spcBef>
                <a:spcAft>
                  <a:spcPct val="0"/>
                </a:spcAft>
                <a:defRPr/>
              </a:pPr>
              <a:t>‹N›</a:t>
            </a:fld>
            <a:endParaRPr lang="en-US"/>
          </a:p>
        </p:txBody>
      </p:sp>
    </p:spTree>
    <p:extLst>
      <p:ext uri="{BB962C8B-B14F-4D97-AF65-F5344CB8AC3E}">
        <p14:creationId xmlns:p14="http://schemas.microsoft.com/office/powerpoint/2010/main" val="2648267316"/>
      </p:ext>
    </p:extLst>
  </p:cSld>
  <p:clrMap bg1="lt1" tx1="dk1" bg2="lt2" tx2="dk2" accent1="accent1" accent2="accent2" accent3="accent3" accent4="accent4" accent5="accent5" accent6="accent6" hlink="hlink" folHlink="folHlink"/>
  <p:sldLayoutIdLst>
    <p:sldLayoutId id="2147484796" r:id="rId1"/>
    <p:sldLayoutId id="2147484797" r:id="rId2"/>
    <p:sldLayoutId id="2147484798" r:id="rId3"/>
    <p:sldLayoutId id="2147484799" r:id="rId4"/>
    <p:sldLayoutId id="2147484800" r:id="rId5"/>
    <p:sldLayoutId id="2147484801" r:id="rId6"/>
    <p:sldLayoutId id="2147484802" r:id="rId7"/>
    <p:sldLayoutId id="2147484803" r:id="rId8"/>
    <p:sldLayoutId id="2147484804" r:id="rId9"/>
    <p:sldLayoutId id="2147484805" r:id="rId10"/>
    <p:sldLayoutId id="2147484806" r:id="rId11"/>
  </p:sldLayoutIdLst>
  <p:transition/>
  <p:hf sldNum="0" hdr="0" ftr="0" dt="0"/>
  <p:txStyles>
    <p:titleStyle>
      <a:lvl1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000" b="1">
          <a:solidFill>
            <a:srgbClr val="FFCC00"/>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84767" y="496887"/>
            <a:ext cx="10422467" cy="635000"/>
          </a:xfrm>
          <a:prstGeom prst="rect">
            <a:avLst/>
          </a:prstGeom>
        </p:spPr>
        <p:txBody>
          <a:bodyPr wrap="square" lIns="0" tIns="0" rIns="0" bIns="0">
            <a:spAutoFit/>
          </a:bodyPr>
          <a:lstStyle>
            <a:lvl1pPr>
              <a:defRPr sz="4000" b="1" i="0">
                <a:solidFill>
                  <a:srgbClr val="FF0000"/>
                </a:solidFill>
                <a:latin typeface="Book Antiqua"/>
                <a:cs typeface="Book Antiqua"/>
              </a:defRPr>
            </a:lvl1pPr>
          </a:lstStyle>
          <a:p>
            <a:endParaRPr/>
          </a:p>
        </p:txBody>
      </p:sp>
      <p:sp>
        <p:nvSpPr>
          <p:cNvPr id="3" name="Holder 3"/>
          <p:cNvSpPr>
            <a:spLocks noGrp="1"/>
          </p:cNvSpPr>
          <p:nvPr>
            <p:ph type="body" idx="1"/>
          </p:nvPr>
        </p:nvSpPr>
        <p:spPr>
          <a:xfrm>
            <a:off x="460320" y="1268914"/>
            <a:ext cx="11271361" cy="215444"/>
          </a:xfrm>
          <a:prstGeom prst="rect">
            <a:avLst/>
          </a:prstGeom>
        </p:spPr>
        <p:txBody>
          <a:bodyPr wrap="square" lIns="0" tIns="0" rIns="0" bIns="0">
            <a:spAutoFit/>
          </a:bodyPr>
          <a:lstStyle>
            <a:lvl1pPr>
              <a:defRPr sz="1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11204787" y="6435688"/>
            <a:ext cx="288712" cy="179536"/>
          </a:xfrm>
          <a:prstGeom prst="rect">
            <a:avLst/>
          </a:prstGeom>
        </p:spPr>
        <p:txBody>
          <a:bodyPr wrap="square" lIns="0" tIns="0" rIns="0" bIns="0">
            <a:spAutoFit/>
          </a:bodyPr>
          <a:lstStyle>
            <a:lvl1pPr>
              <a:defRPr sz="1200" b="1" i="0">
                <a:solidFill>
                  <a:srgbClr val="8A8A8A"/>
                </a:solidFill>
                <a:latin typeface="Arial"/>
                <a:cs typeface="Arial"/>
              </a:defRPr>
            </a:lvl1pPr>
          </a:lstStyle>
          <a:p>
            <a:pPr marL="254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it-IT" sz="1200" b="1" i="0" u="none" strike="noStrike" kern="1200" cap="none" spc="-5" normalizeH="0" baseline="0" noProof="0" smtClean="0">
                <a:ln>
                  <a:noFill/>
                </a:ln>
                <a:solidFill>
                  <a:srgbClr val="8A8A8A"/>
                </a:solidFill>
                <a:effectLst/>
                <a:uLnTx/>
                <a:uFillTx/>
                <a:latin typeface="Arial"/>
                <a:ea typeface="+mn-ea"/>
                <a:cs typeface="Arial"/>
              </a:rPr>
              <a:pPr marL="25400" marR="0" lvl="0" indent="0" algn="l" defTabSz="914400" rtl="0" eaLnBrk="1" fontAlgn="auto" latinLnBrk="0" hangingPunct="1">
                <a:lnSpc>
                  <a:spcPts val="1425"/>
                </a:lnSpc>
                <a:spcBef>
                  <a:spcPts val="0"/>
                </a:spcBef>
                <a:spcAft>
                  <a:spcPts val="0"/>
                </a:spcAft>
                <a:buClrTx/>
                <a:buSzTx/>
                <a:buFontTx/>
                <a:buNone/>
                <a:tabLst/>
                <a:defRPr/>
              </a:pPr>
              <a:t>‹N›</a:t>
            </a:fld>
            <a:endParaRPr kumimoji="0" lang="it-IT" sz="1200" b="1" i="0" u="none" strike="noStrike" kern="1200" cap="none" spc="-5" normalizeH="0" baseline="0" noProof="0" dirty="0">
              <a:ln>
                <a:noFill/>
              </a:ln>
              <a:solidFill>
                <a:srgbClr val="8A8A8A"/>
              </a:solidFill>
              <a:effectLst/>
              <a:uLnTx/>
              <a:uFillTx/>
              <a:latin typeface="Arial"/>
              <a:ea typeface="+mn-ea"/>
              <a:cs typeface="Arial"/>
            </a:endParaRPr>
          </a:p>
        </p:txBody>
      </p:sp>
    </p:spTree>
    <p:extLst>
      <p:ext uri="{BB962C8B-B14F-4D97-AF65-F5344CB8AC3E}">
        <p14:creationId xmlns:p14="http://schemas.microsoft.com/office/powerpoint/2010/main" val="403129242"/>
      </p:ext>
    </p:extLst>
  </p:cSld>
  <p:clrMap bg1="lt1" tx1="dk1" bg2="lt2" tx2="dk2" accent1="accent1" accent2="accent2" accent3="accent3" accent4="accent4" accent5="accent5" accent6="accent6" hlink="hlink" folHlink="folHlink"/>
  <p:sldLayoutIdLst>
    <p:sldLayoutId id="2147486728" r:id="rId1"/>
    <p:sldLayoutId id="2147486729" r:id="rId2"/>
    <p:sldLayoutId id="2147486730" r:id="rId3"/>
    <p:sldLayoutId id="2147486731" r:id="rId4"/>
    <p:sldLayoutId id="214748673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1433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343757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lnSpc>
                <a:spcPct val="100000"/>
              </a:lnSpc>
              <a:buClrTx/>
              <a:buSzTx/>
              <a:buFontTx/>
              <a:buNone/>
              <a:defRPr sz="1400" b="0">
                <a:solidFill>
                  <a:schemeClr val="tx1"/>
                </a:solidFill>
                <a:ea typeface="MS PGothic" pitchFamily="34" charset="-128"/>
                <a:cs typeface="Arial" pitchFamily="34" charset="0"/>
              </a:defRPr>
            </a:lvl1p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343757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lnSpc>
                <a:spcPct val="100000"/>
              </a:lnSpc>
              <a:buClrTx/>
              <a:buSzTx/>
              <a:buFontTx/>
              <a:buNone/>
              <a:defRPr sz="1400" b="0">
                <a:solidFill>
                  <a:schemeClr val="tx1"/>
                </a:solidFill>
                <a:ea typeface="MS PGothic" pitchFamily="34" charset="-128"/>
                <a:cs typeface="Arial" pitchFamily="34" charset="0"/>
              </a:defRPr>
            </a:lvl1pP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rgbClr val="000000"/>
              </a:solidFill>
              <a:effectLst/>
              <a:uLnTx/>
              <a:uFillTx/>
              <a:latin typeface="Arial"/>
              <a:ea typeface="MS PGothic" pitchFamily="34" charset="-128"/>
              <a:cs typeface="Arial" pitchFamily="34" charset="0"/>
            </a:endParaRPr>
          </a:p>
        </p:txBody>
      </p:sp>
      <p:sp>
        <p:nvSpPr>
          <p:cNvPr id="343757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ea typeface="ＭＳ Ｐゴシック" panose="020B0600070205080204" pitchFamily="34" charset="-128"/>
              </a:defRPr>
            </a:lvl1pPr>
          </a:lstStyle>
          <a:p>
            <a:pPr marL="0" marR="0" lvl="0" indent="0" algn="r" defTabSz="449263" rtl="0" eaLnBrk="1" fontAlgn="base" latinLnBrk="0" hangingPunct="1">
              <a:lnSpc>
                <a:spcPct val="100000"/>
              </a:lnSpc>
              <a:spcBef>
                <a:spcPct val="0"/>
              </a:spcBef>
              <a:spcAft>
                <a:spcPct val="0"/>
              </a:spcAft>
              <a:buClrTx/>
              <a:buSzTx/>
              <a:buFontTx/>
              <a:buNone/>
              <a:tabLst/>
              <a:defRPr/>
            </a:pPr>
            <a:fld id="{E42BC01B-B883-41E9-A462-709149CCABB8}" type="slidenum">
              <a:rPr kumimoji="0" lang="it-IT" altLang="it-IT" sz="1400" b="0" i="0" u="none" strike="noStrike" kern="1200" cap="none" spc="0" normalizeH="0" baseline="0" noProof="0" smtClean="0">
                <a:ln>
                  <a:noFill/>
                </a:ln>
                <a:solidFill>
                  <a:srgbClr val="000000"/>
                </a:solidFill>
                <a:effectLst/>
                <a:uLnTx/>
                <a:uFillTx/>
                <a:latin typeface="Arial"/>
                <a:ea typeface="ＭＳ Ｐゴシック" panose="020B0600070205080204" pitchFamily="34" charset="-128"/>
                <a:cs typeface="+mn-cs"/>
              </a:rPr>
              <a:pPr marL="0" marR="0" lvl="0" indent="0" algn="r" defTabSz="449263" rtl="0" eaLnBrk="1" fontAlgn="base" latinLnBrk="0" hangingPunct="1">
                <a:lnSpc>
                  <a:spcPct val="100000"/>
                </a:lnSpc>
                <a:spcBef>
                  <a:spcPct val="0"/>
                </a:spcBef>
                <a:spcAft>
                  <a:spcPct val="0"/>
                </a:spcAft>
                <a:buClrTx/>
                <a:buSzTx/>
                <a:buFontTx/>
                <a:buNone/>
                <a:tabLst/>
                <a:defRPr/>
              </a:pPr>
              <a:t>‹N›</a:t>
            </a:fld>
            <a:endParaRPr kumimoji="0" lang="it-IT" altLang="it-IT" sz="1400" b="0" i="0" u="none" strike="noStrike" kern="1200" cap="none" spc="0" normalizeH="0" baseline="0" noProof="0" smtClean="0">
              <a:ln>
                <a:noFill/>
              </a:ln>
              <a:solidFill>
                <a:srgbClr val="000000"/>
              </a:solidFill>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2404903580"/>
      </p:ext>
    </p:extLst>
  </p:cSld>
  <p:clrMap bg1="lt1" tx1="dk1" bg2="lt2" tx2="dk2" accent1="accent1" accent2="accent2" accent3="accent3" accent4="accent4" accent5="accent5" accent6="accent6" hlink="hlink" folHlink="folHlink"/>
  <p:sldLayoutIdLst>
    <p:sldLayoutId id="2147486734" r:id="rId1"/>
    <p:sldLayoutId id="2147486735" r:id="rId2"/>
    <p:sldLayoutId id="2147486736" r:id="rId3"/>
    <p:sldLayoutId id="2147486737" r:id="rId4"/>
    <p:sldLayoutId id="2147486738" r:id="rId5"/>
    <p:sldLayoutId id="2147486739" r:id="rId6"/>
    <p:sldLayoutId id="2147486740" r:id="rId7"/>
    <p:sldLayoutId id="2147486741" r:id="rId8"/>
    <p:sldLayoutId id="2147486742" r:id="rId9"/>
    <p:sldLayoutId id="2147486743" r:id="rId10"/>
    <p:sldLayoutId id="2147486744"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84767" y="496887"/>
            <a:ext cx="10422467" cy="635000"/>
          </a:xfrm>
          <a:prstGeom prst="rect">
            <a:avLst/>
          </a:prstGeom>
        </p:spPr>
        <p:txBody>
          <a:bodyPr wrap="square" lIns="0" tIns="0" rIns="0" bIns="0">
            <a:spAutoFit/>
          </a:bodyPr>
          <a:lstStyle>
            <a:lvl1pPr>
              <a:defRPr sz="4000" b="1" i="0">
                <a:solidFill>
                  <a:srgbClr val="FF0000"/>
                </a:solidFill>
                <a:latin typeface="Book Antiqua"/>
                <a:cs typeface="Book Antiqua"/>
              </a:defRPr>
            </a:lvl1pPr>
          </a:lstStyle>
          <a:p>
            <a:endParaRPr/>
          </a:p>
        </p:txBody>
      </p:sp>
      <p:sp>
        <p:nvSpPr>
          <p:cNvPr id="3" name="Holder 3"/>
          <p:cNvSpPr>
            <a:spLocks noGrp="1"/>
          </p:cNvSpPr>
          <p:nvPr>
            <p:ph type="body" idx="1"/>
          </p:nvPr>
        </p:nvSpPr>
        <p:spPr>
          <a:xfrm>
            <a:off x="460320" y="1268914"/>
            <a:ext cx="11271361" cy="215444"/>
          </a:xfrm>
          <a:prstGeom prst="rect">
            <a:avLst/>
          </a:prstGeom>
        </p:spPr>
        <p:txBody>
          <a:bodyPr wrap="square" lIns="0" tIns="0" rIns="0" bIns="0">
            <a:spAutoFit/>
          </a:bodyPr>
          <a:lstStyle>
            <a:lvl1pPr>
              <a:defRPr sz="1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3/23/2021</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11204787" y="6435688"/>
            <a:ext cx="288712" cy="179536"/>
          </a:xfrm>
          <a:prstGeom prst="rect">
            <a:avLst/>
          </a:prstGeom>
        </p:spPr>
        <p:txBody>
          <a:bodyPr wrap="square" lIns="0" tIns="0" rIns="0" bIns="0">
            <a:spAutoFit/>
          </a:bodyPr>
          <a:lstStyle>
            <a:lvl1pPr>
              <a:defRPr sz="1200" b="1" i="0">
                <a:solidFill>
                  <a:srgbClr val="8A8A8A"/>
                </a:solidFill>
                <a:latin typeface="Arial"/>
                <a:cs typeface="Arial"/>
              </a:defRPr>
            </a:lvl1pPr>
          </a:lstStyle>
          <a:p>
            <a:pPr marL="254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it-IT" sz="1200" b="1" i="0" u="none" strike="noStrike" kern="1200" cap="none" spc="-5" normalizeH="0" baseline="0" noProof="0" smtClean="0">
                <a:ln>
                  <a:noFill/>
                </a:ln>
                <a:solidFill>
                  <a:srgbClr val="8A8A8A"/>
                </a:solidFill>
                <a:effectLst/>
                <a:uLnTx/>
                <a:uFillTx/>
                <a:latin typeface="Arial"/>
                <a:ea typeface="+mn-ea"/>
                <a:cs typeface="Arial"/>
              </a:rPr>
              <a:pPr marL="25400" marR="0" lvl="0" indent="0" algn="l" defTabSz="914400" rtl="0" eaLnBrk="1" fontAlgn="auto" latinLnBrk="0" hangingPunct="1">
                <a:lnSpc>
                  <a:spcPts val="1425"/>
                </a:lnSpc>
                <a:spcBef>
                  <a:spcPts val="0"/>
                </a:spcBef>
                <a:spcAft>
                  <a:spcPts val="0"/>
                </a:spcAft>
                <a:buClrTx/>
                <a:buSzTx/>
                <a:buFontTx/>
                <a:buNone/>
                <a:tabLst/>
                <a:defRPr/>
              </a:pPr>
              <a:t>‹N›</a:t>
            </a:fld>
            <a:endParaRPr kumimoji="0" lang="it-IT" sz="1200" b="1" i="0" u="none" strike="noStrike" kern="1200" cap="none" spc="-5" normalizeH="0" baseline="0" noProof="0" dirty="0">
              <a:ln>
                <a:noFill/>
              </a:ln>
              <a:solidFill>
                <a:srgbClr val="8A8A8A"/>
              </a:solidFill>
              <a:effectLst/>
              <a:uLnTx/>
              <a:uFillTx/>
              <a:latin typeface="Arial"/>
              <a:ea typeface="+mn-ea"/>
              <a:cs typeface="Arial"/>
            </a:endParaRPr>
          </a:p>
        </p:txBody>
      </p:sp>
    </p:spTree>
    <p:extLst>
      <p:ext uri="{BB962C8B-B14F-4D97-AF65-F5344CB8AC3E}">
        <p14:creationId xmlns:p14="http://schemas.microsoft.com/office/powerpoint/2010/main" val="1710628998"/>
      </p:ext>
    </p:extLst>
  </p:cSld>
  <p:clrMap bg1="lt1" tx1="dk1" bg2="lt2" tx2="dk2" accent1="accent1" accent2="accent2" accent3="accent3" accent4="accent4" accent5="accent5" accent6="accent6" hlink="hlink" folHlink="folHlink"/>
  <p:sldLayoutIdLst>
    <p:sldLayoutId id="2147486746" r:id="rId1"/>
    <p:sldLayoutId id="2147486747" r:id="rId2"/>
    <p:sldLayoutId id="2147486748" r:id="rId3"/>
    <p:sldLayoutId id="2147486749" r:id="rId4"/>
    <p:sldLayoutId id="214748675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20483"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278323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449263" eaLnBrk="1" hangingPunct="1">
              <a:lnSpc>
                <a:spcPct val="100000"/>
              </a:lnSpc>
              <a:buClrTx/>
              <a:buSzTx/>
              <a:buFontTx/>
              <a:buNone/>
              <a:defRPr sz="1400" b="0">
                <a:solidFill>
                  <a:srgbClr val="000000"/>
                </a:solidFill>
                <a:latin typeface="Arial" pitchFamily="34" charset="0"/>
                <a:ea typeface="MS Gothic" pitchFamily="49" charset="-128"/>
                <a:cs typeface="+mn-cs"/>
              </a:defRPr>
            </a:lvl1pPr>
          </a:lstStyle>
          <a:p>
            <a:pPr fontAlgn="base">
              <a:spcBef>
                <a:spcPct val="0"/>
              </a:spcBef>
              <a:spcAft>
                <a:spcPct val="0"/>
              </a:spcAft>
              <a:defRPr/>
            </a:pPr>
            <a:endParaRPr lang="en-US"/>
          </a:p>
        </p:txBody>
      </p:sp>
      <p:sp>
        <p:nvSpPr>
          <p:cNvPr id="278323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449263" eaLnBrk="1" hangingPunct="1">
              <a:lnSpc>
                <a:spcPct val="100000"/>
              </a:lnSpc>
              <a:buClrTx/>
              <a:buSzTx/>
              <a:buFontTx/>
              <a:buNone/>
              <a:defRPr sz="1400" b="0">
                <a:solidFill>
                  <a:srgbClr val="000000"/>
                </a:solidFill>
                <a:latin typeface="Arial" pitchFamily="34" charset="0"/>
                <a:ea typeface="MS Gothic" pitchFamily="49" charset="-128"/>
                <a:cs typeface="+mn-cs"/>
              </a:defRPr>
            </a:lvl1pPr>
          </a:lstStyle>
          <a:p>
            <a:pPr fontAlgn="base">
              <a:spcBef>
                <a:spcPct val="0"/>
              </a:spcBef>
              <a:spcAft>
                <a:spcPct val="0"/>
              </a:spcAft>
              <a:defRPr/>
            </a:pPr>
            <a:endParaRPr lang="en-US"/>
          </a:p>
        </p:txBody>
      </p:sp>
      <p:sp>
        <p:nvSpPr>
          <p:cNvPr id="278323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defTabSz="449263">
              <a:defRPr sz="1400">
                <a:solidFill>
                  <a:srgbClr val="000000"/>
                </a:solidFill>
                <a:latin typeface="Arial" panose="020B0604020202020204" pitchFamily="34" charset="0"/>
                <a:ea typeface="MS Gothic" pitchFamily="49" charset="-128"/>
              </a:defRPr>
            </a:lvl1pPr>
          </a:lstStyle>
          <a:p>
            <a:pPr fontAlgn="base">
              <a:spcBef>
                <a:spcPct val="0"/>
              </a:spcBef>
              <a:spcAft>
                <a:spcPct val="0"/>
              </a:spcAft>
            </a:pPr>
            <a:fld id="{CAE9FFD3-D131-4829-8948-43BD2417AF29}" type="slidenum">
              <a:rPr lang="en-US" altLang="it-IT" smtClean="0">
                <a:cs typeface="Times New Roman" panose="02020603050405020304" pitchFamily="18" charset="0"/>
              </a:rPr>
              <a:pPr fontAlgn="base">
                <a:spcBef>
                  <a:spcPct val="0"/>
                </a:spcBef>
                <a:spcAft>
                  <a:spcPct val="0"/>
                </a:spcAft>
              </a:pPr>
              <a:t>‹N›</a:t>
            </a:fld>
            <a:endParaRPr lang="en-US" altLang="it-IT">
              <a:cs typeface="Times New Roman" panose="02020603050405020304" pitchFamily="18" charset="0"/>
            </a:endParaRPr>
          </a:p>
        </p:txBody>
      </p:sp>
    </p:spTree>
    <p:extLst>
      <p:ext uri="{BB962C8B-B14F-4D97-AF65-F5344CB8AC3E}">
        <p14:creationId xmlns:p14="http://schemas.microsoft.com/office/powerpoint/2010/main" val="413831671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2118" y="0"/>
            <a:ext cx="12198349" cy="6851650"/>
            <a:chOff x="1" y="0"/>
            <a:chExt cx="5763" cy="4316"/>
          </a:xfrm>
        </p:grpSpPr>
        <p:sp>
          <p:nvSpPr>
            <p:cNvPr id="170291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70291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70291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grpSp>
          <p:nvGrpSpPr>
            <p:cNvPr id="14347" name="Group 6"/>
            <p:cNvGrpSpPr>
              <a:grpSpLocks/>
            </p:cNvGrpSpPr>
            <p:nvPr/>
          </p:nvGrpSpPr>
          <p:grpSpPr bwMode="auto">
            <a:xfrm>
              <a:off x="288" y="0"/>
              <a:ext cx="5098" cy="4316"/>
              <a:chOff x="288" y="0"/>
              <a:chExt cx="5098" cy="4316"/>
            </a:xfrm>
          </p:grpSpPr>
          <p:sp>
            <p:nvSpPr>
              <p:cNvPr id="1702919"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702920"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702921"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702922"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702923"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702924"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702925"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702926"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702927"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702928"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702929"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702930"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702931"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grpSp>
        <p:sp>
          <p:nvSpPr>
            <p:cNvPr id="1702932"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702933"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702934"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4351" name="Freeform 23"/>
            <p:cNvSpPr>
              <a:spLocks/>
            </p:cNvSpPr>
            <p:nvPr/>
          </p:nvSpPr>
          <p:spPr bwMode="hidden">
            <a:xfrm>
              <a:off x="5041" y="0"/>
              <a:ext cx="719" cy="845"/>
            </a:xfrm>
            <a:custGeom>
              <a:avLst/>
              <a:gdLst>
                <a:gd name="T0" fmla="*/ 753 w 717"/>
                <a:gd name="T1" fmla="*/ 845 h 845"/>
                <a:gd name="T2" fmla="*/ 753 w 717"/>
                <a:gd name="T3" fmla="*/ 821 h 845"/>
                <a:gd name="T4" fmla="*/ 610 w 717"/>
                <a:gd name="T5" fmla="*/ 605 h 845"/>
                <a:gd name="T6" fmla="*/ 424 w 717"/>
                <a:gd name="T7" fmla="*/ 396 h 845"/>
                <a:gd name="T8" fmla="*/ 239 w 717"/>
                <a:gd name="T9" fmla="*/ 192 h 845"/>
                <a:gd name="T10" fmla="*/ 17 w 717"/>
                <a:gd name="T11" fmla="*/ 0 h 845"/>
                <a:gd name="T12" fmla="*/ 0 w 717"/>
                <a:gd name="T13" fmla="*/ 0 h 845"/>
                <a:gd name="T14" fmla="*/ 227 w 717"/>
                <a:gd name="T15" fmla="*/ 198 h 845"/>
                <a:gd name="T16" fmla="*/ 418 w 717"/>
                <a:gd name="T17" fmla="*/ 408 h 845"/>
                <a:gd name="T18" fmla="*/ 604 w 717"/>
                <a:gd name="T19" fmla="*/ 623 h 845"/>
                <a:gd name="T20" fmla="*/ 753 w 717"/>
                <a:gd name="T21" fmla="*/ 845 h 845"/>
                <a:gd name="T22" fmla="*/ 75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4352" name="Freeform 24"/>
            <p:cNvSpPr>
              <a:spLocks/>
            </p:cNvSpPr>
            <p:nvPr/>
          </p:nvSpPr>
          <p:spPr bwMode="hidden">
            <a:xfrm>
              <a:off x="5352" y="0"/>
              <a:ext cx="408" cy="414"/>
            </a:xfrm>
            <a:custGeom>
              <a:avLst/>
              <a:gdLst>
                <a:gd name="T0" fmla="*/ 425 w 407"/>
                <a:gd name="T1" fmla="*/ 414 h 414"/>
                <a:gd name="T2" fmla="*/ 425 w 407"/>
                <a:gd name="T3" fmla="*/ 396 h 414"/>
                <a:gd name="T4" fmla="*/ 240 w 407"/>
                <a:gd name="T5" fmla="*/ 192 h 414"/>
                <a:gd name="T6" fmla="*/ 12 w 407"/>
                <a:gd name="T7" fmla="*/ 0 h 414"/>
                <a:gd name="T8" fmla="*/ 0 w 407"/>
                <a:gd name="T9" fmla="*/ 0 h 414"/>
                <a:gd name="T10" fmla="*/ 108 w 407"/>
                <a:gd name="T11" fmla="*/ 102 h 414"/>
                <a:gd name="T12" fmla="*/ 234 w 407"/>
                <a:gd name="T13" fmla="*/ 204 h 414"/>
                <a:gd name="T14" fmla="*/ 425 w 407"/>
                <a:gd name="T15" fmla="*/ 414 h 414"/>
                <a:gd name="T16" fmla="*/ 42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702937"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49263" eaLnBrk="0" fontAlgn="base" hangingPunct="0">
                <a:lnSpc>
                  <a:spcPct val="87000"/>
                </a:lnSpc>
                <a:spcBef>
                  <a:spcPct val="0"/>
                </a:spcBef>
                <a:spcAft>
                  <a:spcPct val="0"/>
                </a:spcAft>
                <a:buClr>
                  <a:srgbClr val="000000"/>
                </a:buClr>
                <a:buSzPct val="100000"/>
                <a:buFont typeface="Arial" pitchFamily="34" charset="0"/>
                <a:buNone/>
                <a:defRPr/>
              </a:pPr>
              <a:endParaRPr lang="it-IT" sz="1800" b="1">
                <a:solidFill>
                  <a:srgbClr val="0066CC"/>
                </a:solidFill>
                <a:latin typeface="Arial" pitchFamily="34" charset="0"/>
                <a:ea typeface="MS Gothic" pitchFamily="49" charset="-128"/>
                <a:cs typeface="Times New Roman" panose="02020603050405020304" pitchFamily="18" charset="0"/>
              </a:endParaRPr>
            </a:p>
          </p:txBody>
        </p:sp>
        <p:sp>
          <p:nvSpPr>
            <p:cNvPr id="14354" name="Freeform 26"/>
            <p:cNvSpPr>
              <a:spLocks/>
            </p:cNvSpPr>
            <p:nvPr/>
          </p:nvSpPr>
          <p:spPr bwMode="hidden">
            <a:xfrm>
              <a:off x="6" y="0"/>
              <a:ext cx="588" cy="599"/>
            </a:xfrm>
            <a:custGeom>
              <a:avLst/>
              <a:gdLst>
                <a:gd name="T0" fmla="*/ 622 w 586"/>
                <a:gd name="T1" fmla="*/ 0 h 599"/>
                <a:gd name="T2" fmla="*/ 604 w 586"/>
                <a:gd name="T3" fmla="*/ 0 h 599"/>
                <a:gd name="T4" fmla="*/ 425 w 586"/>
                <a:gd name="T5" fmla="*/ 132 h 599"/>
                <a:gd name="T6" fmla="*/ 275 w 586"/>
                <a:gd name="T7" fmla="*/ 270 h 599"/>
                <a:gd name="T8" fmla="*/ 120 w 586"/>
                <a:gd name="T9" fmla="*/ 420 h 599"/>
                <a:gd name="T10" fmla="*/ 0 w 586"/>
                <a:gd name="T11" fmla="*/ 575 h 599"/>
                <a:gd name="T12" fmla="*/ 0 w 586"/>
                <a:gd name="T13" fmla="*/ 599 h 599"/>
                <a:gd name="T14" fmla="*/ 120 w 586"/>
                <a:gd name="T15" fmla="*/ 432 h 599"/>
                <a:gd name="T16" fmla="*/ 275 w 586"/>
                <a:gd name="T17" fmla="*/ 282 h 599"/>
                <a:gd name="T18" fmla="*/ 431 w 586"/>
                <a:gd name="T19" fmla="*/ 138 h 599"/>
                <a:gd name="T20" fmla="*/ 622 w 586"/>
                <a:gd name="T21" fmla="*/ 0 h 599"/>
                <a:gd name="T22" fmla="*/ 62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4355" name="Freeform 27"/>
            <p:cNvSpPr>
              <a:spLocks/>
            </p:cNvSpPr>
            <p:nvPr/>
          </p:nvSpPr>
          <p:spPr bwMode="hidden">
            <a:xfrm>
              <a:off x="6" y="0"/>
              <a:ext cx="270" cy="252"/>
            </a:xfrm>
            <a:custGeom>
              <a:avLst/>
              <a:gdLst>
                <a:gd name="T0" fmla="*/ 287 w 269"/>
                <a:gd name="T1" fmla="*/ 0 h 252"/>
                <a:gd name="T2" fmla="*/ 26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7 w 269"/>
                <a:gd name="T15" fmla="*/ 0 h 252"/>
                <a:gd name="T16" fmla="*/ 28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4356"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4357"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4358"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grpSp>
          <p:nvGrpSpPr>
            <p:cNvPr id="14359" name="Group 31"/>
            <p:cNvGrpSpPr>
              <a:grpSpLocks/>
            </p:cNvGrpSpPr>
            <p:nvPr/>
          </p:nvGrpSpPr>
          <p:grpSpPr bwMode="auto">
            <a:xfrm>
              <a:off x="1" y="392"/>
              <a:ext cx="5758" cy="1571"/>
              <a:chOff x="1" y="392"/>
              <a:chExt cx="5758" cy="1571"/>
            </a:xfrm>
          </p:grpSpPr>
          <p:sp>
            <p:nvSpPr>
              <p:cNvPr id="14362"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4363"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4364"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4365"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4366"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grpSp>
        <p:sp>
          <p:nvSpPr>
            <p:cNvPr id="14360"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sp>
          <p:nvSpPr>
            <p:cNvPr id="14361"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sz="2800">
                <a:solidFill>
                  <a:srgbClr val="FFFFFF"/>
                </a:solidFill>
                <a:latin typeface="Times New Roman" panose="02020603050405020304" pitchFamily="18" charset="0"/>
                <a:cs typeface="Times New Roman" panose="02020603050405020304" pitchFamily="18" charset="0"/>
              </a:endParaRPr>
            </a:p>
          </p:txBody>
        </p:sp>
      </p:grpSp>
      <p:sp>
        <p:nvSpPr>
          <p:cNvPr id="1702951" name="Rectangle 39"/>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it-IT"/>
              <a:t>Fare clic per modificare lo stile del titolo</a:t>
            </a:r>
          </a:p>
        </p:txBody>
      </p:sp>
      <p:sp>
        <p:nvSpPr>
          <p:cNvPr id="1702952" name="Rectangle 40"/>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defTabSz="449263" eaLnBrk="1" hangingPunct="1">
              <a:lnSpc>
                <a:spcPct val="100000"/>
              </a:lnSpc>
              <a:buClrTx/>
              <a:buSzTx/>
              <a:buFontTx/>
              <a:buNone/>
              <a:defRPr sz="1000" b="0">
                <a:solidFill>
                  <a:srgbClr val="FFFFFF"/>
                </a:solidFill>
                <a:effectLst>
                  <a:outerShdw blurRad="38100" dist="38100" dir="2700000" algn="tl">
                    <a:srgbClr val="000000"/>
                  </a:outerShdw>
                </a:effectLst>
                <a:latin typeface="+mn-lt"/>
                <a:ea typeface="MS Gothic" pitchFamily="49" charset="-128"/>
                <a:cs typeface="+mn-cs"/>
              </a:defRPr>
            </a:lvl1pPr>
          </a:lstStyle>
          <a:p>
            <a:pPr fontAlgn="base">
              <a:spcBef>
                <a:spcPct val="0"/>
              </a:spcBef>
              <a:spcAft>
                <a:spcPct val="0"/>
              </a:spcAft>
              <a:defRPr/>
            </a:pPr>
            <a:endParaRPr lang="it-IT"/>
          </a:p>
        </p:txBody>
      </p:sp>
      <p:sp>
        <p:nvSpPr>
          <p:cNvPr id="1702953" name="Rectangle 41"/>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defTabSz="449263" eaLnBrk="1" hangingPunct="1">
              <a:lnSpc>
                <a:spcPct val="100000"/>
              </a:lnSpc>
              <a:buClrTx/>
              <a:buSzTx/>
              <a:buFontTx/>
              <a:buNone/>
              <a:defRPr sz="1000" b="0">
                <a:solidFill>
                  <a:srgbClr val="FFFFFF"/>
                </a:solidFill>
                <a:effectLst>
                  <a:outerShdw blurRad="38100" dist="38100" dir="2700000" algn="tl">
                    <a:srgbClr val="000000"/>
                  </a:outerShdw>
                </a:effectLst>
                <a:latin typeface="+mn-lt"/>
                <a:ea typeface="MS Gothic" pitchFamily="49" charset="-128"/>
                <a:cs typeface="+mn-cs"/>
              </a:defRPr>
            </a:lvl1pPr>
          </a:lstStyle>
          <a:p>
            <a:pPr fontAlgn="base">
              <a:spcBef>
                <a:spcPct val="0"/>
              </a:spcBef>
              <a:spcAft>
                <a:spcPct val="0"/>
              </a:spcAft>
              <a:defRPr/>
            </a:pPr>
            <a:endParaRPr lang="it-IT"/>
          </a:p>
        </p:txBody>
      </p:sp>
      <p:sp>
        <p:nvSpPr>
          <p:cNvPr id="1702954" name="Rectangle 42"/>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defTabSz="449263">
              <a:defRPr sz="1000">
                <a:solidFill>
                  <a:srgbClr val="FFFFFF"/>
                </a:solidFill>
                <a:effectLst>
                  <a:outerShdw blurRad="38100" dist="38100" dir="2700000" algn="tl">
                    <a:srgbClr val="000000"/>
                  </a:outerShdw>
                </a:effectLst>
                <a:latin typeface="Verdana" panose="020B0604030504040204" pitchFamily="34" charset="0"/>
                <a:ea typeface="MS Gothic" pitchFamily="49" charset="-128"/>
              </a:defRPr>
            </a:lvl1pPr>
          </a:lstStyle>
          <a:p>
            <a:pPr fontAlgn="base">
              <a:spcBef>
                <a:spcPct val="0"/>
              </a:spcBef>
              <a:spcAft>
                <a:spcPct val="0"/>
              </a:spcAft>
            </a:pPr>
            <a:fld id="{D4AB4461-923B-4586-B5C3-9B3CC4BE4E0C}" type="slidenum">
              <a:rPr lang="it-IT" altLang="it-IT" smtClean="0">
                <a:cs typeface="Times New Roman" panose="02020603050405020304" pitchFamily="18" charset="0"/>
              </a:rPr>
              <a:pPr fontAlgn="base">
                <a:spcBef>
                  <a:spcPct val="0"/>
                </a:spcBef>
                <a:spcAft>
                  <a:spcPct val="0"/>
                </a:spcAft>
              </a:pPr>
              <a:t>‹N›</a:t>
            </a:fld>
            <a:endParaRPr lang="it-IT" altLang="it-IT">
              <a:cs typeface="Times New Roman" panose="02020603050405020304" pitchFamily="18" charset="0"/>
            </a:endParaRPr>
          </a:p>
        </p:txBody>
      </p:sp>
      <p:sp>
        <p:nvSpPr>
          <p:cNvPr id="1702955"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19080170"/>
      </p:ext>
    </p:extLst>
  </p:cSld>
  <p:clrMap bg1="dk2" tx1="lt1" bg2="dk1" tx2="lt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Lst>
  <p:transition/>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C46AC39-1369-43B6-AD3F-167F10D3C288}" type="slidenum">
              <a:rPr lang="en-US" smtClean="0"/>
              <a:pPr>
                <a:defRPr/>
              </a:pPr>
              <a:t>‹N›</a:t>
            </a:fld>
            <a:endParaRPr lang="en-US"/>
          </a:p>
        </p:txBody>
      </p:sp>
    </p:spTree>
    <p:extLst>
      <p:ext uri="{BB962C8B-B14F-4D97-AF65-F5344CB8AC3E}">
        <p14:creationId xmlns:p14="http://schemas.microsoft.com/office/powerpoint/2010/main" val="2102326256"/>
      </p:ext>
    </p:extLst>
  </p:cSld>
  <p:clrMap bg1="lt1" tx1="dk1" bg2="lt2" tx2="dk2" accent1="accent1" accent2="accent2" accent3="accent3" accent4="accent4" accent5="accent5" accent6="accent6" hlink="hlink" folHlink="folHlink"/>
  <p:sldLayoutIdLst>
    <p:sldLayoutId id="2147485471" r:id="rId1"/>
    <p:sldLayoutId id="2147485472" r:id="rId2"/>
    <p:sldLayoutId id="2147485473" r:id="rId3"/>
    <p:sldLayoutId id="2147485474" r:id="rId4"/>
    <p:sldLayoutId id="2147485475" r:id="rId5"/>
    <p:sldLayoutId id="2147485476" r:id="rId6"/>
    <p:sldLayoutId id="2147485477" r:id="rId7"/>
    <p:sldLayoutId id="2147485478" r:id="rId8"/>
    <p:sldLayoutId id="2147485479" r:id="rId9"/>
    <p:sldLayoutId id="2147485480" r:id="rId10"/>
    <p:sldLayoutId id="2147485481" r:id="rId11"/>
    <p:sldLayoutId id="2147485482" r:id="rId12"/>
    <p:sldLayoutId id="2147485483" r:id="rId13"/>
    <p:sldLayoutId id="2147485484" r:id="rId14"/>
  </p:sldLayoutIdLst>
  <p:hf sldNum="0" hdr="0" ftr="0" dt="0"/>
  <p:txStyles>
    <p:titleStyle>
      <a:lvl1pPr algn="ctr" defTabSz="914400" rtl="0" eaLnBrk="1" latinLnBrk="0" hangingPunct="1">
        <a:spcBef>
          <a:spcPct val="0"/>
        </a:spcBef>
        <a:buNone/>
        <a:defRPr sz="4400" b="1" kern="1200">
          <a:solidFill>
            <a:srgbClr val="FF0000"/>
          </a:solidFill>
          <a:latin typeface="Book Antiqu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Clr>
          <a:srgbClr val="0000CC"/>
        </a:buClr>
        <a:buFont typeface="Courier New" pitchFamily="49" charset="0"/>
        <a:buChar char="o"/>
        <a:defRPr sz="2800" kern="1200">
          <a:solidFill>
            <a:srgbClr val="0000CC"/>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49263" eaLnBrk="0" fontAlgn="base" hangingPunct="0">
              <a:lnSpc>
                <a:spcPct val="87000"/>
              </a:lnSpc>
              <a:spcBef>
                <a:spcPct val="0"/>
              </a:spcBef>
              <a:spcAft>
                <a:spcPct val="0"/>
              </a:spcAft>
              <a:buClr>
                <a:srgbClr val="000000"/>
              </a:buClr>
              <a:buSzPct val="100000"/>
              <a:defRPr/>
            </a:pPr>
            <a:endParaRPr lang="en-US" b="1">
              <a:solidFill>
                <a:prstClr val="black">
                  <a:tint val="75000"/>
                </a:prstClr>
              </a:solidFill>
              <a:latin typeface="Arial" charset="0"/>
              <a:ea typeface="MS Gothic" pitchFamily="49"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49263" eaLnBrk="0" fontAlgn="base" hangingPunct="0">
              <a:lnSpc>
                <a:spcPct val="87000"/>
              </a:lnSpc>
              <a:spcBef>
                <a:spcPct val="0"/>
              </a:spcBef>
              <a:spcAft>
                <a:spcPct val="0"/>
              </a:spcAft>
              <a:buClr>
                <a:srgbClr val="000000"/>
              </a:buClr>
              <a:buSzPct val="100000"/>
              <a:defRPr/>
            </a:pPr>
            <a:endParaRPr lang="en-US" b="1" dirty="0">
              <a:solidFill>
                <a:prstClr val="black">
                  <a:tint val="75000"/>
                </a:prstClr>
              </a:solidFill>
              <a:latin typeface="Arial" charset="0"/>
              <a:ea typeface="MS Gothic" pitchFamily="49"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49263" eaLnBrk="0" fontAlgn="base" hangingPunct="0">
              <a:lnSpc>
                <a:spcPct val="87000"/>
              </a:lnSpc>
              <a:spcBef>
                <a:spcPct val="0"/>
              </a:spcBef>
              <a:spcAft>
                <a:spcPct val="0"/>
              </a:spcAft>
              <a:buClr>
                <a:srgbClr val="000000"/>
              </a:buClr>
              <a:buSzPct val="100000"/>
              <a:defRPr/>
            </a:pPr>
            <a:fld id="{EC46AC39-1369-43B6-AD3F-167F10D3C288}" type="slidenum">
              <a:rPr lang="en-US" b="1" smtClean="0">
                <a:solidFill>
                  <a:prstClr val="black">
                    <a:tint val="75000"/>
                  </a:prstClr>
                </a:solidFill>
                <a:latin typeface="Arial" charset="0"/>
                <a:ea typeface="MS Gothic" pitchFamily="49" charset="-128"/>
              </a:rPr>
              <a:pPr defTabSz="449263" eaLnBrk="0" fontAlgn="base" hangingPunct="0">
                <a:lnSpc>
                  <a:spcPct val="87000"/>
                </a:lnSpc>
                <a:spcBef>
                  <a:spcPct val="0"/>
                </a:spcBef>
                <a:spcAft>
                  <a:spcPct val="0"/>
                </a:spcAft>
                <a:buClr>
                  <a:srgbClr val="000000"/>
                </a:buClr>
                <a:buSzPct val="100000"/>
                <a:defRPr/>
              </a:pPr>
              <a:t>‹N›</a:t>
            </a:fld>
            <a:endParaRPr lang="en-US" b="1">
              <a:solidFill>
                <a:prstClr val="black">
                  <a:tint val="75000"/>
                </a:prstClr>
              </a:solidFill>
              <a:latin typeface="Arial" charset="0"/>
              <a:ea typeface="MS Gothic" pitchFamily="49" charset="-128"/>
            </a:endParaRPr>
          </a:p>
        </p:txBody>
      </p:sp>
    </p:spTree>
    <p:extLst>
      <p:ext uri="{BB962C8B-B14F-4D97-AF65-F5344CB8AC3E}">
        <p14:creationId xmlns:p14="http://schemas.microsoft.com/office/powerpoint/2010/main" val="3526566815"/>
      </p:ext>
    </p:extLst>
  </p:cSld>
  <p:clrMap bg1="lt1" tx1="dk1" bg2="lt2" tx2="dk2" accent1="accent1" accent2="accent2" accent3="accent3" accent4="accent4" accent5="accent5" accent6="accent6" hlink="hlink" folHlink="folHlink"/>
  <p:sldLayoutIdLst>
    <p:sldLayoutId id="2147485486" r:id="rId1"/>
    <p:sldLayoutId id="2147485487" r:id="rId2"/>
    <p:sldLayoutId id="2147485488" r:id="rId3"/>
    <p:sldLayoutId id="2147485489" r:id="rId4"/>
    <p:sldLayoutId id="2147485490" r:id="rId5"/>
    <p:sldLayoutId id="2147485491" r:id="rId6"/>
    <p:sldLayoutId id="2147485492" r:id="rId7"/>
    <p:sldLayoutId id="2147485493" r:id="rId8"/>
    <p:sldLayoutId id="2147485494" r:id="rId9"/>
    <p:sldLayoutId id="2147485495" r:id="rId10"/>
    <p:sldLayoutId id="2147485496" r:id="rId11"/>
    <p:sldLayoutId id="2147485497" r:id="rId12"/>
    <p:sldLayoutId id="2147485498" r:id="rId13"/>
    <p:sldLayoutId id="2147485499" r:id="rId14"/>
  </p:sldLayoutIdLst>
  <p:hf sldNum="0" hdr="0" ftr="0" dt="0"/>
  <p:txStyles>
    <p:titleStyle>
      <a:lvl1pPr algn="ctr" defTabSz="914400" rtl="0" eaLnBrk="1" latinLnBrk="0" hangingPunct="1">
        <a:spcBef>
          <a:spcPct val="0"/>
        </a:spcBef>
        <a:buNone/>
        <a:defRPr sz="4400" b="1" kern="1200">
          <a:solidFill>
            <a:srgbClr val="FF0000"/>
          </a:solidFill>
          <a:latin typeface="Book Antiqu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Clr>
          <a:srgbClr val="0000CC"/>
        </a:buClr>
        <a:buFont typeface="Courier New" pitchFamily="49" charset="0"/>
        <a:buChar char="o"/>
        <a:defRPr sz="2800" kern="1200">
          <a:solidFill>
            <a:srgbClr val="0000CC"/>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6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47.jpeg"/><Relationship Id="rId2" Type="http://schemas.openxmlformats.org/officeDocument/2006/relationships/image" Target="../media/image37.png"/><Relationship Id="rId1" Type="http://schemas.openxmlformats.org/officeDocument/2006/relationships/slideLayout" Target="../slideLayouts/slideLayout247.xml"/><Relationship Id="rId6" Type="http://schemas.openxmlformats.org/officeDocument/2006/relationships/image" Target="../media/image41.jpeg"/><Relationship Id="rId11" Type="http://schemas.openxmlformats.org/officeDocument/2006/relationships/image" Target="../media/image46.jpg"/><Relationship Id="rId5" Type="http://schemas.openxmlformats.org/officeDocument/2006/relationships/image" Target="../media/image40.emf"/><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jpeg"/></Relationships>
</file>

<file path=ppt/slides/_rels/slide1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332.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32.xml"/></Relationships>
</file>

<file path=ppt/slides/_rels/slide1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332.xml"/></Relationships>
</file>

<file path=ppt/slides/_rels/slide16.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343.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343.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54.xml"/></Relationships>
</file>

<file path=ppt/slides/_rels/slide1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6.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0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7.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36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0.xml"/><Relationship Id="rId1" Type="http://schemas.openxmlformats.org/officeDocument/2006/relationships/slideLayout" Target="../slideLayouts/slideLayout198.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5.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146.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37.xml"/></Relationships>
</file>

<file path=ppt/slides/_rels/slide29.xml.rels><?xml version="1.0" encoding="UTF-8" standalone="yes"?>
<Relationships xmlns="http://schemas.openxmlformats.org/package/2006/relationships"><Relationship Id="rId8" Type="http://schemas.openxmlformats.org/officeDocument/2006/relationships/hyperlink" Target="file:///C:\Documents%20and%20Settings\pgp\Desktop\Les%20Houches\bologna\HEAPNET\CMB.ppt" TargetMode="External"/><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477.xml"/><Relationship Id="rId6" Type="http://schemas.openxmlformats.org/officeDocument/2006/relationships/hyperlink" Target="http://nedwww.ipac.caltech.edu/level5/March02/Plionis/Plionis3_2.html" TargetMode="External"/><Relationship Id="rId5" Type="http://schemas.openxmlformats.org/officeDocument/2006/relationships/image" Target="../media/image77.jpeg"/><Relationship Id="rId10"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image" Target="../media/image7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5.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226.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xml"/><Relationship Id="rId1" Type="http://schemas.openxmlformats.org/officeDocument/2006/relationships/slideLayout" Target="../slideLayouts/slideLayout265.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58.xml"/></Relationships>
</file>

<file path=ppt/slides/_rels/slide33.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14.xml"/><Relationship Id="rId1" Type="http://schemas.openxmlformats.org/officeDocument/2006/relationships/slideLayout" Target="../slideLayouts/slideLayout500.xml"/></Relationships>
</file>

<file path=ppt/slides/_rels/slide34.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164.xml"/></Relationships>
</file>

<file path=ppt/slides/_rels/slide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8.xml"/></Relationships>
</file>

<file path=ppt/slides/_rels/slide37.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5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38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77.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185.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86.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28.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44.xml"/></Relationships>
</file>

<file path=ppt/slides/_rels/slide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175.xml"/></Relationships>
</file>

<file path=ppt/slides/_rels/slide46.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17.xml"/><Relationship Id="rId1" Type="http://schemas.openxmlformats.org/officeDocument/2006/relationships/slideLayout" Target="../slideLayouts/slideLayout146.xml"/></Relationships>
</file>

<file path=ppt/slides/_rels/slide48.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416.xml"/></Relationships>
</file>

<file path=ppt/slides/_rels/slide4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5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83.xml"/><Relationship Id="rId5" Type="http://schemas.openxmlformats.org/officeDocument/2006/relationships/image" Target="../media/image21.png"/><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8.xml"/><Relationship Id="rId1" Type="http://schemas.openxmlformats.org/officeDocument/2006/relationships/slideLayout" Target="../slideLayouts/slideLayout136.xml"/></Relationships>
</file>

<file path=ppt/slides/_rels/slide5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556.xml"/></Relationships>
</file>

<file path=ppt/slides/_rels/slide52.xml.rels><?xml version="1.0" encoding="UTF-8" standalone="yes"?>
<Relationships xmlns="http://schemas.openxmlformats.org/package/2006/relationships"><Relationship Id="rId8" Type="http://schemas.openxmlformats.org/officeDocument/2006/relationships/image" Target="../media/image112.jpg"/><Relationship Id="rId3" Type="http://schemas.openxmlformats.org/officeDocument/2006/relationships/image" Target="../media/image107.jpg"/><Relationship Id="rId7" Type="http://schemas.openxmlformats.org/officeDocument/2006/relationships/image" Target="../media/image111.jpg"/><Relationship Id="rId2" Type="http://schemas.openxmlformats.org/officeDocument/2006/relationships/image" Target="../media/image106.jpg"/><Relationship Id="rId1" Type="http://schemas.openxmlformats.org/officeDocument/2006/relationships/slideLayout" Target="../slideLayouts/slideLayout512.xml"/><Relationship Id="rId6" Type="http://schemas.openxmlformats.org/officeDocument/2006/relationships/image" Target="../media/image110.jpg"/><Relationship Id="rId5" Type="http://schemas.openxmlformats.org/officeDocument/2006/relationships/image" Target="../media/image109.jpg"/><Relationship Id="rId10" Type="http://schemas.openxmlformats.org/officeDocument/2006/relationships/image" Target="../media/image114.jpg"/><Relationship Id="rId4" Type="http://schemas.openxmlformats.org/officeDocument/2006/relationships/image" Target="../media/image108.jpg"/><Relationship Id="rId9" Type="http://schemas.openxmlformats.org/officeDocument/2006/relationships/image" Target="../media/image113.jpg"/></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394.xml"/></Relationships>
</file>

<file path=ppt/slides/_rels/slide5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94.xml"/></Relationships>
</file>

<file path=ppt/slides/_rels/slide5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15.xml"/></Relationships>
</file>

<file path=ppt/slides/_rels/slide56.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214.xml"/></Relationships>
</file>

<file path=ppt/slides/_rels/slide57.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99.xml"/></Relationships>
</file>

<file path=ppt/slides/_rels/slide60.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5.emf"/><Relationship Id="rId1" Type="http://schemas.openxmlformats.org/officeDocument/2006/relationships/slideLayout" Target="../slideLayouts/slideLayout81.xml"/></Relationships>
</file>

<file path=ppt/slides/_rels/slide62.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517.xml"/></Relationships>
</file>

<file path=ppt/slides/_rels/slide63.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146.xml"/></Relationships>
</file>

<file path=ppt/slides/_rels/slide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532.xml"/></Relationships>
</file>

<file path=ppt/slides/_rels/slide6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142.xml"/></Relationships>
</file>

<file path=ppt/slides/_rels/slide67.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365.xml"/></Relationships>
</file>

<file path=ppt/slides/_rels/slide68.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146.xml"/></Relationships>
</file>

<file path=ppt/slides/_rels/slide6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2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7.xml"/><Relationship Id="rId4" Type="http://schemas.openxmlformats.org/officeDocument/2006/relationships/image" Target="../media/image24.emf"/></Relationships>
</file>

<file path=ppt/slides/_rels/slide70.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52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71.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532.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0.xml"/><Relationship Id="rId1" Type="http://schemas.openxmlformats.org/officeDocument/2006/relationships/slideLayout" Target="../slideLayouts/slideLayout547.xml"/></Relationships>
</file>

<file path=ppt/slides/_rels/slide7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emf"/><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539.xml"/></Relationships>
</file>

<file path=ppt/slides/_rels/slide75.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95.xml"/></Relationships>
</file>

<file path=ppt/slides/_rels/slide7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84.xml"/></Relationships>
</file>

<file path=ppt/slides/_rels/slide7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455.xml"/></Relationships>
</file>

<file path=ppt/slides/_rels/slide7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image" Target="../media/image159.png"/></Relationships>
</file>

<file path=ppt/slides/_rels/slide8.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95.xml"/></Relationships>
</file>

<file path=ppt/slides/_rels/slide82.xml.rels><?xml version="1.0" encoding="UTF-8" standalone="yes"?>
<Relationships xmlns="http://schemas.openxmlformats.org/package/2006/relationships"><Relationship Id="rId8" Type="http://schemas.openxmlformats.org/officeDocument/2006/relationships/image" Target="../media/image164.emf"/><Relationship Id="rId3" Type="http://schemas.openxmlformats.org/officeDocument/2006/relationships/notesSlide" Target="../notesSlides/notesSlide22.xml"/><Relationship Id="rId7" Type="http://schemas.openxmlformats.org/officeDocument/2006/relationships/image" Target="../media/image161.wmf"/><Relationship Id="rId2" Type="http://schemas.openxmlformats.org/officeDocument/2006/relationships/slideLayout" Target="../slideLayouts/slideLayout46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63.jpeg"/><Relationship Id="rId4" Type="http://schemas.openxmlformats.org/officeDocument/2006/relationships/image" Target="../media/image162.jpeg"/></Relationships>
</file>

<file path=ppt/slides/_rels/slide8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81.xml"/><Relationship Id="rId4" Type="http://schemas.openxmlformats.org/officeDocument/2006/relationships/image" Target="../media/image167.emf"/></Relationships>
</file>

<file path=ppt/slides/_rels/slide84.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85.xml"/></Relationships>
</file>

<file path=ppt/slides/_rels/slide8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58.xml"/></Relationships>
</file>

<file path=ppt/slides/_rels/slide8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53.xml"/></Relationships>
</file>

<file path=ppt/slides/_rels/slide87.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15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3"/>
          <p:cNvSpPr>
            <a:spLocks noGrp="1" noChangeArrowheads="1"/>
          </p:cNvSpPr>
          <p:nvPr>
            <p:ph type="ctrTitle"/>
          </p:nvPr>
        </p:nvSpPr>
        <p:spPr>
          <a:xfrm>
            <a:off x="734218" y="270861"/>
            <a:ext cx="10662328" cy="8309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chorCtr="0">
            <a:spAutoFit/>
          </a:bodyPr>
          <a:lstStyle/>
          <a:p>
            <a:pPr eaLnBrk="1" hangingPunct="1">
              <a:lnSpc>
                <a:spcPct val="120000"/>
              </a:lnSpc>
              <a:buClr>
                <a:srgbClr val="FFCC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solidFill>
                  <a:srgbClr val="FFFF00"/>
                </a:solidFill>
                <a:effectLst/>
                <a:latin typeface="Times New Roman" panose="02020603050405020304" pitchFamily="18" charset="0"/>
                <a:cs typeface="Times New Roman" panose="02020603050405020304" pitchFamily="18" charset="0"/>
              </a:rPr>
              <a:t>Cosmic Ray direct measurements in space</a:t>
            </a:r>
            <a:endParaRPr lang="en-GB" altLang="it-IT" sz="4000" dirty="0">
              <a:solidFill>
                <a:srgbClr val="FFFF00"/>
              </a:solidFill>
              <a:effectLst/>
              <a:latin typeface="Times New Roman" panose="02020603050405020304" pitchFamily="18" charset="0"/>
              <a:cs typeface="Times New Roman" panose="02020603050405020304" pitchFamily="18" charset="0"/>
            </a:endParaRPr>
          </a:p>
        </p:txBody>
      </p:sp>
      <p:sp>
        <p:nvSpPr>
          <p:cNvPr id="321540" name="Text Box 4"/>
          <p:cNvSpPr txBox="1">
            <a:spLocks noChangeArrowheads="1"/>
          </p:cNvSpPr>
          <p:nvPr/>
        </p:nvSpPr>
        <p:spPr bwMode="auto">
          <a:xfrm>
            <a:off x="1290813" y="3698744"/>
            <a:ext cx="8866910" cy="26933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cs typeface="Times New Roman" panose="02020603050405020304"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cs typeface="Times New Roman" panose="02020603050405020304"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cs typeface="Times New Roman" panose="02020603050405020304"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cs typeface="Times New Roman" panose="02020603050405020304"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cs typeface="Times New Roman" panose="02020603050405020304"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cs typeface="Times New Roman" panose="02020603050405020304"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cs typeface="Times New Roman" panose="02020603050405020304"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anose="02020603050405020304" pitchFamily="18" charset="0"/>
                <a:cs typeface="Times New Roman" panose="02020603050405020304" pitchFamily="18" charset="0"/>
              </a:defRPr>
            </a:lvl9pPr>
          </a:lstStyle>
          <a:p>
            <a:pPr algn="ctr" fontAlgn="base">
              <a:spcBef>
                <a:spcPct val="0"/>
              </a:spcBef>
              <a:spcAft>
                <a:spcPct val="0"/>
              </a:spcAft>
              <a:buClr>
                <a:srgbClr val="FFFFCC"/>
              </a:buClr>
              <a:buSzPct val="100000"/>
              <a:buFont typeface="Times New Roman" panose="02020603050405020304" pitchFamily="18" charset="0"/>
              <a:buNone/>
            </a:pPr>
            <a:r>
              <a:rPr lang="en-GB" altLang="it-IT" sz="3600" i="1" dirty="0">
                <a:solidFill>
                  <a:srgbClr val="FFFFFF"/>
                </a:solidFill>
                <a:ea typeface="MS Gothic" panose="020B0609070205080204" pitchFamily="49" charset="-128"/>
                <a:cs typeface="Arial" panose="020B0604020202020204" pitchFamily="34" charset="0"/>
              </a:rPr>
              <a:t>Piergiorgio </a:t>
            </a:r>
            <a:r>
              <a:rPr lang="en-GB" altLang="it-IT" sz="3600" i="1" dirty="0" smtClean="0">
                <a:solidFill>
                  <a:srgbClr val="FFFFFF"/>
                </a:solidFill>
                <a:ea typeface="MS Gothic" panose="020B0609070205080204" pitchFamily="49" charset="-128"/>
                <a:cs typeface="Arial" panose="020B0604020202020204" pitchFamily="34" charset="0"/>
              </a:rPr>
              <a:t>Picozza</a:t>
            </a:r>
            <a:endParaRPr lang="en-GB" altLang="it-IT" sz="3600" i="1" dirty="0">
              <a:solidFill>
                <a:srgbClr val="FFFFFF"/>
              </a:solidFill>
              <a:ea typeface="MS Gothic" panose="020B0609070205080204" pitchFamily="49" charset="-128"/>
              <a:cs typeface="Arial" panose="020B0604020202020204" pitchFamily="34" charset="0"/>
            </a:endParaRPr>
          </a:p>
          <a:p>
            <a:pPr algn="ctr" fontAlgn="base">
              <a:spcBef>
                <a:spcPct val="0"/>
              </a:spcBef>
              <a:spcAft>
                <a:spcPct val="0"/>
              </a:spcAft>
              <a:buClr>
                <a:srgbClr val="FFFFCC"/>
              </a:buClr>
              <a:buSzPct val="100000"/>
              <a:buFont typeface="Times New Roman" panose="02020603050405020304" pitchFamily="18" charset="0"/>
              <a:buNone/>
            </a:pPr>
            <a:r>
              <a:rPr lang="it-IT" altLang="it-IT" i="1" dirty="0" smtClean="0">
                <a:solidFill>
                  <a:srgbClr val="FFFFFF"/>
                </a:solidFill>
                <a:ea typeface="MS Gothic" panose="020B0609070205080204" pitchFamily="49" charset="-128"/>
                <a:cs typeface="Arial" panose="020B0604020202020204" pitchFamily="34" charset="0"/>
              </a:rPr>
              <a:t>INFN, </a:t>
            </a:r>
            <a:r>
              <a:rPr lang="it-IT" altLang="it-IT" i="1" dirty="0" err="1" smtClean="0">
                <a:solidFill>
                  <a:srgbClr val="FFFFFF"/>
                </a:solidFill>
                <a:ea typeface="MS Gothic" panose="020B0609070205080204" pitchFamily="49" charset="-128"/>
                <a:cs typeface="Arial" panose="020B0604020202020204" pitchFamily="34" charset="0"/>
              </a:rPr>
              <a:t>University</a:t>
            </a:r>
            <a:r>
              <a:rPr lang="it-IT" altLang="it-IT" i="1" dirty="0" smtClean="0">
                <a:solidFill>
                  <a:srgbClr val="FFFFFF"/>
                </a:solidFill>
                <a:ea typeface="MS Gothic" panose="020B0609070205080204" pitchFamily="49" charset="-128"/>
                <a:cs typeface="Arial" panose="020B0604020202020204" pitchFamily="34" charset="0"/>
              </a:rPr>
              <a:t> </a:t>
            </a:r>
            <a:r>
              <a:rPr lang="it-IT" altLang="it-IT" i="1" dirty="0">
                <a:solidFill>
                  <a:srgbClr val="FFFFFF"/>
                </a:solidFill>
                <a:ea typeface="MS Gothic" panose="020B0609070205080204" pitchFamily="49" charset="-128"/>
                <a:cs typeface="Arial" panose="020B0604020202020204" pitchFamily="34" charset="0"/>
              </a:rPr>
              <a:t>of Rome Tor </a:t>
            </a:r>
            <a:r>
              <a:rPr lang="it-IT" altLang="it-IT" i="1" dirty="0" smtClean="0">
                <a:solidFill>
                  <a:srgbClr val="FFFFFF"/>
                </a:solidFill>
                <a:ea typeface="MS Gothic" panose="020B0609070205080204" pitchFamily="49" charset="-128"/>
                <a:cs typeface="Arial" panose="020B0604020202020204" pitchFamily="34" charset="0"/>
              </a:rPr>
              <a:t>Vergata</a:t>
            </a:r>
            <a:endParaRPr lang="it-IT" altLang="it-IT" i="1" dirty="0">
              <a:solidFill>
                <a:srgbClr val="FFFFFF"/>
              </a:solidFill>
              <a:ea typeface="MS Gothic" panose="020B0609070205080204" pitchFamily="49" charset="-128"/>
              <a:cs typeface="Arial" panose="020B0604020202020204" pitchFamily="34" charset="0"/>
            </a:endParaRPr>
          </a:p>
          <a:p>
            <a:pPr algn="ctr" fontAlgn="base">
              <a:spcBef>
                <a:spcPct val="0"/>
              </a:spcBef>
              <a:spcAft>
                <a:spcPct val="0"/>
              </a:spcAft>
              <a:buClr>
                <a:srgbClr val="FFFFCC"/>
              </a:buClr>
              <a:buSzPct val="100000"/>
              <a:buFont typeface="Times New Roman" panose="02020603050405020304" pitchFamily="18" charset="0"/>
              <a:buNone/>
            </a:pPr>
            <a:endParaRPr lang="en-US" i="1" dirty="0"/>
          </a:p>
          <a:p>
            <a:pPr algn="ctr"/>
            <a:r>
              <a:rPr lang="en-US" dirty="0" err="1" smtClean="0"/>
              <a:t>Astroparticle</a:t>
            </a:r>
            <a:r>
              <a:rPr lang="en-US" dirty="0" smtClean="0"/>
              <a:t> Colloquia </a:t>
            </a:r>
          </a:p>
          <a:p>
            <a:pPr algn="ctr"/>
            <a:r>
              <a:rPr lang="en-US" dirty="0" smtClean="0"/>
              <a:t>GSSI</a:t>
            </a:r>
            <a:endParaRPr lang="en-US" dirty="0"/>
          </a:p>
          <a:p>
            <a:pPr algn="ctr" fontAlgn="base">
              <a:lnSpc>
                <a:spcPct val="87000"/>
              </a:lnSpc>
              <a:spcBef>
                <a:spcPct val="0"/>
              </a:spcBef>
              <a:spcAft>
                <a:spcPct val="0"/>
              </a:spcAft>
              <a:buClr>
                <a:srgbClr val="000000"/>
              </a:buClr>
              <a:buSzPct val="100000"/>
              <a:buFont typeface="Arial" panose="020B0604020202020204" pitchFamily="34" charset="0"/>
              <a:buNone/>
            </a:pPr>
            <a:r>
              <a:rPr lang="en-GB" altLang="it-IT" sz="2400" i="1" dirty="0" smtClean="0">
                <a:solidFill>
                  <a:srgbClr val="FFFFFF"/>
                </a:solidFill>
                <a:ea typeface="MS Gothic" panose="020B0609070205080204" pitchFamily="49" charset="-128"/>
                <a:cs typeface="Arial" panose="020B0604020202020204" pitchFamily="34" charset="0"/>
              </a:rPr>
              <a:t>March  24, 2021</a:t>
            </a:r>
            <a:endParaRPr lang="en-GB" altLang="it-IT" sz="2400" i="1" dirty="0">
              <a:solidFill>
                <a:srgbClr val="FFFFFF"/>
              </a:solidFill>
              <a:ea typeface="MS Gothic" panose="020B0609070205080204" pitchFamily="49" charset="-128"/>
              <a:cs typeface="Arial" panose="020B0604020202020204" pitchFamily="34" charset="0"/>
            </a:endParaRPr>
          </a:p>
        </p:txBody>
      </p:sp>
      <p:pic>
        <p:nvPicPr>
          <p:cNvPr id="3215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5519" y="1224957"/>
            <a:ext cx="2879725" cy="259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1542" name="Picture 6" descr="Untitl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813" y="1792582"/>
            <a:ext cx="2405062"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4" name="Picture 3" descr="CAPRICE_BALL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7794" y="1896270"/>
            <a:ext cx="8540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2218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9774" y="56143"/>
            <a:ext cx="10515600" cy="1325563"/>
          </a:xfrm>
        </p:spPr>
        <p:txBody>
          <a:bodyPr>
            <a:normAutofit/>
          </a:bodyPr>
          <a:lstStyle/>
          <a:p>
            <a:pPr algn="ctr"/>
            <a:r>
              <a:rPr lang="en-US" sz="3200" dirty="0" smtClean="0">
                <a:solidFill>
                  <a:srgbClr val="0070C0"/>
                </a:solidFill>
                <a:latin typeface="Times New Roman" panose="02020603050405020304" pitchFamily="18" charset="0"/>
                <a:cs typeface="Times New Roman" panose="02020603050405020304" pitchFamily="18" charset="0"/>
              </a:rPr>
              <a:t>Calorimetric Instruments</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3" name="Segnaposto testo 2"/>
          <p:cNvSpPr>
            <a:spLocks noGrp="1"/>
          </p:cNvSpPr>
          <p:nvPr>
            <p:ph type="body" idx="1"/>
          </p:nvPr>
        </p:nvSpPr>
        <p:spPr>
          <a:xfrm>
            <a:off x="268288" y="1278732"/>
            <a:ext cx="4363321" cy="823912"/>
          </a:xfrm>
        </p:spPr>
        <p:txBody>
          <a:bodyPr/>
          <a:lstStyle/>
          <a:p>
            <a:pPr algn="ctr"/>
            <a:r>
              <a:rPr lang="en-US" b="0" dirty="0">
                <a:solidFill>
                  <a:srgbClr val="FF0000"/>
                </a:solidFill>
                <a:latin typeface="Arial" panose="020B0604020202020204" pitchFamily="34" charset="0"/>
                <a:cs typeface="Arial" panose="020B0604020202020204" pitchFamily="34" charset="0"/>
              </a:rPr>
              <a:t>DAMPE</a:t>
            </a:r>
          </a:p>
        </p:txBody>
      </p:sp>
      <p:pic>
        <p:nvPicPr>
          <p:cNvPr id="7" name="Segnaposto contenuto 6"/>
          <p:cNvPicPr>
            <a:picLocks noGrp="1" noChangeAspect="1"/>
          </p:cNvPicPr>
          <p:nvPr>
            <p:ph sz="half" idx="2"/>
          </p:nvPr>
        </p:nvPicPr>
        <p:blipFill>
          <a:blip r:embed="rId2"/>
          <a:stretch>
            <a:fillRect/>
          </a:stretch>
        </p:blipFill>
        <p:spPr>
          <a:xfrm>
            <a:off x="-116071" y="2689175"/>
            <a:ext cx="4586922" cy="2628000"/>
          </a:xfrm>
          <a:prstGeom prst="rect">
            <a:avLst/>
          </a:prstGeom>
        </p:spPr>
      </p:pic>
      <p:sp>
        <p:nvSpPr>
          <p:cNvPr id="5" name="Segnaposto testo 4"/>
          <p:cNvSpPr>
            <a:spLocks noGrp="1"/>
          </p:cNvSpPr>
          <p:nvPr>
            <p:ph type="body" sz="quarter" idx="3"/>
          </p:nvPr>
        </p:nvSpPr>
        <p:spPr>
          <a:xfrm>
            <a:off x="6911972" y="1330219"/>
            <a:ext cx="5183188" cy="823912"/>
          </a:xfrm>
        </p:spPr>
        <p:txBody>
          <a:bodyPr/>
          <a:lstStyle/>
          <a:p>
            <a:pPr algn="ctr"/>
            <a:r>
              <a:rPr lang="en-US" b="0" dirty="0">
                <a:solidFill>
                  <a:srgbClr val="FF0000"/>
                </a:solidFill>
                <a:latin typeface="Arial" panose="020B0604020202020204" pitchFamily="34" charset="0"/>
                <a:cs typeface="Arial" panose="020B0604020202020204" pitchFamily="34" charset="0"/>
              </a:rPr>
              <a:t>CALET</a:t>
            </a:r>
          </a:p>
        </p:txBody>
      </p:sp>
      <p:pic>
        <p:nvPicPr>
          <p:cNvPr id="9218" name="Picture 2" descr="CALorimetric Electron Telescope (CALET)"/>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8713788" y="2689175"/>
            <a:ext cx="3238317" cy="2772000"/>
          </a:xfrm>
          <a:prstGeom prst="rect">
            <a:avLst/>
          </a:prstGeom>
          <a:noFill/>
          <a:extLst>
            <a:ext uri="{909E8E84-426E-40DD-AFC4-6F175D3DCCD1}">
              <a14:hiddenFill xmlns:a14="http://schemas.microsoft.com/office/drawing/2010/main">
                <a:solidFill>
                  <a:srgbClr val="FFFFFF"/>
                </a:solidFill>
              </a14:hiddenFill>
            </a:ext>
          </a:extLst>
        </p:spPr>
      </p:pic>
      <p:pic>
        <p:nvPicPr>
          <p:cNvPr id="8" name="Segnaposto contenuto 7"/>
          <p:cNvPicPr>
            <a:picLocks noChangeAspect="1"/>
          </p:cNvPicPr>
          <p:nvPr/>
        </p:nvPicPr>
        <p:blipFill>
          <a:blip r:embed="rId4"/>
          <a:stretch>
            <a:fillRect/>
          </a:stretch>
        </p:blipFill>
        <p:spPr bwMode="auto">
          <a:xfrm>
            <a:off x="4685741" y="4075175"/>
            <a:ext cx="3813157" cy="24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36629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769799" y="360083"/>
            <a:ext cx="7267324" cy="1143000"/>
          </a:xfrm>
        </p:spPr>
        <p:txBody>
          <a:bodyPr/>
          <a:lstStyle/>
          <a:p>
            <a:pPr eaLnBrk="1" hangingPunct="1">
              <a:defRPr/>
            </a:pPr>
            <a:r>
              <a:rPr lang="it-IT" sz="3600" b="1" dirty="0" smtClean="0"/>
              <a:t>PAMELA</a:t>
            </a:r>
          </a:p>
        </p:txBody>
      </p:sp>
      <p:pic>
        <p:nvPicPr>
          <p:cNvPr id="55" name="Immagine 54"/>
          <p:cNvPicPr>
            <a:picLocks noChangeAspect="1"/>
          </p:cNvPicPr>
          <p:nvPr/>
        </p:nvPicPr>
        <p:blipFill>
          <a:blip r:embed="rId2"/>
          <a:stretch>
            <a:fillRect/>
          </a:stretch>
        </p:blipFill>
        <p:spPr>
          <a:xfrm>
            <a:off x="1411889" y="220537"/>
            <a:ext cx="804742" cy="506012"/>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8661" y="4170708"/>
            <a:ext cx="1080000" cy="1144545"/>
          </a:xfrm>
          <a:prstGeom prst="rect">
            <a:avLst/>
          </a:prstGeom>
        </p:spPr>
      </p:pic>
      <p:pic>
        <p:nvPicPr>
          <p:cNvPr id="68" name="Picture 2" descr="C:\Users\Piergiorgio\Desktop\apparato\Welcome to PAMELA MISSION Official Website - Magnetic Spectrometer_files\perm_magn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9798" y="1978027"/>
            <a:ext cx="1920000" cy="14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magine 5"/>
          <p:cNvPicPr>
            <a:picLocks noChangeAspect="1"/>
          </p:cNvPicPr>
          <p:nvPr/>
        </p:nvPicPr>
        <p:blipFill>
          <a:blip r:embed="rId5"/>
          <a:stretch>
            <a:fillRect/>
          </a:stretch>
        </p:blipFill>
        <p:spPr>
          <a:xfrm>
            <a:off x="3736284" y="1981969"/>
            <a:ext cx="2381732" cy="3492000"/>
          </a:xfrm>
          <a:prstGeom prst="rect">
            <a:avLst/>
          </a:prstGeom>
        </p:spPr>
      </p:pic>
      <p:pic>
        <p:nvPicPr>
          <p:cNvPr id="70" name="Picture 10" descr="p_int1_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1408" y="3471584"/>
            <a:ext cx="1505014" cy="1008000"/>
          </a:xfrm>
          <a:prstGeom prst="rect">
            <a:avLst/>
          </a:prstGeom>
          <a:noFill/>
          <a:l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 name="Picture 5" descr="IM000012-con-bord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6507" y="4663551"/>
            <a:ext cx="1764000" cy="132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magine 7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4502" y="2005013"/>
            <a:ext cx="1392000" cy="1044000"/>
          </a:xfrm>
          <a:prstGeom prst="rect">
            <a:avLst/>
          </a:prstGeom>
        </p:spPr>
      </p:pic>
      <p:pic>
        <p:nvPicPr>
          <p:cNvPr id="73" name="Picture 4" descr="Calorimeter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96873" y="3198361"/>
            <a:ext cx="1476000" cy="1107226"/>
          </a:xfrm>
          <a:prstGeom prst="rect">
            <a:avLst/>
          </a:prstGeom>
          <a:noFill/>
          <a:extLst>
            <a:ext uri="{909E8E84-426E-40DD-AFC4-6F175D3DCCD1}">
              <a14:hiddenFill xmlns:a14="http://schemas.microsoft.com/office/drawing/2010/main">
                <a:solidFill>
                  <a:srgbClr val="FFFFFF"/>
                </a:solidFill>
              </a14:hiddenFill>
            </a:ext>
          </a:extLst>
        </p:spPr>
      </p:pic>
      <p:pic>
        <p:nvPicPr>
          <p:cNvPr id="74" name="Immagine 73"/>
          <p:cNvPicPr>
            <a:picLocks noChangeAspect="1"/>
          </p:cNvPicPr>
          <p:nvPr/>
        </p:nvPicPr>
        <p:blipFill>
          <a:blip r:embed="rId10"/>
          <a:stretch>
            <a:fillRect/>
          </a:stretch>
        </p:blipFill>
        <p:spPr>
          <a:xfrm>
            <a:off x="6095247" y="4371665"/>
            <a:ext cx="1296000" cy="953766"/>
          </a:xfrm>
          <a:prstGeom prst="rect">
            <a:avLst/>
          </a:prstGeom>
        </p:spPr>
      </p:pic>
      <p:pic>
        <p:nvPicPr>
          <p:cNvPr id="75" name="Immagine 7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4130" y="2031269"/>
            <a:ext cx="1529793" cy="1008000"/>
          </a:xfrm>
          <a:prstGeom prst="rect">
            <a:avLst/>
          </a:prstGeom>
        </p:spPr>
      </p:pic>
      <p:pic>
        <p:nvPicPr>
          <p:cNvPr id="76" name="Picture 6" descr="s4_0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8873" y="3198361"/>
            <a:ext cx="1658330" cy="900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69840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164" y="79375"/>
            <a:ext cx="8829675"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913421"/>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01871" y="109182"/>
            <a:ext cx="8602663" cy="6372000"/>
            <a:chOff x="0" y="0"/>
            <a:chExt cx="5419" cy="4320"/>
          </a:xfrm>
        </p:grpSpPr>
        <p:sp>
          <p:nvSpPr>
            <p:cNvPr id="3" name="Line 3"/>
            <p:cNvSpPr>
              <a:spLocks noChangeShapeType="1"/>
            </p:cNvSpPr>
            <p:nvPr/>
          </p:nvSpPr>
          <p:spPr bwMode="auto">
            <a:xfrm flipV="1">
              <a:off x="3351" y="2295"/>
              <a:ext cx="226" cy="91"/>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0" fontAlgn="base" latinLnBrk="0" hangingPunct="0">
                <a:lnSpc>
                  <a:spcPct val="87000"/>
                </a:lnSpc>
                <a:spcBef>
                  <a:spcPct val="0"/>
                </a:spcBef>
                <a:spcAft>
                  <a:spcPct val="0"/>
                </a:spcAft>
                <a:buClr>
                  <a:srgbClr val="000000"/>
                </a:buClr>
                <a:buSzPct val="100000"/>
                <a:buFontTx/>
                <a:buNone/>
                <a:tabLst/>
                <a:defRPr/>
              </a:pPr>
              <a:endParaRPr kumimoji="0" lang="en-US" sz="1800" b="1" i="0" u="none" strike="noStrike" kern="0" cap="none" spc="0" normalizeH="0" baseline="0" noProof="0" smtClean="0">
                <a:ln>
                  <a:noFill/>
                </a:ln>
                <a:solidFill>
                  <a:srgbClr val="0066CC"/>
                </a:solidFill>
                <a:effectLst/>
                <a:uLnTx/>
                <a:uFillTx/>
                <a:ea typeface="MS Gothic" panose="020B0609070205080204" pitchFamily="49" charset="-128"/>
                <a:cs typeface="Arial"/>
              </a:endParaRPr>
            </a:p>
          </p:txBody>
        </p:sp>
        <p:sp>
          <p:nvSpPr>
            <p:cNvPr id="4" name="Line 4"/>
            <p:cNvSpPr>
              <a:spLocks noChangeShapeType="1"/>
            </p:cNvSpPr>
            <p:nvPr/>
          </p:nvSpPr>
          <p:spPr bwMode="auto">
            <a:xfrm flipH="1" flipV="1">
              <a:off x="2075" y="1891"/>
              <a:ext cx="399"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0" fontAlgn="base" latinLnBrk="0" hangingPunct="0">
                <a:lnSpc>
                  <a:spcPct val="87000"/>
                </a:lnSpc>
                <a:spcBef>
                  <a:spcPct val="0"/>
                </a:spcBef>
                <a:spcAft>
                  <a:spcPct val="0"/>
                </a:spcAft>
                <a:buClr>
                  <a:srgbClr val="000000"/>
                </a:buClr>
                <a:buSzPct val="100000"/>
                <a:buFontTx/>
                <a:buNone/>
                <a:tabLst/>
                <a:defRPr/>
              </a:pPr>
              <a:endParaRPr kumimoji="0" lang="en-US" sz="1800" b="1" i="0" u="none" strike="noStrike" kern="0" cap="none" spc="0" normalizeH="0" baseline="0" noProof="0" smtClean="0">
                <a:ln>
                  <a:noFill/>
                </a:ln>
                <a:solidFill>
                  <a:srgbClr val="0066CC"/>
                </a:solidFill>
                <a:effectLst/>
                <a:uLnTx/>
                <a:uFillTx/>
                <a:ea typeface="MS Gothic" panose="020B0609070205080204" pitchFamily="49" charset="-128"/>
                <a:cs typeface="Arial"/>
              </a:endParaRPr>
            </a:p>
          </p:txBody>
        </p:sp>
        <p:pic>
          <p:nvPicPr>
            <p:cNvPr id="5" name="Picture 5" descr="_fig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84" cy="432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6"/>
            <p:cNvGrpSpPr>
              <a:grpSpLocks/>
            </p:cNvGrpSpPr>
            <p:nvPr/>
          </p:nvGrpSpPr>
          <p:grpSpPr bwMode="auto">
            <a:xfrm>
              <a:off x="2199" y="0"/>
              <a:ext cx="3220" cy="4320"/>
              <a:chOff x="2245" y="0"/>
              <a:chExt cx="3220" cy="4320"/>
            </a:xfrm>
          </p:grpSpPr>
          <p:pic>
            <p:nvPicPr>
              <p:cNvPr id="10" name="Picture 7" descr="_fig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 y="0"/>
                <a:ext cx="2757" cy="43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8"/>
              <p:cNvSpPr>
                <a:spLocks noChangeArrowheads="1"/>
              </p:cNvSpPr>
              <p:nvPr/>
            </p:nvSpPr>
            <p:spPr bwMode="auto">
              <a:xfrm>
                <a:off x="2245" y="384"/>
                <a:ext cx="465" cy="150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0" fontAlgn="base" latinLnBrk="0" hangingPunct="0">
                  <a:lnSpc>
                    <a:spcPct val="87000"/>
                  </a:lnSpc>
                  <a:spcBef>
                    <a:spcPct val="0"/>
                  </a:spcBef>
                  <a:spcAft>
                    <a:spcPct val="0"/>
                  </a:spcAft>
                  <a:buClr>
                    <a:srgbClr val="000000"/>
                  </a:buClr>
                  <a:buSzPct val="100000"/>
                  <a:buFontTx/>
                  <a:buNone/>
                  <a:tabLst/>
                  <a:defRPr/>
                </a:pPr>
                <a:endParaRPr kumimoji="0" lang="en-US" sz="1800" b="1" i="0" u="none" strike="noStrike" kern="0" cap="none" spc="0" normalizeH="0" baseline="0" noProof="0" smtClean="0">
                  <a:ln>
                    <a:noFill/>
                  </a:ln>
                  <a:solidFill>
                    <a:srgbClr val="0066CC"/>
                  </a:solidFill>
                  <a:effectLst/>
                  <a:uLnTx/>
                  <a:uFillTx/>
                  <a:ea typeface="MS Gothic" panose="020B0609070205080204" pitchFamily="49" charset="-128"/>
                  <a:cs typeface="Arial"/>
                </a:endParaRPr>
              </a:p>
            </p:txBody>
          </p:sp>
          <p:sp>
            <p:nvSpPr>
              <p:cNvPr id="12" name="Rectangle 9"/>
              <p:cNvSpPr>
                <a:spLocks noChangeArrowheads="1"/>
              </p:cNvSpPr>
              <p:nvPr/>
            </p:nvSpPr>
            <p:spPr bwMode="auto">
              <a:xfrm>
                <a:off x="5012" y="391"/>
                <a:ext cx="453" cy="172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0" fontAlgn="base" latinLnBrk="0" hangingPunct="0">
                  <a:lnSpc>
                    <a:spcPct val="87000"/>
                  </a:lnSpc>
                  <a:spcBef>
                    <a:spcPct val="0"/>
                  </a:spcBef>
                  <a:spcAft>
                    <a:spcPct val="0"/>
                  </a:spcAft>
                  <a:buClr>
                    <a:srgbClr val="000000"/>
                  </a:buClr>
                  <a:buSzPct val="100000"/>
                  <a:buFontTx/>
                  <a:buNone/>
                  <a:tabLst/>
                  <a:defRPr/>
                </a:pPr>
                <a:endParaRPr kumimoji="0" lang="en-US" sz="1800" b="1" i="0" u="none" strike="noStrike" kern="0" cap="none" spc="0" normalizeH="0" baseline="0" noProof="0" smtClean="0">
                  <a:ln>
                    <a:noFill/>
                  </a:ln>
                  <a:solidFill>
                    <a:srgbClr val="0066CC"/>
                  </a:solidFill>
                  <a:effectLst/>
                  <a:uLnTx/>
                  <a:uFillTx/>
                  <a:ea typeface="MS Gothic" panose="020B0609070205080204" pitchFamily="49" charset="-128"/>
                  <a:cs typeface="Arial"/>
                </a:endParaRPr>
              </a:p>
            </p:txBody>
          </p:sp>
          <p:sp>
            <p:nvSpPr>
              <p:cNvPr id="13" name="Rectangle 10"/>
              <p:cNvSpPr>
                <a:spLocks noChangeArrowheads="1"/>
              </p:cNvSpPr>
              <p:nvPr/>
            </p:nvSpPr>
            <p:spPr bwMode="auto">
              <a:xfrm>
                <a:off x="5148" y="2750"/>
                <a:ext cx="317" cy="2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0" fontAlgn="base" latinLnBrk="0" hangingPunct="0">
                  <a:lnSpc>
                    <a:spcPct val="87000"/>
                  </a:lnSpc>
                  <a:spcBef>
                    <a:spcPct val="0"/>
                  </a:spcBef>
                  <a:spcAft>
                    <a:spcPct val="0"/>
                  </a:spcAft>
                  <a:buClr>
                    <a:srgbClr val="000000"/>
                  </a:buClr>
                  <a:buSzPct val="100000"/>
                  <a:buFontTx/>
                  <a:buNone/>
                  <a:tabLst/>
                  <a:defRPr/>
                </a:pPr>
                <a:endParaRPr kumimoji="0" lang="en-US" sz="1800" b="1" i="0" u="none" strike="noStrike" kern="0" cap="none" spc="0" normalizeH="0" baseline="0" noProof="0" smtClean="0">
                  <a:ln>
                    <a:noFill/>
                  </a:ln>
                  <a:solidFill>
                    <a:srgbClr val="0066CC"/>
                  </a:solidFill>
                  <a:effectLst/>
                  <a:uLnTx/>
                  <a:uFillTx/>
                  <a:ea typeface="MS Gothic" panose="020B0609070205080204" pitchFamily="49" charset="-128"/>
                  <a:cs typeface="Arial"/>
                </a:endParaRPr>
              </a:p>
            </p:txBody>
          </p:sp>
        </p:grpSp>
        <p:sp>
          <p:nvSpPr>
            <p:cNvPr id="7" name="Rectangle 11"/>
            <p:cNvSpPr>
              <a:spLocks noChangeArrowheads="1"/>
            </p:cNvSpPr>
            <p:nvPr/>
          </p:nvSpPr>
          <p:spPr bwMode="auto">
            <a:xfrm>
              <a:off x="1655" y="2160"/>
              <a:ext cx="1816" cy="49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449263" eaLnBrk="0" fontAlgn="base" latinLnBrk="0" hangingPunct="0">
                <a:lnSpc>
                  <a:spcPct val="100000"/>
                </a:lnSpc>
                <a:spcBef>
                  <a:spcPct val="0"/>
                </a:spcBef>
                <a:spcAft>
                  <a:spcPct val="0"/>
                </a:spcAft>
                <a:buClrTx/>
                <a:buSzTx/>
                <a:buFontTx/>
                <a:buNone/>
                <a:tabLst/>
                <a:defRPr/>
              </a:pPr>
              <a:r>
                <a:rPr kumimoji="0" lang="it-IT" altLang="it-IT" sz="1800" b="0" i="0" u="none" strike="noStrike" kern="0" cap="none" spc="0" normalizeH="0" baseline="0" noProof="0" smtClean="0">
                  <a:ln>
                    <a:noFill/>
                  </a:ln>
                  <a:solidFill>
                    <a:srgbClr val="FF0000"/>
                  </a:solidFill>
                  <a:effectLst/>
                  <a:uLnTx/>
                  <a:uFillTx/>
                  <a:ea typeface="MS Gothic" panose="020B0609070205080204" pitchFamily="49" charset="-128"/>
                  <a:cs typeface="Arial"/>
                </a:rPr>
                <a:t>Flight data:</a:t>
              </a:r>
            </a:p>
            <a:p>
              <a:pPr marL="0" marR="0" lvl="0" indent="0" algn="ctr" defTabSz="449263" eaLnBrk="0" fontAlgn="base" latinLnBrk="0" hangingPunct="0">
                <a:lnSpc>
                  <a:spcPct val="100000"/>
                </a:lnSpc>
                <a:spcBef>
                  <a:spcPct val="0"/>
                </a:spcBef>
                <a:spcAft>
                  <a:spcPct val="0"/>
                </a:spcAft>
                <a:buClrTx/>
                <a:buSzTx/>
                <a:buFontTx/>
                <a:buNone/>
                <a:tabLst/>
                <a:defRPr/>
              </a:pPr>
              <a:r>
                <a:rPr kumimoji="0" lang="it-IT" altLang="it-IT" sz="1800" b="0" i="0" u="none" strike="noStrike" kern="0" cap="none" spc="0" normalizeH="0" baseline="0" noProof="0" smtClean="0">
                  <a:ln>
                    <a:noFill/>
                  </a:ln>
                  <a:solidFill>
                    <a:srgbClr val="FF0000"/>
                  </a:solidFill>
                  <a:effectLst/>
                  <a:uLnTx/>
                  <a:uFillTx/>
                  <a:ea typeface="MS Gothic" panose="020B0609070205080204" pitchFamily="49" charset="-128"/>
                  <a:cs typeface="Arial"/>
                </a:rPr>
                <a:t> 0.169 GV electron</a:t>
              </a:r>
            </a:p>
          </p:txBody>
        </p:sp>
        <p:sp>
          <p:nvSpPr>
            <p:cNvPr id="8" name="Rectangle 12"/>
            <p:cNvSpPr>
              <a:spLocks noChangeArrowheads="1"/>
            </p:cNvSpPr>
            <p:nvPr/>
          </p:nvSpPr>
          <p:spPr bwMode="auto">
            <a:xfrm>
              <a:off x="1881" y="1298"/>
              <a:ext cx="1584" cy="4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449263" eaLnBrk="0" fontAlgn="base" latinLnBrk="0" hangingPunct="0">
                <a:lnSpc>
                  <a:spcPct val="100000"/>
                </a:lnSpc>
                <a:spcBef>
                  <a:spcPct val="0"/>
                </a:spcBef>
                <a:spcAft>
                  <a:spcPct val="0"/>
                </a:spcAft>
                <a:buClrTx/>
                <a:buSzTx/>
                <a:buFontTx/>
                <a:buNone/>
                <a:tabLst/>
                <a:defRPr/>
              </a:pPr>
              <a:r>
                <a:rPr kumimoji="0" lang="it-IT" altLang="it-IT" sz="1800" b="0" i="0" u="none" strike="noStrike" kern="0" cap="none" spc="0" normalizeH="0" baseline="0" noProof="0" smtClean="0">
                  <a:ln>
                    <a:noFill/>
                  </a:ln>
                  <a:solidFill>
                    <a:srgbClr val="FF0000"/>
                  </a:solidFill>
                  <a:effectLst/>
                  <a:uLnTx/>
                  <a:uFillTx/>
                  <a:ea typeface="MS Gothic" panose="020B0609070205080204" pitchFamily="49" charset="-128"/>
                  <a:cs typeface="Arial"/>
                </a:rPr>
                <a:t>Flight data: </a:t>
              </a:r>
            </a:p>
            <a:p>
              <a:pPr marL="0" marR="0" lvl="0" indent="0" algn="ctr" defTabSz="449263" eaLnBrk="0" fontAlgn="base" latinLnBrk="0" hangingPunct="0">
                <a:lnSpc>
                  <a:spcPct val="100000"/>
                </a:lnSpc>
                <a:spcBef>
                  <a:spcPct val="0"/>
                </a:spcBef>
                <a:spcAft>
                  <a:spcPct val="0"/>
                </a:spcAft>
                <a:buClrTx/>
                <a:buSzTx/>
                <a:buFontTx/>
                <a:buNone/>
                <a:tabLst/>
                <a:defRPr/>
              </a:pPr>
              <a:r>
                <a:rPr kumimoji="0" lang="it-IT" altLang="it-IT" sz="1800" b="0" i="0" u="none" strike="noStrike" kern="0" cap="none" spc="0" normalizeH="0" baseline="0" noProof="0" smtClean="0">
                  <a:ln>
                    <a:noFill/>
                  </a:ln>
                  <a:solidFill>
                    <a:srgbClr val="FF0000"/>
                  </a:solidFill>
                  <a:effectLst/>
                  <a:uLnTx/>
                  <a:uFillTx/>
                  <a:ea typeface="MS Gothic" panose="020B0609070205080204" pitchFamily="49" charset="-128"/>
                  <a:cs typeface="Arial"/>
                </a:rPr>
                <a:t>0.171 GV positron</a:t>
              </a:r>
            </a:p>
          </p:txBody>
        </p:sp>
        <p:sp>
          <p:nvSpPr>
            <p:cNvPr id="9" name="Line 13"/>
            <p:cNvSpPr>
              <a:spLocks noChangeShapeType="1"/>
            </p:cNvSpPr>
            <p:nvPr/>
          </p:nvSpPr>
          <p:spPr bwMode="auto">
            <a:xfrm flipH="1">
              <a:off x="2118" y="1682"/>
              <a:ext cx="576" cy="9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49263" eaLnBrk="0" fontAlgn="base" latinLnBrk="0" hangingPunct="0">
                <a:lnSpc>
                  <a:spcPct val="87000"/>
                </a:lnSpc>
                <a:spcBef>
                  <a:spcPct val="0"/>
                </a:spcBef>
                <a:spcAft>
                  <a:spcPct val="0"/>
                </a:spcAft>
                <a:buClr>
                  <a:srgbClr val="000000"/>
                </a:buClr>
                <a:buSzPct val="100000"/>
                <a:buFontTx/>
                <a:buNone/>
                <a:tabLst/>
                <a:defRPr/>
              </a:pPr>
              <a:endParaRPr kumimoji="0" lang="en-US" sz="1800" b="1" i="0" u="none" strike="noStrike" kern="0" cap="none" spc="0" normalizeH="0" baseline="0" noProof="0" smtClean="0">
                <a:ln>
                  <a:noFill/>
                </a:ln>
                <a:solidFill>
                  <a:srgbClr val="0066CC"/>
                </a:solidFill>
                <a:effectLst/>
                <a:uLnTx/>
                <a:uFillTx/>
                <a:ea typeface="MS Gothic" panose="020B0609070205080204" pitchFamily="49" charset="-128"/>
                <a:cs typeface="Arial"/>
              </a:endParaRPr>
            </a:p>
          </p:txBody>
        </p:sp>
      </p:grpSp>
    </p:spTree>
    <p:extLst>
      <p:ext uri="{BB962C8B-B14F-4D97-AF65-F5344CB8AC3E}">
        <p14:creationId xmlns:p14="http://schemas.microsoft.com/office/powerpoint/2010/main" val="24801607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3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4" y="-147638"/>
            <a:ext cx="8905875"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96242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5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14" y="57151"/>
            <a:ext cx="8791575" cy="671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2298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piè di pagina 2"/>
          <p:cNvSpPr>
            <a:spLocks noGrp="1"/>
          </p:cNvSpPr>
          <p:nvPr>
            <p:ph type="ftr" sz="quarter" idx="11"/>
          </p:nvPr>
        </p:nvSpPr>
        <p:spPr/>
        <p:txBody>
          <a:bodyPr/>
          <a:lstStyle/>
          <a:p>
            <a:pPr fontAlgn="base">
              <a:spcBef>
                <a:spcPct val="0"/>
              </a:spcBef>
              <a:spcAft>
                <a:spcPct val="0"/>
              </a:spcAft>
              <a:defRPr/>
            </a:pPr>
            <a:r>
              <a:rPr lang="it-IT"/>
              <a:t>Mirko Boezio, INFN Trieste - Fermilab, 2008/05/02</a:t>
            </a:r>
            <a:endParaRPr lang="en-US"/>
          </a:p>
        </p:txBody>
      </p:sp>
      <p:pic>
        <p:nvPicPr>
          <p:cNvPr id="958467"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1"/>
            <a:ext cx="9491662" cy="704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8468" name="Text Box 5"/>
          <p:cNvSpPr txBox="1">
            <a:spLocks noChangeArrowheads="1"/>
          </p:cNvSpPr>
          <p:nvPr/>
        </p:nvSpPr>
        <p:spPr bwMode="auto">
          <a:xfrm>
            <a:off x="4151313" y="3429000"/>
            <a:ext cx="381635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defRPr sz="2400">
                <a:solidFill>
                  <a:schemeClr val="tx1"/>
                </a:solidFill>
                <a:latin typeface="Times New Roman" panose="02020603050405020304" pitchFamily="18" charset="0"/>
              </a:defRPr>
            </a:lvl1pPr>
            <a:lvl2pPr marL="742950" indent="-285750" defTabSz="449263">
              <a:defRPr sz="2400">
                <a:solidFill>
                  <a:schemeClr val="tx1"/>
                </a:solidFill>
                <a:latin typeface="Times New Roman" panose="02020603050405020304" pitchFamily="18" charset="0"/>
              </a:defRPr>
            </a:lvl2pPr>
            <a:lvl3pPr marL="1143000" indent="-228600" defTabSz="449263">
              <a:defRPr sz="2400">
                <a:solidFill>
                  <a:schemeClr val="tx1"/>
                </a:solidFill>
                <a:latin typeface="Times New Roman" panose="02020603050405020304" pitchFamily="18" charset="0"/>
              </a:defRPr>
            </a:lvl3pPr>
            <a:lvl4pPr marL="1600200" indent="-228600" defTabSz="449263">
              <a:defRPr sz="2400">
                <a:solidFill>
                  <a:schemeClr val="tx1"/>
                </a:solidFill>
                <a:latin typeface="Times New Roman" panose="02020603050405020304" pitchFamily="18" charset="0"/>
              </a:defRPr>
            </a:lvl4pPr>
            <a:lvl5pPr marL="2057400" indent="-228600" defTabSz="449263">
              <a:defRPr sz="2400">
                <a:solidFill>
                  <a:schemeClr val="tx1"/>
                </a:solidFill>
                <a:latin typeface="Times New Roman" panose="02020603050405020304" pitchFamily="18" charset="0"/>
              </a:defRPr>
            </a:lvl5pPr>
            <a:lvl6pPr marL="2514600" indent="-228600" defTabSz="4492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492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492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49263"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ct val="87000"/>
              </a:lnSpc>
              <a:spcBef>
                <a:spcPct val="50000"/>
              </a:spcBef>
              <a:spcAft>
                <a:spcPct val="0"/>
              </a:spcAft>
              <a:buClr>
                <a:srgbClr val="000000"/>
              </a:buClr>
              <a:buSzPct val="100000"/>
            </a:pPr>
            <a:endParaRPr lang="it-IT" altLang="it-IT" sz="1800" b="1">
              <a:solidFill>
                <a:srgbClr val="000000"/>
              </a:solidFill>
              <a:latin typeface="Arial" panose="020B0604020202020204" pitchFamily="34" charset="0"/>
              <a:ea typeface="MS Gothic" panose="020B0609070205080204" pitchFamily="49" charset="-128"/>
              <a:cs typeface="Arial" panose="020B0604020202020204" pitchFamily="34" charset="0"/>
            </a:endParaRPr>
          </a:p>
        </p:txBody>
      </p:sp>
      <p:sp>
        <p:nvSpPr>
          <p:cNvPr id="958469" name="Rectangle 4"/>
          <p:cNvSpPr>
            <a:spLocks noChangeArrowheads="1"/>
          </p:cNvSpPr>
          <p:nvPr/>
        </p:nvSpPr>
        <p:spPr bwMode="auto">
          <a:xfrm>
            <a:off x="4524375" y="3429001"/>
            <a:ext cx="3429000" cy="1857375"/>
          </a:xfrm>
          <a:prstGeom prst="rect">
            <a:avLst/>
          </a:prstGeom>
          <a:solidFill>
            <a:schemeClr val="accent1"/>
          </a:solidFill>
          <a:ln w="9360">
            <a:solidFill>
              <a:srgbClr val="000000"/>
            </a:solidFill>
            <a:miter lim="800000"/>
            <a:headEnd/>
            <a:tailEnd/>
          </a:ln>
        </p:spPr>
        <p:txBody>
          <a:bodyPr wrap="none" lIns="90000" tIns="46800" rIns="90000" bIns="46800" anchor="ctr"/>
          <a:lstStyle>
            <a:lvl1pPr defTabSz="449263">
              <a:defRPr sz="2400">
                <a:solidFill>
                  <a:schemeClr val="tx1"/>
                </a:solidFill>
                <a:latin typeface="Times New Roman" panose="02020603050405020304" pitchFamily="18" charset="0"/>
              </a:defRPr>
            </a:lvl1pPr>
            <a:lvl2pPr marL="742950" indent="-285750" defTabSz="449263">
              <a:defRPr sz="2400">
                <a:solidFill>
                  <a:schemeClr val="tx1"/>
                </a:solidFill>
                <a:latin typeface="Times New Roman" panose="02020603050405020304" pitchFamily="18" charset="0"/>
              </a:defRPr>
            </a:lvl2pPr>
            <a:lvl3pPr marL="1143000" indent="-228600" defTabSz="449263">
              <a:defRPr sz="2400">
                <a:solidFill>
                  <a:schemeClr val="tx1"/>
                </a:solidFill>
                <a:latin typeface="Times New Roman" panose="02020603050405020304" pitchFamily="18" charset="0"/>
              </a:defRPr>
            </a:lvl3pPr>
            <a:lvl4pPr marL="1600200" indent="-228600" defTabSz="449263">
              <a:defRPr sz="2400">
                <a:solidFill>
                  <a:schemeClr val="tx1"/>
                </a:solidFill>
                <a:latin typeface="Times New Roman" panose="02020603050405020304" pitchFamily="18" charset="0"/>
              </a:defRPr>
            </a:lvl4pPr>
            <a:lvl5pPr marL="2057400" indent="-228600" defTabSz="449263">
              <a:defRPr sz="2400">
                <a:solidFill>
                  <a:schemeClr val="tx1"/>
                </a:solidFill>
                <a:latin typeface="Times New Roman" panose="02020603050405020304" pitchFamily="18" charset="0"/>
              </a:defRPr>
            </a:lvl5pPr>
            <a:lvl6pPr marL="2514600" indent="-228600" defTabSz="4492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492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492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492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lnSpc>
                <a:spcPct val="87000"/>
              </a:lnSpc>
              <a:spcBef>
                <a:spcPct val="0"/>
              </a:spcBef>
              <a:spcAft>
                <a:spcPct val="0"/>
              </a:spcAft>
              <a:buClr>
                <a:srgbClr val="000000"/>
              </a:buClr>
              <a:buSzPct val="100000"/>
            </a:pPr>
            <a:r>
              <a:rPr lang="en-GB" altLang="it-IT" sz="1800" b="1">
                <a:solidFill>
                  <a:srgbClr val="CC0000"/>
                </a:solidFill>
                <a:latin typeface="Arial" panose="020B0604020202020204" pitchFamily="34" charset="0"/>
                <a:ea typeface="MS Gothic" panose="020B0609070205080204" pitchFamily="49" charset="-128"/>
                <a:cs typeface="Arial" panose="020B0604020202020204" pitchFamily="34" charset="0"/>
              </a:rPr>
              <a:t>Flight data:  0.763 GeV/c</a:t>
            </a:r>
          </a:p>
          <a:p>
            <a:pPr algn="ctr" eaLnBrk="0" fontAlgn="base" hangingPunct="0">
              <a:lnSpc>
                <a:spcPct val="87000"/>
              </a:lnSpc>
              <a:spcBef>
                <a:spcPct val="0"/>
              </a:spcBef>
              <a:spcAft>
                <a:spcPct val="0"/>
              </a:spcAft>
              <a:buClr>
                <a:srgbClr val="000000"/>
              </a:buClr>
              <a:buSzPct val="100000"/>
            </a:pPr>
            <a:r>
              <a:rPr lang="en-GB" altLang="it-IT" sz="1800" b="1">
                <a:solidFill>
                  <a:srgbClr val="CC0000"/>
                </a:solidFill>
                <a:latin typeface="Arial" panose="020B0604020202020204" pitchFamily="34" charset="0"/>
                <a:ea typeface="MS Gothic" panose="020B0609070205080204" pitchFamily="49" charset="-128"/>
                <a:cs typeface="Arial" panose="020B0604020202020204" pitchFamily="34" charset="0"/>
              </a:rPr>
              <a:t>antiproton  annihilation</a:t>
            </a:r>
          </a:p>
        </p:txBody>
      </p:sp>
    </p:spTree>
    <p:extLst>
      <p:ext uri="{BB962C8B-B14F-4D97-AF65-F5344CB8AC3E}">
        <p14:creationId xmlns:p14="http://schemas.microsoft.com/office/powerpoint/2010/main" val="336743252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9491" name="Group 2"/>
          <p:cNvGrpSpPr>
            <a:grpSpLocks/>
          </p:cNvGrpSpPr>
          <p:nvPr/>
        </p:nvGrpSpPr>
        <p:grpSpPr bwMode="auto">
          <a:xfrm>
            <a:off x="1522413" y="1"/>
            <a:ext cx="9144001" cy="6480000"/>
            <a:chOff x="118" y="364"/>
            <a:chExt cx="4645" cy="3508"/>
          </a:xfrm>
        </p:grpSpPr>
        <p:pic>
          <p:nvPicPr>
            <p:cNvPr id="959492"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 y="364"/>
              <a:ext cx="4645" cy="350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pic>
        <p:sp>
          <p:nvSpPr>
            <p:cNvPr id="959493" name="Rectangle 4"/>
            <p:cNvSpPr>
              <a:spLocks noChangeArrowheads="1"/>
            </p:cNvSpPr>
            <p:nvPr/>
          </p:nvSpPr>
          <p:spPr bwMode="auto">
            <a:xfrm>
              <a:off x="1715" y="2251"/>
              <a:ext cx="1526" cy="760"/>
            </a:xfrm>
            <a:prstGeom prst="rect">
              <a:avLst/>
            </a:prstGeom>
            <a:solidFill>
              <a:schemeClr val="accent1"/>
            </a:solidFill>
            <a:ln w="9360">
              <a:solidFill>
                <a:srgbClr val="000000"/>
              </a:solidFill>
              <a:miter lim="800000"/>
              <a:headEnd/>
              <a:tailEnd/>
            </a:ln>
          </p:spPr>
          <p:txBody>
            <a:bodyPr wrap="none" lIns="90000" tIns="46800" rIns="90000" bIns="46800" anchor="ct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9pPr>
            </a:lstStyle>
            <a:p>
              <a:pPr algn="ctr" eaLnBrk="0" fontAlgn="base" hangingPunct="0">
                <a:spcBef>
                  <a:spcPct val="0"/>
                </a:spcBef>
                <a:spcAft>
                  <a:spcPct val="0"/>
                </a:spcAft>
                <a:buClr>
                  <a:srgbClr val="CC0000"/>
                </a:buClr>
                <a:buSzPct val="100000"/>
              </a:pPr>
              <a:r>
                <a:rPr lang="en-GB" altLang="it-IT" sz="1800" b="1">
                  <a:solidFill>
                    <a:srgbClr val="CC0000"/>
                  </a:solidFill>
                  <a:latin typeface="Arial" panose="020B0604020202020204" pitchFamily="34" charset="0"/>
                  <a:ea typeface="MS Gothic" panose="020B0609070205080204" pitchFamily="49" charset="-128"/>
                  <a:cs typeface="Arial" panose="020B0604020202020204" pitchFamily="34" charset="0"/>
                </a:rPr>
                <a:t>Flight data: 92 GeV/c</a:t>
              </a:r>
            </a:p>
            <a:p>
              <a:pPr algn="ctr" eaLnBrk="0" fontAlgn="base" hangingPunct="0">
                <a:spcBef>
                  <a:spcPct val="0"/>
                </a:spcBef>
                <a:spcAft>
                  <a:spcPct val="0"/>
                </a:spcAft>
                <a:buClr>
                  <a:srgbClr val="CC0000"/>
                </a:buClr>
                <a:buSzPct val="100000"/>
              </a:pPr>
              <a:r>
                <a:rPr lang="en-GB" altLang="it-IT" sz="1800" b="1">
                  <a:solidFill>
                    <a:srgbClr val="CC0000"/>
                  </a:solidFill>
                  <a:latin typeface="Arial" panose="020B0604020202020204" pitchFamily="34" charset="0"/>
                  <a:ea typeface="MS Gothic" panose="020B0609070205080204" pitchFamily="49" charset="-128"/>
                  <a:cs typeface="Arial" panose="020B0604020202020204" pitchFamily="34" charset="0"/>
                </a:rPr>
                <a:t>positron</a:t>
              </a:r>
            </a:p>
          </p:txBody>
        </p:sp>
      </p:grpSp>
    </p:spTree>
    <p:extLst>
      <p:ext uri="{BB962C8B-B14F-4D97-AF65-F5344CB8AC3E}">
        <p14:creationId xmlns:p14="http://schemas.microsoft.com/office/powerpoint/2010/main" val="282224979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piè di pagina 2"/>
          <p:cNvSpPr>
            <a:spLocks noGrp="1"/>
          </p:cNvSpPr>
          <p:nvPr>
            <p:ph type="ftr" sz="quarter" idx="11"/>
          </p:nvPr>
        </p:nvSpPr>
        <p:spPr/>
        <p:txBody>
          <a:bodyPr/>
          <a:lstStyle/>
          <a:p>
            <a:pPr fontAlgn="base">
              <a:spcBef>
                <a:spcPct val="0"/>
              </a:spcBef>
              <a:spcAft>
                <a:spcPct val="0"/>
              </a:spcAft>
              <a:defRPr/>
            </a:pPr>
            <a:r>
              <a:rPr lang="en-US"/>
              <a:t>Mirko Boezio, INFN Trieste - Fermilab, 2008/05/02</a:t>
            </a:r>
          </a:p>
        </p:txBody>
      </p:sp>
      <p:sp>
        <p:nvSpPr>
          <p:cNvPr id="4" name="Footer Placeholder 4"/>
          <p:cNvSpPr txBox="1">
            <a:spLocks noGrp="1"/>
          </p:cNvSpPr>
          <p:nvPr/>
        </p:nvSpPr>
        <p:spPr bwMode="auto">
          <a:xfrm>
            <a:off x="4114800" y="6477001"/>
            <a:ext cx="3962400" cy="244475"/>
          </a:xfrm>
          <a:prstGeom prst="rect">
            <a:avLst/>
          </a:prstGeom>
          <a:noFill/>
          <a:ln>
            <a:miter lim="800000"/>
            <a:headEnd/>
            <a:tailEnd/>
          </a:ln>
        </p:spPr>
        <p:txBody>
          <a:bodyPr anchor="b"/>
          <a:lstStyle/>
          <a:p>
            <a:pPr defTabSz="449263" eaLnBrk="0" fontAlgn="base" hangingPunct="0">
              <a:lnSpc>
                <a:spcPct val="87000"/>
              </a:lnSpc>
              <a:spcBef>
                <a:spcPct val="0"/>
              </a:spcBef>
              <a:spcAft>
                <a:spcPct val="0"/>
              </a:spcAft>
              <a:buClr>
                <a:srgbClr val="000000"/>
              </a:buClr>
              <a:buSzPct val="100000"/>
              <a:defRPr/>
            </a:pPr>
            <a:r>
              <a:rPr lang="en-US" sz="1200" b="1">
                <a:solidFill>
                  <a:srgbClr val="000000"/>
                </a:solidFill>
                <a:effectLst>
                  <a:outerShdw blurRad="38100" dist="38100" dir="2700000" algn="tl">
                    <a:srgbClr val="C0C0C0"/>
                  </a:outerShdw>
                </a:effectLst>
                <a:latin typeface="Arial"/>
                <a:ea typeface="MS Gothic" pitchFamily="49" charset="-128"/>
                <a:cs typeface="Arial" pitchFamily="34" charset="0"/>
              </a:rPr>
              <a:t>Mirko Boezio, INFN Trieste - San Diego IEEE2006</a:t>
            </a:r>
          </a:p>
        </p:txBody>
      </p:sp>
      <p:pic>
        <p:nvPicPr>
          <p:cNvPr id="961540" name="Picture 2" descr="run55to60_ev_3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8964000" cy="671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1541" name="Rectangle 3"/>
          <p:cNvSpPr>
            <a:spLocks noChangeArrowheads="1"/>
          </p:cNvSpPr>
          <p:nvPr/>
        </p:nvSpPr>
        <p:spPr bwMode="auto">
          <a:xfrm>
            <a:off x="4478339" y="3478213"/>
            <a:ext cx="3394075" cy="1860550"/>
          </a:xfrm>
          <a:prstGeom prst="rect">
            <a:avLst/>
          </a:prstGeom>
          <a:solidFill>
            <a:schemeClr val="accent1"/>
          </a:solidFill>
          <a:ln w="9525">
            <a:solidFill>
              <a:schemeClr val="tx1"/>
            </a:solidFill>
            <a:miter lim="800000"/>
            <a:headEnd/>
            <a:tailEnd/>
          </a:ln>
        </p:spPr>
        <p:txBody>
          <a:bodyPr wrap="none" anchor="ctr"/>
          <a:lstStyle>
            <a:lvl1pPr defTabSz="449263">
              <a:defRPr sz="2400">
                <a:solidFill>
                  <a:schemeClr val="tx1"/>
                </a:solidFill>
                <a:latin typeface="Times New Roman" panose="02020603050405020304" pitchFamily="18" charset="0"/>
              </a:defRPr>
            </a:lvl1pPr>
            <a:lvl2pPr marL="742950" indent="-285750" defTabSz="449263">
              <a:defRPr sz="2400">
                <a:solidFill>
                  <a:schemeClr val="tx1"/>
                </a:solidFill>
                <a:latin typeface="Times New Roman" panose="02020603050405020304" pitchFamily="18" charset="0"/>
              </a:defRPr>
            </a:lvl2pPr>
            <a:lvl3pPr marL="1143000" indent="-228600" defTabSz="449263">
              <a:defRPr sz="2400">
                <a:solidFill>
                  <a:schemeClr val="tx1"/>
                </a:solidFill>
                <a:latin typeface="Times New Roman" panose="02020603050405020304" pitchFamily="18" charset="0"/>
              </a:defRPr>
            </a:lvl3pPr>
            <a:lvl4pPr marL="1600200" indent="-228600" defTabSz="449263">
              <a:defRPr sz="2400">
                <a:solidFill>
                  <a:schemeClr val="tx1"/>
                </a:solidFill>
                <a:latin typeface="Times New Roman" panose="02020603050405020304" pitchFamily="18" charset="0"/>
              </a:defRPr>
            </a:lvl4pPr>
            <a:lvl5pPr marL="2057400" indent="-228600" defTabSz="449263">
              <a:defRPr sz="2400">
                <a:solidFill>
                  <a:schemeClr val="tx1"/>
                </a:solidFill>
                <a:latin typeface="Times New Roman" panose="02020603050405020304" pitchFamily="18" charset="0"/>
              </a:defRPr>
            </a:lvl5pPr>
            <a:lvl6pPr marL="2514600" indent="-228600" defTabSz="4492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492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492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49263"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lnSpc>
                <a:spcPct val="87000"/>
              </a:lnSpc>
              <a:spcBef>
                <a:spcPct val="0"/>
              </a:spcBef>
              <a:spcAft>
                <a:spcPct val="0"/>
              </a:spcAft>
              <a:buClr>
                <a:srgbClr val="000000"/>
              </a:buClr>
              <a:buSzPct val="100000"/>
            </a:pPr>
            <a:r>
              <a:rPr lang="en-US" altLang="it-IT" sz="1800" b="1">
                <a:solidFill>
                  <a:srgbClr val="FF0000"/>
                </a:solidFill>
                <a:latin typeface="Arial" panose="020B0604020202020204" pitchFamily="34" charset="0"/>
                <a:ea typeface="MS Gothic" panose="020B0609070205080204" pitchFamily="49" charset="-128"/>
                <a:cs typeface="Arial" panose="020B0604020202020204" pitchFamily="34" charset="0"/>
              </a:rPr>
              <a:t>Flight data: 36 GeV/c </a:t>
            </a:r>
          </a:p>
          <a:p>
            <a:pPr algn="ctr" eaLnBrk="0" fontAlgn="base" hangingPunct="0">
              <a:lnSpc>
                <a:spcPct val="87000"/>
              </a:lnSpc>
              <a:spcBef>
                <a:spcPct val="0"/>
              </a:spcBef>
              <a:spcAft>
                <a:spcPct val="0"/>
              </a:spcAft>
              <a:buClr>
                <a:srgbClr val="000000"/>
              </a:buClr>
              <a:buSzPct val="100000"/>
            </a:pPr>
            <a:r>
              <a:rPr lang="en-US" altLang="it-IT" sz="1800" b="1">
                <a:solidFill>
                  <a:srgbClr val="FF0000"/>
                </a:solidFill>
                <a:latin typeface="Arial" panose="020B0604020202020204" pitchFamily="34" charset="0"/>
                <a:ea typeface="MS Gothic" panose="020B0609070205080204" pitchFamily="49" charset="-128"/>
                <a:cs typeface="Arial" panose="020B0604020202020204" pitchFamily="34" charset="0"/>
              </a:rPr>
              <a:t>interacting proton</a:t>
            </a:r>
          </a:p>
        </p:txBody>
      </p:sp>
    </p:spTree>
    <p:extLst>
      <p:ext uri="{BB962C8B-B14F-4D97-AF65-F5344CB8AC3E}">
        <p14:creationId xmlns:p14="http://schemas.microsoft.com/office/powerpoint/2010/main" val="60525880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pic>
        <p:nvPicPr>
          <p:cNvPr id="3" name="Immagine 2"/>
          <p:cNvPicPr>
            <a:picLocks noChangeAspect="1"/>
          </p:cNvPicPr>
          <p:nvPr/>
        </p:nvPicPr>
        <p:blipFill>
          <a:blip r:embed="rId2"/>
          <a:stretch>
            <a:fillRect/>
          </a:stretch>
        </p:blipFill>
        <p:spPr>
          <a:xfrm>
            <a:off x="745499" y="296812"/>
            <a:ext cx="10701001" cy="6264376"/>
          </a:xfrm>
          <a:prstGeom prst="rect">
            <a:avLst/>
          </a:prstGeom>
        </p:spPr>
      </p:pic>
      <p:sp>
        <p:nvSpPr>
          <p:cNvPr id="5" name="Rettangolo 4"/>
          <p:cNvSpPr/>
          <p:nvPr/>
        </p:nvSpPr>
        <p:spPr>
          <a:xfrm>
            <a:off x="889000" y="393700"/>
            <a:ext cx="9613900" cy="5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AMS-02</a:t>
            </a:r>
          </a:p>
        </p:txBody>
      </p:sp>
      <p:sp>
        <p:nvSpPr>
          <p:cNvPr id="4" name="Rettangolo 3"/>
          <p:cNvSpPr/>
          <p:nvPr/>
        </p:nvSpPr>
        <p:spPr>
          <a:xfrm>
            <a:off x="10604500" y="736600"/>
            <a:ext cx="842000" cy="706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1253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Rectangle 2"/>
          <p:cNvSpPr>
            <a:spLocks noGrp="1" noChangeArrowheads="1"/>
          </p:cNvSpPr>
          <p:nvPr>
            <p:ph type="title"/>
          </p:nvPr>
        </p:nvSpPr>
        <p:spPr>
          <a:xfrm>
            <a:off x="2135188" y="1028770"/>
            <a:ext cx="7772400" cy="707886"/>
          </a:xfrm>
          <a:noFill/>
        </p:spPr>
        <p:txBody>
          <a:bodyPr>
            <a:spAutoFit/>
          </a:bodyPr>
          <a:lstStyle/>
          <a:p>
            <a:pPr eaLnBrk="1" hangingPunct="1"/>
            <a:r>
              <a:rPr lang="it-IT" altLang="it-IT" sz="4000" dirty="0" err="1" smtClean="0">
                <a:solidFill>
                  <a:srgbClr val="0070C0"/>
                </a:solidFill>
                <a:latin typeface="Times New Roman" panose="02020603050405020304" pitchFamily="18" charset="0"/>
                <a:cs typeface="Times New Roman" panose="02020603050405020304" pitchFamily="18" charset="0"/>
              </a:rPr>
              <a:t>Cosmic</a:t>
            </a:r>
            <a:r>
              <a:rPr lang="it-IT" altLang="it-IT" sz="4000" dirty="0" smtClean="0">
                <a:solidFill>
                  <a:srgbClr val="0070C0"/>
                </a:solidFill>
                <a:latin typeface="Times New Roman" panose="02020603050405020304" pitchFamily="18" charset="0"/>
                <a:cs typeface="Times New Roman" panose="02020603050405020304" pitchFamily="18" charset="0"/>
              </a:rPr>
              <a:t> </a:t>
            </a:r>
            <a:r>
              <a:rPr lang="it-IT" altLang="it-IT" sz="4000" dirty="0" err="1" smtClean="0">
                <a:solidFill>
                  <a:srgbClr val="0070C0"/>
                </a:solidFill>
                <a:latin typeface="Times New Roman" panose="02020603050405020304" pitchFamily="18" charset="0"/>
                <a:cs typeface="Times New Roman" panose="02020603050405020304" pitchFamily="18" charset="0"/>
              </a:rPr>
              <a:t>Rays</a:t>
            </a:r>
            <a:endParaRPr lang="en-GB" altLang="it-IT" sz="4000" dirty="0" smtClean="0">
              <a:solidFill>
                <a:srgbClr val="0070C0"/>
              </a:solidFill>
              <a:latin typeface="Times New Roman" panose="02020603050405020304" pitchFamily="18" charset="0"/>
              <a:cs typeface="Times New Roman" panose="02020603050405020304" pitchFamily="18" charset="0"/>
            </a:endParaRPr>
          </a:p>
        </p:txBody>
      </p:sp>
      <p:sp>
        <p:nvSpPr>
          <p:cNvPr id="868355" name="Rectangle 3"/>
          <p:cNvSpPr>
            <a:spLocks noGrp="1" noChangeArrowheads="1"/>
          </p:cNvSpPr>
          <p:nvPr>
            <p:ph type="body" idx="1"/>
          </p:nvPr>
        </p:nvSpPr>
        <p:spPr>
          <a:xfrm>
            <a:off x="1703388" y="2420939"/>
            <a:ext cx="7916862" cy="3342453"/>
          </a:xfrm>
          <a:noFill/>
        </p:spPr>
        <p:txBody>
          <a:bodyPr>
            <a:spAutoFit/>
          </a:bodyPr>
          <a:lstStyle/>
          <a:p>
            <a:pPr eaLnBrk="1" hangingPunct="1"/>
            <a:r>
              <a:rPr lang="en-US" altLang="it-IT" sz="2400" dirty="0">
                <a:solidFill>
                  <a:srgbClr val="FF0000"/>
                </a:solidFill>
                <a:latin typeface="+mj-lt"/>
              </a:rPr>
              <a:t>Charged particles: protons, antiprotons, electrons, positrons, nuclei, </a:t>
            </a:r>
            <a:r>
              <a:rPr lang="en-US" altLang="it-IT" sz="2400" dirty="0" err="1">
                <a:solidFill>
                  <a:srgbClr val="FF0000"/>
                </a:solidFill>
                <a:latin typeface="+mj-lt"/>
              </a:rPr>
              <a:t>antinuclei</a:t>
            </a:r>
            <a:r>
              <a:rPr lang="en-US" altLang="it-IT" sz="2400" dirty="0">
                <a:solidFill>
                  <a:srgbClr val="FF0000"/>
                </a:solidFill>
                <a:latin typeface="+mj-lt"/>
              </a:rPr>
              <a:t> (?), Other (?)</a:t>
            </a:r>
          </a:p>
          <a:p>
            <a:pPr eaLnBrk="1" hangingPunct="1"/>
            <a:endParaRPr lang="en-US" altLang="it-IT" sz="2400" dirty="0">
              <a:solidFill>
                <a:srgbClr val="FF0000"/>
              </a:solidFill>
              <a:latin typeface="+mj-lt"/>
            </a:endParaRPr>
          </a:p>
          <a:p>
            <a:pPr eaLnBrk="1" hangingPunct="1"/>
            <a:r>
              <a:rPr lang="en-US" altLang="it-IT" sz="2400" dirty="0">
                <a:solidFill>
                  <a:srgbClr val="FF0000"/>
                </a:solidFill>
                <a:latin typeface="+mj-lt"/>
              </a:rPr>
              <a:t>They are affected by electric and magnetic fields</a:t>
            </a:r>
          </a:p>
          <a:p>
            <a:pPr eaLnBrk="1" hangingPunct="1"/>
            <a:endParaRPr lang="en-US" altLang="it-IT" sz="2400" dirty="0">
              <a:solidFill>
                <a:srgbClr val="FF0000"/>
              </a:solidFill>
              <a:latin typeface="+mj-lt"/>
            </a:endParaRPr>
          </a:p>
          <a:p>
            <a:pPr eaLnBrk="1" hangingPunct="1"/>
            <a:r>
              <a:rPr lang="en-US" altLang="it-IT" sz="2400" dirty="0">
                <a:solidFill>
                  <a:srgbClr val="FF0000"/>
                </a:solidFill>
                <a:latin typeface="+mj-lt"/>
              </a:rPr>
              <a:t>They carry a sample of galactic and extragalactic material from different distances </a:t>
            </a:r>
            <a:r>
              <a:rPr lang="en-US" altLang="it-IT" sz="2400" dirty="0" smtClean="0">
                <a:solidFill>
                  <a:srgbClr val="FF0000"/>
                </a:solidFill>
                <a:latin typeface="+mj-lt"/>
              </a:rPr>
              <a:t> accelerated up </a:t>
            </a:r>
            <a:r>
              <a:rPr lang="en-US" altLang="it-IT" sz="2400" dirty="0">
                <a:solidFill>
                  <a:srgbClr val="FF0000"/>
                </a:solidFill>
                <a:latin typeface="+mj-lt"/>
              </a:rPr>
              <a:t>to very high </a:t>
            </a:r>
            <a:r>
              <a:rPr lang="en-US" altLang="it-IT" sz="2400" dirty="0" smtClean="0">
                <a:solidFill>
                  <a:srgbClr val="FF0000"/>
                </a:solidFill>
                <a:latin typeface="+mj-lt"/>
              </a:rPr>
              <a:t>energies</a:t>
            </a:r>
            <a:endParaRPr lang="en-GB" altLang="it-IT" sz="2400" dirty="0">
              <a:solidFill>
                <a:srgbClr val="FF0000"/>
              </a:solidFill>
              <a:latin typeface="+mj-lt"/>
            </a:endParaRPr>
          </a:p>
        </p:txBody>
      </p:sp>
    </p:spTree>
    <p:extLst>
      <p:ext uri="{BB962C8B-B14F-4D97-AF65-F5344CB8AC3E}">
        <p14:creationId xmlns:p14="http://schemas.microsoft.com/office/powerpoint/2010/main" val="14072908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9070" y="542938"/>
            <a:ext cx="6136485" cy="53559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Text Box 2"/>
          <p:cNvSpPr txBox="1">
            <a:spLocks noChangeArrowheads="1"/>
          </p:cNvSpPr>
          <p:nvPr/>
        </p:nvSpPr>
        <p:spPr bwMode="auto">
          <a:xfrm>
            <a:off x="3090405" y="156977"/>
            <a:ext cx="5749084" cy="385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0823" rIns="81646" bIns="40823"/>
          <a:lstStyle>
            <a:lvl1pPr>
              <a:lnSpc>
                <a:spcPct val="94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Droid Sans Fallback" charset="0"/>
                <a:cs typeface="Droid Sans Fallback" charset="0"/>
              </a:defRPr>
            </a:lvl1pPr>
            <a:lvl2pPr>
              <a:lnSpc>
                <a:spcPct val="94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Droid Sans Fallback" charset="0"/>
                <a:cs typeface="Droid Sans Fallback" charset="0"/>
              </a:defRPr>
            </a:lvl2pPr>
            <a:lvl3pPr>
              <a:lnSpc>
                <a:spcPct val="94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Droid Sans Fallback" charset="0"/>
                <a:cs typeface="Droid Sans Fallback" charset="0"/>
              </a:defRPr>
            </a:lvl3pPr>
            <a:lvl4pPr>
              <a:lnSpc>
                <a:spcPct val="94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4pPr>
            <a:lvl5pPr>
              <a:lnSpc>
                <a:spcPct val="94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5pPr>
            <a:lvl6pPr marL="25146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6pPr>
            <a:lvl7pPr marL="29718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7pPr>
            <a:lvl8pPr marL="34290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8pPr>
            <a:lvl9pPr marL="38862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9pPr>
          </a:lstStyle>
          <a:p>
            <a:pPr marL="0" marR="0" lvl="0" indent="0" algn="ctr" defTabSz="407571" rtl="0" eaLnBrk="1" fontAlgn="base" latinLnBrk="0" hangingPunct="0">
              <a:lnSpc>
                <a:spcPct val="94000"/>
              </a:lnSpc>
              <a:spcBef>
                <a:spcPct val="0"/>
              </a:spcBef>
              <a:spcAft>
                <a:spcPct val="0"/>
              </a:spcAft>
              <a:buClrTx/>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it-IT" sz="2800" b="1" i="0" u="none" strike="noStrike" kern="1200" cap="none" spc="0" normalizeH="0" baseline="0" noProof="0" dirty="0">
                <a:ln>
                  <a:noFill/>
                </a:ln>
                <a:solidFill>
                  <a:srgbClr val="00B0F0"/>
                </a:solidFill>
                <a:effectLst/>
                <a:uLnTx/>
                <a:uFillTx/>
                <a:latin typeface="Arial" panose="020B0604020202020204" pitchFamily="34" charset="0"/>
              </a:rPr>
              <a:t>Summary of PAMELA results</a:t>
            </a:r>
          </a:p>
        </p:txBody>
      </p:sp>
      <p:sp>
        <p:nvSpPr>
          <p:cNvPr id="13316" name="Rettangolo arrotondato 1"/>
          <p:cNvSpPr>
            <a:spLocks noChangeArrowheads="1"/>
          </p:cNvSpPr>
          <p:nvPr/>
        </p:nvSpPr>
        <p:spPr bwMode="auto">
          <a:xfrm>
            <a:off x="2569070" y="6041436"/>
            <a:ext cx="4441426" cy="796403"/>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0" marR="0" lvl="0" indent="0" algn="l" defTabSz="407571" rtl="0" eaLnBrk="1" fontAlgn="base" latinLnBrk="0" hangingPunct="0">
              <a:lnSpc>
                <a:spcPct val="94000"/>
              </a:lnSpc>
              <a:spcBef>
                <a:spcPct val="0"/>
              </a:spcBef>
              <a:spcAft>
                <a:spcPct val="0"/>
              </a:spcAft>
              <a:buClr>
                <a:srgbClr val="000000"/>
              </a:buClr>
              <a:buSzPct val="100000"/>
              <a:buFontTx/>
              <a:buNone/>
              <a:tabLst/>
              <a:defRPr/>
            </a:pPr>
            <a:r>
              <a:rPr kumimoji="0" lang="it-IT" altLang="it-IT" sz="1633" b="0" i="0" u="none" strike="noStrike" kern="1200" cap="none" spc="0" normalizeH="0" baseline="0" noProof="0" dirty="0" smtClean="0">
                <a:ln>
                  <a:noFill/>
                </a:ln>
                <a:solidFill>
                  <a:srgbClr val="FF0000"/>
                </a:solidFill>
                <a:effectLst/>
                <a:uLnTx/>
                <a:uFillTx/>
                <a:latin typeface="Arial"/>
              </a:rPr>
              <a:t> </a:t>
            </a:r>
            <a:r>
              <a:rPr kumimoji="0" lang="it-IT" altLang="it-IT" sz="1633" b="0" i="0" u="none" strike="noStrike" kern="1200" cap="none" spc="0" normalizeH="0" baseline="0" noProof="0" dirty="0" err="1">
                <a:ln>
                  <a:noFill/>
                </a:ln>
                <a:solidFill>
                  <a:srgbClr val="FF0000"/>
                </a:solidFill>
                <a:effectLst/>
                <a:uLnTx/>
                <a:uFillTx/>
                <a:latin typeface="Arial"/>
              </a:rPr>
              <a:t>Physics</a:t>
            </a:r>
            <a:r>
              <a:rPr kumimoji="0" lang="it-IT" altLang="it-IT" sz="1633" b="0" i="0" u="none" strike="noStrike" kern="1200" cap="none" spc="0" normalizeH="0" baseline="0" noProof="0" dirty="0">
                <a:ln>
                  <a:noFill/>
                </a:ln>
                <a:solidFill>
                  <a:srgbClr val="FF0000"/>
                </a:solidFill>
                <a:effectLst/>
                <a:uLnTx/>
                <a:uFillTx/>
                <a:latin typeface="Arial"/>
              </a:rPr>
              <a:t> Reports 544/4 (2014), 323</a:t>
            </a:r>
          </a:p>
        </p:txBody>
      </p:sp>
    </p:spTree>
    <p:extLst>
      <p:ext uri="{BB962C8B-B14F-4D97-AF65-F5344CB8AC3E}">
        <p14:creationId xmlns:p14="http://schemas.microsoft.com/office/powerpoint/2010/main" val="19070810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37583" y="1006884"/>
            <a:ext cx="9060315" cy="5470116"/>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2554935" y="1038920"/>
            <a:ext cx="469900" cy="760730"/>
          </a:xfrm>
          <a:prstGeom prst="rect">
            <a:avLst/>
          </a:prstGeom>
        </p:spPr>
        <p:txBody>
          <a:bodyPr vert="horz" wrap="square" lIns="0" tIns="135890" rIns="0" bIns="0" rtlCol="0">
            <a:spAutoFit/>
          </a:bodyPr>
          <a:lstStyle/>
          <a:p>
            <a:pPr marL="12700">
              <a:spcBef>
                <a:spcPts val="1070"/>
              </a:spcBef>
            </a:pPr>
            <a:r>
              <a:rPr sz="1600" dirty="0">
                <a:solidFill>
                  <a:srgbClr val="FFFF00"/>
                </a:solidFill>
                <a:latin typeface="Calibri"/>
                <a:cs typeface="Calibri"/>
              </a:rPr>
              <a:t>H</a:t>
            </a:r>
            <a:endParaRPr sz="1600">
              <a:solidFill>
                <a:prstClr val="black"/>
              </a:solidFill>
              <a:latin typeface="Calibri"/>
              <a:cs typeface="Calibri"/>
            </a:endParaRPr>
          </a:p>
          <a:p>
            <a:pPr marL="227965">
              <a:spcBef>
                <a:spcPts val="975"/>
              </a:spcBef>
            </a:pPr>
            <a:r>
              <a:rPr sz="1600" dirty="0">
                <a:solidFill>
                  <a:srgbClr val="FFFF00"/>
                </a:solidFill>
                <a:latin typeface="Calibri"/>
                <a:cs typeface="Calibri"/>
              </a:rPr>
              <a:t>He</a:t>
            </a:r>
            <a:endParaRPr sz="1600">
              <a:solidFill>
                <a:prstClr val="black"/>
              </a:solidFill>
              <a:latin typeface="Calibri"/>
              <a:cs typeface="Calibri"/>
            </a:endParaRPr>
          </a:p>
        </p:txBody>
      </p:sp>
      <p:sp>
        <p:nvSpPr>
          <p:cNvPr id="4" name="object 4"/>
          <p:cNvSpPr txBox="1"/>
          <p:nvPr/>
        </p:nvSpPr>
        <p:spPr>
          <a:xfrm>
            <a:off x="3040486" y="2436220"/>
            <a:ext cx="652145" cy="490855"/>
          </a:xfrm>
          <a:prstGeom prst="rect">
            <a:avLst/>
          </a:prstGeom>
        </p:spPr>
        <p:txBody>
          <a:bodyPr vert="horz" wrap="square" lIns="0" tIns="12700" rIns="0" bIns="0" rtlCol="0">
            <a:spAutoFit/>
          </a:bodyPr>
          <a:lstStyle/>
          <a:p>
            <a:pPr marL="38100">
              <a:lnSpc>
                <a:spcPts val="1830"/>
              </a:lnSpc>
              <a:spcBef>
                <a:spcPts val="100"/>
              </a:spcBef>
              <a:tabLst>
                <a:tab pos="502920" algn="l"/>
              </a:tabLst>
            </a:pPr>
            <a:r>
              <a:rPr sz="1600" dirty="0">
                <a:solidFill>
                  <a:srgbClr val="FFFF00"/>
                </a:solidFill>
                <a:latin typeface="Calibri"/>
                <a:cs typeface="Calibri"/>
              </a:rPr>
              <a:t>Li	</a:t>
            </a:r>
            <a:r>
              <a:rPr sz="2400" baseline="-12152" dirty="0">
                <a:solidFill>
                  <a:srgbClr val="FFFF00"/>
                </a:solidFill>
                <a:latin typeface="Calibri"/>
                <a:cs typeface="Calibri"/>
              </a:rPr>
              <a:t>B</a:t>
            </a:r>
            <a:endParaRPr sz="2400" baseline="-12152">
              <a:solidFill>
                <a:prstClr val="black"/>
              </a:solidFill>
              <a:latin typeface="Calibri"/>
              <a:cs typeface="Calibri"/>
            </a:endParaRPr>
          </a:p>
          <a:p>
            <a:pPr marL="267970">
              <a:lnSpc>
                <a:spcPts val="1830"/>
              </a:lnSpc>
            </a:pPr>
            <a:r>
              <a:rPr sz="1600" dirty="0">
                <a:solidFill>
                  <a:srgbClr val="FFFF00"/>
                </a:solidFill>
                <a:latin typeface="Calibri"/>
                <a:cs typeface="Calibri"/>
              </a:rPr>
              <a:t>Be</a:t>
            </a:r>
            <a:endParaRPr sz="1600">
              <a:solidFill>
                <a:prstClr val="black"/>
              </a:solidFill>
              <a:latin typeface="Calibri"/>
              <a:cs typeface="Calibri"/>
            </a:endParaRPr>
          </a:p>
        </p:txBody>
      </p:sp>
      <p:sp>
        <p:nvSpPr>
          <p:cNvPr id="5" name="object 5"/>
          <p:cNvSpPr txBox="1"/>
          <p:nvPr/>
        </p:nvSpPr>
        <p:spPr>
          <a:xfrm>
            <a:off x="3857490" y="2305268"/>
            <a:ext cx="133985" cy="269240"/>
          </a:xfrm>
          <a:prstGeom prst="rect">
            <a:avLst/>
          </a:prstGeom>
        </p:spPr>
        <p:txBody>
          <a:bodyPr vert="horz" wrap="square" lIns="0" tIns="12700" rIns="0" bIns="0" rtlCol="0">
            <a:spAutoFit/>
          </a:bodyPr>
          <a:lstStyle/>
          <a:p>
            <a:pPr marL="12700">
              <a:spcBef>
                <a:spcPts val="100"/>
              </a:spcBef>
            </a:pPr>
            <a:r>
              <a:rPr sz="1600" dirty="0">
                <a:solidFill>
                  <a:srgbClr val="FFFF00"/>
                </a:solidFill>
                <a:latin typeface="Calibri"/>
                <a:cs typeface="Calibri"/>
              </a:rPr>
              <a:t>C</a:t>
            </a:r>
            <a:endParaRPr sz="1600">
              <a:solidFill>
                <a:prstClr val="black"/>
              </a:solidFill>
              <a:latin typeface="Calibri"/>
              <a:cs typeface="Calibri"/>
            </a:endParaRPr>
          </a:p>
        </p:txBody>
      </p:sp>
      <p:sp>
        <p:nvSpPr>
          <p:cNvPr id="6" name="object 6"/>
          <p:cNvSpPr txBox="1"/>
          <p:nvPr/>
        </p:nvSpPr>
        <p:spPr>
          <a:xfrm>
            <a:off x="4100288" y="2454075"/>
            <a:ext cx="466725" cy="269240"/>
          </a:xfrm>
          <a:prstGeom prst="rect">
            <a:avLst/>
          </a:prstGeom>
        </p:spPr>
        <p:txBody>
          <a:bodyPr vert="horz" wrap="square" lIns="0" tIns="12700" rIns="0" bIns="0" rtlCol="0">
            <a:spAutoFit/>
          </a:bodyPr>
          <a:lstStyle/>
          <a:p>
            <a:pPr marL="38100">
              <a:spcBef>
                <a:spcPts val="100"/>
              </a:spcBef>
            </a:pPr>
            <a:r>
              <a:rPr sz="2400" baseline="-43402" dirty="0">
                <a:solidFill>
                  <a:srgbClr val="FFFF00"/>
                </a:solidFill>
                <a:latin typeface="Calibri"/>
                <a:cs typeface="Calibri"/>
              </a:rPr>
              <a:t>N</a:t>
            </a:r>
            <a:r>
              <a:rPr sz="2400" spc="262" baseline="-43402" dirty="0">
                <a:solidFill>
                  <a:srgbClr val="FFFF00"/>
                </a:solidFill>
                <a:latin typeface="Calibri"/>
                <a:cs typeface="Calibri"/>
              </a:rPr>
              <a:t> </a:t>
            </a:r>
            <a:r>
              <a:rPr sz="1600" dirty="0">
                <a:solidFill>
                  <a:srgbClr val="FFFF00"/>
                </a:solidFill>
                <a:latin typeface="Calibri"/>
                <a:cs typeface="Calibri"/>
              </a:rPr>
              <a:t>O</a:t>
            </a:r>
            <a:endParaRPr sz="1600">
              <a:solidFill>
                <a:prstClr val="black"/>
              </a:solidFill>
              <a:latin typeface="Calibri"/>
              <a:cs typeface="Calibri"/>
            </a:endParaRPr>
          </a:p>
        </p:txBody>
      </p:sp>
      <p:sp>
        <p:nvSpPr>
          <p:cNvPr id="7" name="object 7"/>
          <p:cNvSpPr txBox="1"/>
          <p:nvPr/>
        </p:nvSpPr>
        <p:spPr>
          <a:xfrm>
            <a:off x="4722803" y="3257767"/>
            <a:ext cx="119380" cy="269240"/>
          </a:xfrm>
          <a:prstGeom prst="rect">
            <a:avLst/>
          </a:prstGeom>
        </p:spPr>
        <p:txBody>
          <a:bodyPr vert="horz" wrap="square" lIns="0" tIns="12700" rIns="0" bIns="0" rtlCol="0">
            <a:spAutoFit/>
          </a:bodyPr>
          <a:lstStyle/>
          <a:p>
            <a:pPr marL="12700">
              <a:spcBef>
                <a:spcPts val="100"/>
              </a:spcBef>
            </a:pPr>
            <a:r>
              <a:rPr sz="1600" dirty="0">
                <a:solidFill>
                  <a:srgbClr val="FFFFFF"/>
                </a:solidFill>
                <a:latin typeface="Calibri"/>
                <a:cs typeface="Calibri"/>
              </a:rPr>
              <a:t>F</a:t>
            </a:r>
            <a:endParaRPr sz="1600">
              <a:solidFill>
                <a:prstClr val="black"/>
              </a:solidFill>
              <a:latin typeface="Calibri"/>
              <a:cs typeface="Calibri"/>
            </a:endParaRPr>
          </a:p>
        </p:txBody>
      </p:sp>
      <p:sp>
        <p:nvSpPr>
          <p:cNvPr id="8" name="object 8"/>
          <p:cNvSpPr txBox="1"/>
          <p:nvPr/>
        </p:nvSpPr>
        <p:spPr>
          <a:xfrm>
            <a:off x="4868674" y="2948649"/>
            <a:ext cx="259079" cy="269240"/>
          </a:xfrm>
          <a:prstGeom prst="rect">
            <a:avLst/>
          </a:prstGeom>
        </p:spPr>
        <p:txBody>
          <a:bodyPr vert="horz" wrap="square" lIns="0" tIns="12700" rIns="0" bIns="0" rtlCol="0">
            <a:spAutoFit/>
          </a:bodyPr>
          <a:lstStyle/>
          <a:p>
            <a:pPr marL="12700">
              <a:spcBef>
                <a:spcPts val="100"/>
              </a:spcBef>
            </a:pPr>
            <a:r>
              <a:rPr sz="1600" dirty="0">
                <a:solidFill>
                  <a:srgbClr val="FFFF00"/>
                </a:solidFill>
                <a:latin typeface="Calibri"/>
                <a:cs typeface="Calibri"/>
              </a:rPr>
              <a:t>Ne</a:t>
            </a:r>
            <a:endParaRPr sz="1600">
              <a:solidFill>
                <a:prstClr val="black"/>
              </a:solidFill>
              <a:latin typeface="Calibri"/>
              <a:cs typeface="Calibri"/>
            </a:endParaRPr>
          </a:p>
        </p:txBody>
      </p:sp>
      <p:sp>
        <p:nvSpPr>
          <p:cNvPr id="9" name="object 9"/>
          <p:cNvSpPr txBox="1"/>
          <p:nvPr/>
        </p:nvSpPr>
        <p:spPr>
          <a:xfrm>
            <a:off x="5133275" y="3243417"/>
            <a:ext cx="255270" cy="269240"/>
          </a:xfrm>
          <a:prstGeom prst="rect">
            <a:avLst/>
          </a:prstGeom>
        </p:spPr>
        <p:txBody>
          <a:bodyPr vert="horz" wrap="square" lIns="0" tIns="12700" rIns="0" bIns="0" rtlCol="0">
            <a:spAutoFit/>
          </a:bodyPr>
          <a:lstStyle/>
          <a:p>
            <a:pPr marL="12700">
              <a:spcBef>
                <a:spcPts val="100"/>
              </a:spcBef>
            </a:pPr>
            <a:r>
              <a:rPr sz="1600" dirty="0">
                <a:solidFill>
                  <a:srgbClr val="FFFFFF"/>
                </a:solidFill>
                <a:latin typeface="Calibri"/>
                <a:cs typeface="Calibri"/>
              </a:rPr>
              <a:t>Na</a:t>
            </a:r>
            <a:endParaRPr sz="1600">
              <a:solidFill>
                <a:prstClr val="black"/>
              </a:solidFill>
              <a:latin typeface="Calibri"/>
              <a:cs typeface="Calibri"/>
            </a:endParaRPr>
          </a:p>
        </p:txBody>
      </p:sp>
      <p:sp>
        <p:nvSpPr>
          <p:cNvPr id="10" name="object 10"/>
          <p:cNvSpPr txBox="1"/>
          <p:nvPr/>
        </p:nvSpPr>
        <p:spPr>
          <a:xfrm>
            <a:off x="5391896" y="2998130"/>
            <a:ext cx="294005" cy="269240"/>
          </a:xfrm>
          <a:prstGeom prst="rect">
            <a:avLst/>
          </a:prstGeom>
        </p:spPr>
        <p:txBody>
          <a:bodyPr vert="horz" wrap="square" lIns="0" tIns="12700" rIns="0" bIns="0" rtlCol="0">
            <a:spAutoFit/>
          </a:bodyPr>
          <a:lstStyle/>
          <a:p>
            <a:pPr marL="12700">
              <a:spcBef>
                <a:spcPts val="100"/>
              </a:spcBef>
            </a:pPr>
            <a:r>
              <a:rPr sz="1600" spc="-10" dirty="0">
                <a:solidFill>
                  <a:srgbClr val="FFFF00"/>
                </a:solidFill>
                <a:latin typeface="Calibri"/>
                <a:cs typeface="Calibri"/>
              </a:rPr>
              <a:t>Mg</a:t>
            </a:r>
            <a:endParaRPr sz="1600">
              <a:solidFill>
                <a:prstClr val="black"/>
              </a:solidFill>
              <a:latin typeface="Calibri"/>
              <a:cs typeface="Calibri"/>
            </a:endParaRPr>
          </a:p>
        </p:txBody>
      </p:sp>
      <p:sp>
        <p:nvSpPr>
          <p:cNvPr id="11" name="object 11"/>
          <p:cNvSpPr txBox="1"/>
          <p:nvPr/>
        </p:nvSpPr>
        <p:spPr>
          <a:xfrm>
            <a:off x="5688837" y="3289980"/>
            <a:ext cx="189865" cy="269240"/>
          </a:xfrm>
          <a:prstGeom prst="rect">
            <a:avLst/>
          </a:prstGeom>
        </p:spPr>
        <p:txBody>
          <a:bodyPr vert="horz" wrap="square" lIns="0" tIns="12700" rIns="0" bIns="0" rtlCol="0">
            <a:spAutoFit/>
          </a:bodyPr>
          <a:lstStyle/>
          <a:p>
            <a:pPr marL="12700">
              <a:spcBef>
                <a:spcPts val="100"/>
              </a:spcBef>
            </a:pPr>
            <a:r>
              <a:rPr sz="1600" spc="-5" dirty="0">
                <a:solidFill>
                  <a:srgbClr val="FFFFFF"/>
                </a:solidFill>
                <a:latin typeface="Calibri"/>
                <a:cs typeface="Calibri"/>
              </a:rPr>
              <a:t>Al</a:t>
            </a:r>
            <a:endParaRPr sz="1600">
              <a:solidFill>
                <a:prstClr val="black"/>
              </a:solidFill>
              <a:latin typeface="Calibri"/>
              <a:cs typeface="Calibri"/>
            </a:endParaRPr>
          </a:p>
        </p:txBody>
      </p:sp>
      <p:sp>
        <p:nvSpPr>
          <p:cNvPr id="12" name="object 12"/>
          <p:cNvSpPr txBox="1"/>
          <p:nvPr/>
        </p:nvSpPr>
        <p:spPr>
          <a:xfrm>
            <a:off x="5967545" y="3062247"/>
            <a:ext cx="166370" cy="269240"/>
          </a:xfrm>
          <a:prstGeom prst="rect">
            <a:avLst/>
          </a:prstGeom>
        </p:spPr>
        <p:txBody>
          <a:bodyPr vert="horz" wrap="square" lIns="0" tIns="12700" rIns="0" bIns="0" rtlCol="0">
            <a:spAutoFit/>
          </a:bodyPr>
          <a:lstStyle/>
          <a:p>
            <a:pPr marL="12700">
              <a:spcBef>
                <a:spcPts val="100"/>
              </a:spcBef>
            </a:pPr>
            <a:r>
              <a:rPr sz="1600" dirty="0">
                <a:solidFill>
                  <a:srgbClr val="FFFF00"/>
                </a:solidFill>
                <a:latin typeface="Calibri"/>
                <a:cs typeface="Calibri"/>
              </a:rPr>
              <a:t>Si</a:t>
            </a:r>
            <a:endParaRPr sz="1600">
              <a:solidFill>
                <a:prstClr val="black"/>
              </a:solidFill>
              <a:latin typeface="Calibri"/>
              <a:cs typeface="Calibri"/>
            </a:endParaRPr>
          </a:p>
        </p:txBody>
      </p:sp>
      <p:sp>
        <p:nvSpPr>
          <p:cNvPr id="13" name="object 13"/>
          <p:cNvSpPr txBox="1"/>
          <p:nvPr/>
        </p:nvSpPr>
        <p:spPr>
          <a:xfrm>
            <a:off x="6268143" y="3606741"/>
            <a:ext cx="130810" cy="269240"/>
          </a:xfrm>
          <a:prstGeom prst="rect">
            <a:avLst/>
          </a:prstGeom>
        </p:spPr>
        <p:txBody>
          <a:bodyPr vert="horz" wrap="square" lIns="0" tIns="12700" rIns="0" bIns="0" rtlCol="0">
            <a:spAutoFit/>
          </a:bodyPr>
          <a:lstStyle/>
          <a:p>
            <a:pPr marL="12700">
              <a:spcBef>
                <a:spcPts val="100"/>
              </a:spcBef>
            </a:pPr>
            <a:r>
              <a:rPr sz="1600" dirty="0">
                <a:solidFill>
                  <a:srgbClr val="FFFFFF"/>
                </a:solidFill>
                <a:latin typeface="Calibri"/>
                <a:cs typeface="Calibri"/>
              </a:rPr>
              <a:t>P</a:t>
            </a:r>
            <a:endParaRPr sz="1600">
              <a:solidFill>
                <a:prstClr val="black"/>
              </a:solidFill>
              <a:latin typeface="Calibri"/>
              <a:cs typeface="Calibri"/>
            </a:endParaRPr>
          </a:p>
        </p:txBody>
      </p:sp>
      <p:sp>
        <p:nvSpPr>
          <p:cNvPr id="14" name="object 14"/>
          <p:cNvSpPr txBox="1"/>
          <p:nvPr/>
        </p:nvSpPr>
        <p:spPr>
          <a:xfrm>
            <a:off x="6534886" y="3378870"/>
            <a:ext cx="119380" cy="269240"/>
          </a:xfrm>
          <a:prstGeom prst="rect">
            <a:avLst/>
          </a:prstGeom>
        </p:spPr>
        <p:txBody>
          <a:bodyPr vert="horz" wrap="square" lIns="0" tIns="12700" rIns="0" bIns="0" rtlCol="0">
            <a:spAutoFit/>
          </a:bodyPr>
          <a:lstStyle/>
          <a:p>
            <a:pPr marL="12700">
              <a:spcBef>
                <a:spcPts val="100"/>
              </a:spcBef>
            </a:pPr>
            <a:r>
              <a:rPr sz="1600" dirty="0">
                <a:solidFill>
                  <a:srgbClr val="FFFF00"/>
                </a:solidFill>
                <a:latin typeface="Calibri"/>
                <a:cs typeface="Calibri"/>
              </a:rPr>
              <a:t>S</a:t>
            </a:r>
            <a:endParaRPr sz="1600">
              <a:solidFill>
                <a:prstClr val="black"/>
              </a:solidFill>
              <a:latin typeface="Calibri"/>
              <a:cs typeface="Calibri"/>
            </a:endParaRPr>
          </a:p>
        </p:txBody>
      </p:sp>
      <p:sp>
        <p:nvSpPr>
          <p:cNvPr id="15" name="object 15"/>
          <p:cNvSpPr txBox="1"/>
          <p:nvPr/>
        </p:nvSpPr>
        <p:spPr>
          <a:xfrm>
            <a:off x="6735701" y="3620462"/>
            <a:ext cx="1029969" cy="269240"/>
          </a:xfrm>
          <a:prstGeom prst="rect">
            <a:avLst/>
          </a:prstGeom>
        </p:spPr>
        <p:txBody>
          <a:bodyPr vert="horz" wrap="square" lIns="0" tIns="12700" rIns="0" bIns="0" rtlCol="0">
            <a:spAutoFit/>
          </a:bodyPr>
          <a:lstStyle/>
          <a:p>
            <a:pPr marL="38100">
              <a:spcBef>
                <a:spcPts val="100"/>
              </a:spcBef>
            </a:pPr>
            <a:r>
              <a:rPr sz="2400" spc="-7" baseline="-12152" dirty="0">
                <a:solidFill>
                  <a:srgbClr val="FFFFFF"/>
                </a:solidFill>
                <a:latin typeface="Calibri"/>
                <a:cs typeface="Calibri"/>
              </a:rPr>
              <a:t>Cl </a:t>
            </a:r>
            <a:r>
              <a:rPr sz="1600" spc="-5" dirty="0">
                <a:solidFill>
                  <a:srgbClr val="FFFFFF"/>
                </a:solidFill>
                <a:latin typeface="Calibri"/>
                <a:cs typeface="Calibri"/>
              </a:rPr>
              <a:t>Ar </a:t>
            </a:r>
            <a:r>
              <a:rPr sz="2400" baseline="-36458" dirty="0">
                <a:solidFill>
                  <a:srgbClr val="FFFFFF"/>
                </a:solidFill>
                <a:latin typeface="Calibri"/>
                <a:cs typeface="Calibri"/>
              </a:rPr>
              <a:t>K</a:t>
            </a:r>
            <a:r>
              <a:rPr sz="2400" spc="195" baseline="-36458" dirty="0">
                <a:solidFill>
                  <a:srgbClr val="FFFFFF"/>
                </a:solidFill>
                <a:latin typeface="Calibri"/>
                <a:cs typeface="Calibri"/>
              </a:rPr>
              <a:t> </a:t>
            </a:r>
            <a:r>
              <a:rPr sz="1600" spc="-5" dirty="0">
                <a:solidFill>
                  <a:srgbClr val="FFFFFF"/>
                </a:solidFill>
                <a:latin typeface="Calibri"/>
                <a:cs typeface="Calibri"/>
              </a:rPr>
              <a:t>Ca</a:t>
            </a:r>
            <a:endParaRPr sz="1600">
              <a:solidFill>
                <a:prstClr val="black"/>
              </a:solidFill>
              <a:latin typeface="Calibri"/>
              <a:cs typeface="Calibri"/>
            </a:endParaRPr>
          </a:p>
        </p:txBody>
      </p:sp>
      <p:sp>
        <p:nvSpPr>
          <p:cNvPr id="16" name="object 16"/>
          <p:cNvSpPr txBox="1"/>
          <p:nvPr/>
        </p:nvSpPr>
        <p:spPr>
          <a:xfrm>
            <a:off x="7805169" y="3910961"/>
            <a:ext cx="205740" cy="269240"/>
          </a:xfrm>
          <a:prstGeom prst="rect">
            <a:avLst/>
          </a:prstGeom>
        </p:spPr>
        <p:txBody>
          <a:bodyPr vert="horz" wrap="square" lIns="0" tIns="12700" rIns="0" bIns="0" rtlCol="0">
            <a:spAutoFit/>
          </a:bodyPr>
          <a:lstStyle/>
          <a:p>
            <a:pPr marL="12700">
              <a:spcBef>
                <a:spcPts val="100"/>
              </a:spcBef>
            </a:pPr>
            <a:r>
              <a:rPr sz="1600" dirty="0">
                <a:solidFill>
                  <a:srgbClr val="FFFFFF"/>
                </a:solidFill>
                <a:latin typeface="Calibri"/>
                <a:cs typeface="Calibri"/>
              </a:rPr>
              <a:t>Sc</a:t>
            </a:r>
            <a:endParaRPr sz="1600">
              <a:solidFill>
                <a:prstClr val="black"/>
              </a:solidFill>
              <a:latin typeface="Calibri"/>
              <a:cs typeface="Calibri"/>
            </a:endParaRPr>
          </a:p>
        </p:txBody>
      </p:sp>
      <p:sp>
        <p:nvSpPr>
          <p:cNvPr id="17" name="object 17"/>
          <p:cNvSpPr txBox="1"/>
          <p:nvPr/>
        </p:nvSpPr>
        <p:spPr>
          <a:xfrm>
            <a:off x="8098583" y="3807274"/>
            <a:ext cx="170180" cy="269240"/>
          </a:xfrm>
          <a:prstGeom prst="rect">
            <a:avLst/>
          </a:prstGeom>
        </p:spPr>
        <p:txBody>
          <a:bodyPr vert="horz" wrap="square" lIns="0" tIns="12700" rIns="0" bIns="0" rtlCol="0">
            <a:spAutoFit/>
          </a:bodyPr>
          <a:lstStyle/>
          <a:p>
            <a:pPr marL="12700">
              <a:spcBef>
                <a:spcPts val="100"/>
              </a:spcBef>
            </a:pPr>
            <a:r>
              <a:rPr sz="1600" spc="-5" dirty="0">
                <a:solidFill>
                  <a:srgbClr val="FFFFFF"/>
                </a:solidFill>
                <a:latin typeface="Calibri"/>
                <a:cs typeface="Calibri"/>
              </a:rPr>
              <a:t>Ti</a:t>
            </a:r>
            <a:endParaRPr sz="1600">
              <a:solidFill>
                <a:prstClr val="black"/>
              </a:solidFill>
              <a:latin typeface="Calibri"/>
              <a:cs typeface="Calibri"/>
            </a:endParaRPr>
          </a:p>
        </p:txBody>
      </p:sp>
      <p:sp>
        <p:nvSpPr>
          <p:cNvPr id="18" name="object 18"/>
          <p:cNvSpPr txBox="1"/>
          <p:nvPr/>
        </p:nvSpPr>
        <p:spPr>
          <a:xfrm>
            <a:off x="8370541" y="3947318"/>
            <a:ext cx="140970" cy="269240"/>
          </a:xfrm>
          <a:prstGeom prst="rect">
            <a:avLst/>
          </a:prstGeom>
        </p:spPr>
        <p:txBody>
          <a:bodyPr vert="horz" wrap="square" lIns="0" tIns="12700" rIns="0" bIns="0" rtlCol="0">
            <a:spAutoFit/>
          </a:bodyPr>
          <a:lstStyle/>
          <a:p>
            <a:pPr marL="12700">
              <a:spcBef>
                <a:spcPts val="100"/>
              </a:spcBef>
            </a:pPr>
            <a:r>
              <a:rPr sz="1600" dirty="0">
                <a:solidFill>
                  <a:srgbClr val="FFFFFF"/>
                </a:solidFill>
                <a:latin typeface="Calibri"/>
                <a:cs typeface="Calibri"/>
              </a:rPr>
              <a:t>V</a:t>
            </a:r>
            <a:endParaRPr sz="1600">
              <a:solidFill>
                <a:prstClr val="black"/>
              </a:solidFill>
              <a:latin typeface="Calibri"/>
              <a:cs typeface="Calibri"/>
            </a:endParaRPr>
          </a:p>
        </p:txBody>
      </p:sp>
      <p:sp>
        <p:nvSpPr>
          <p:cNvPr id="19" name="object 19"/>
          <p:cNvSpPr txBox="1"/>
          <p:nvPr/>
        </p:nvSpPr>
        <p:spPr>
          <a:xfrm>
            <a:off x="8555203" y="3788627"/>
            <a:ext cx="203835" cy="269240"/>
          </a:xfrm>
          <a:prstGeom prst="rect">
            <a:avLst/>
          </a:prstGeom>
        </p:spPr>
        <p:txBody>
          <a:bodyPr vert="horz" wrap="square" lIns="0" tIns="12700" rIns="0" bIns="0" rtlCol="0">
            <a:spAutoFit/>
          </a:bodyPr>
          <a:lstStyle/>
          <a:p>
            <a:pPr marL="12700">
              <a:spcBef>
                <a:spcPts val="100"/>
              </a:spcBef>
            </a:pPr>
            <a:r>
              <a:rPr sz="1600" spc="-5" dirty="0">
                <a:solidFill>
                  <a:srgbClr val="FFFFFF"/>
                </a:solidFill>
                <a:latin typeface="Calibri"/>
                <a:cs typeface="Calibri"/>
              </a:rPr>
              <a:t>Cr</a:t>
            </a:r>
            <a:endParaRPr sz="1600">
              <a:solidFill>
                <a:prstClr val="black"/>
              </a:solidFill>
              <a:latin typeface="Calibri"/>
              <a:cs typeface="Calibri"/>
            </a:endParaRPr>
          </a:p>
        </p:txBody>
      </p:sp>
      <p:sp>
        <p:nvSpPr>
          <p:cNvPr id="20" name="object 20"/>
          <p:cNvSpPr txBox="1"/>
          <p:nvPr/>
        </p:nvSpPr>
        <p:spPr>
          <a:xfrm>
            <a:off x="9091977" y="3751468"/>
            <a:ext cx="215265" cy="269240"/>
          </a:xfrm>
          <a:prstGeom prst="rect">
            <a:avLst/>
          </a:prstGeom>
        </p:spPr>
        <p:txBody>
          <a:bodyPr vert="horz" wrap="square" lIns="0" tIns="12700" rIns="0" bIns="0" rtlCol="0">
            <a:spAutoFit/>
          </a:bodyPr>
          <a:lstStyle/>
          <a:p>
            <a:pPr marL="12700">
              <a:spcBef>
                <a:spcPts val="100"/>
              </a:spcBef>
            </a:pPr>
            <a:r>
              <a:rPr sz="1600" spc="-25" dirty="0">
                <a:solidFill>
                  <a:srgbClr val="FFFFFF"/>
                </a:solidFill>
                <a:latin typeface="Calibri"/>
                <a:cs typeface="Calibri"/>
              </a:rPr>
              <a:t>Fe</a:t>
            </a:r>
            <a:endParaRPr sz="1600">
              <a:solidFill>
                <a:prstClr val="black"/>
              </a:solidFill>
              <a:latin typeface="Calibri"/>
              <a:cs typeface="Calibri"/>
            </a:endParaRPr>
          </a:p>
        </p:txBody>
      </p:sp>
      <p:sp>
        <p:nvSpPr>
          <p:cNvPr id="21" name="object 21"/>
          <p:cNvSpPr txBox="1"/>
          <p:nvPr/>
        </p:nvSpPr>
        <p:spPr>
          <a:xfrm>
            <a:off x="8760529" y="3979474"/>
            <a:ext cx="304800" cy="269240"/>
          </a:xfrm>
          <a:prstGeom prst="rect">
            <a:avLst/>
          </a:prstGeom>
        </p:spPr>
        <p:txBody>
          <a:bodyPr vert="horz" wrap="square" lIns="0" tIns="12700" rIns="0" bIns="0" rtlCol="0">
            <a:spAutoFit/>
          </a:bodyPr>
          <a:lstStyle/>
          <a:p>
            <a:pPr marL="12700">
              <a:spcBef>
                <a:spcPts val="100"/>
              </a:spcBef>
            </a:pPr>
            <a:r>
              <a:rPr sz="1600" spc="-10" dirty="0">
                <a:solidFill>
                  <a:srgbClr val="FFFFFF"/>
                </a:solidFill>
                <a:latin typeface="Calibri"/>
                <a:cs typeface="Calibri"/>
              </a:rPr>
              <a:t>Mn</a:t>
            </a:r>
            <a:endParaRPr sz="1600">
              <a:solidFill>
                <a:prstClr val="black"/>
              </a:solidFill>
              <a:latin typeface="Calibri"/>
              <a:cs typeface="Calibri"/>
            </a:endParaRPr>
          </a:p>
        </p:txBody>
      </p:sp>
      <p:sp>
        <p:nvSpPr>
          <p:cNvPr id="22" name="object 22"/>
          <p:cNvSpPr/>
          <p:nvPr/>
        </p:nvSpPr>
        <p:spPr>
          <a:xfrm>
            <a:off x="3753013" y="1765268"/>
            <a:ext cx="950956" cy="24606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23" name="object 23"/>
          <p:cNvSpPr/>
          <p:nvPr/>
        </p:nvSpPr>
        <p:spPr>
          <a:xfrm>
            <a:off x="4636030" y="4747534"/>
            <a:ext cx="964332" cy="234425"/>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24" name="object 24"/>
          <p:cNvSpPr/>
          <p:nvPr/>
        </p:nvSpPr>
        <p:spPr>
          <a:xfrm>
            <a:off x="5666718" y="4849187"/>
            <a:ext cx="394335" cy="170180"/>
          </a:xfrm>
          <a:custGeom>
            <a:avLst/>
            <a:gdLst/>
            <a:ahLst/>
            <a:cxnLst/>
            <a:rect l="l" t="t" r="r" b="b"/>
            <a:pathLst>
              <a:path w="394335" h="170179">
                <a:moveTo>
                  <a:pt x="94193" y="122952"/>
                </a:moveTo>
                <a:lnTo>
                  <a:pt x="75465" y="122952"/>
                </a:lnTo>
                <a:lnTo>
                  <a:pt x="69616" y="143657"/>
                </a:lnTo>
                <a:lnTo>
                  <a:pt x="69322" y="144343"/>
                </a:lnTo>
                <a:lnTo>
                  <a:pt x="80806" y="148413"/>
                </a:lnTo>
                <a:lnTo>
                  <a:pt x="83301" y="148332"/>
                </a:lnTo>
                <a:lnTo>
                  <a:pt x="86365" y="147426"/>
                </a:lnTo>
                <a:lnTo>
                  <a:pt x="87353" y="146513"/>
                </a:lnTo>
                <a:lnTo>
                  <a:pt x="87857" y="144940"/>
                </a:lnTo>
                <a:lnTo>
                  <a:pt x="94193" y="122952"/>
                </a:lnTo>
                <a:close/>
              </a:path>
              <a:path w="394335" h="170179">
                <a:moveTo>
                  <a:pt x="58957" y="25119"/>
                </a:moveTo>
                <a:lnTo>
                  <a:pt x="21262" y="47026"/>
                </a:lnTo>
                <a:lnTo>
                  <a:pt x="4319" y="81495"/>
                </a:lnTo>
                <a:lnTo>
                  <a:pt x="0" y="112830"/>
                </a:lnTo>
                <a:lnTo>
                  <a:pt x="1096" y="122546"/>
                </a:lnTo>
                <a:lnTo>
                  <a:pt x="35231" y="146223"/>
                </a:lnTo>
                <a:lnTo>
                  <a:pt x="40082" y="145757"/>
                </a:lnTo>
                <a:lnTo>
                  <a:pt x="70959" y="129203"/>
                </a:lnTo>
                <a:lnTo>
                  <a:pt x="41548" y="129203"/>
                </a:lnTo>
                <a:lnTo>
                  <a:pt x="33473" y="128529"/>
                </a:lnTo>
                <a:lnTo>
                  <a:pt x="21607" y="108931"/>
                </a:lnTo>
                <a:lnTo>
                  <a:pt x="21620" y="106048"/>
                </a:lnTo>
                <a:lnTo>
                  <a:pt x="31507" y="68397"/>
                </a:lnTo>
                <a:lnTo>
                  <a:pt x="60126" y="42890"/>
                </a:lnTo>
                <a:lnTo>
                  <a:pt x="96257" y="42890"/>
                </a:lnTo>
                <a:lnTo>
                  <a:pt x="94085" y="39629"/>
                </a:lnTo>
                <a:lnTo>
                  <a:pt x="89750" y="35159"/>
                </a:lnTo>
                <a:lnTo>
                  <a:pt x="79781" y="28352"/>
                </a:lnTo>
                <a:lnTo>
                  <a:pt x="73623" y="26344"/>
                </a:lnTo>
                <a:lnTo>
                  <a:pt x="58957" y="25119"/>
                </a:lnTo>
                <a:close/>
              </a:path>
              <a:path w="394335" h="170179">
                <a:moveTo>
                  <a:pt x="96257" y="42890"/>
                </a:moveTo>
                <a:lnTo>
                  <a:pt x="60126" y="42890"/>
                </a:lnTo>
                <a:lnTo>
                  <a:pt x="70178" y="43729"/>
                </a:lnTo>
                <a:lnTo>
                  <a:pt x="75107" y="45572"/>
                </a:lnTo>
                <a:lnTo>
                  <a:pt x="83612" y="52009"/>
                </a:lnTo>
                <a:lnTo>
                  <a:pt x="87438" y="56621"/>
                </a:lnTo>
                <a:lnTo>
                  <a:pt x="90836" y="62631"/>
                </a:lnTo>
                <a:lnTo>
                  <a:pt x="82840" y="89799"/>
                </a:lnTo>
                <a:lnTo>
                  <a:pt x="60326" y="120940"/>
                </a:lnTo>
                <a:lnTo>
                  <a:pt x="41548" y="129203"/>
                </a:lnTo>
                <a:lnTo>
                  <a:pt x="70959" y="129203"/>
                </a:lnTo>
                <a:lnTo>
                  <a:pt x="71997" y="128221"/>
                </a:lnTo>
                <a:lnTo>
                  <a:pt x="74174" y="125498"/>
                </a:lnTo>
                <a:lnTo>
                  <a:pt x="75465" y="122952"/>
                </a:lnTo>
                <a:lnTo>
                  <a:pt x="94193" y="122952"/>
                </a:lnTo>
                <a:lnTo>
                  <a:pt x="116607" y="45163"/>
                </a:lnTo>
                <a:lnTo>
                  <a:pt x="97772" y="45163"/>
                </a:lnTo>
                <a:lnTo>
                  <a:pt x="96257" y="42890"/>
                </a:lnTo>
                <a:close/>
              </a:path>
              <a:path w="394335" h="170179">
                <a:moveTo>
                  <a:pt x="108207" y="30977"/>
                </a:moveTo>
                <a:lnTo>
                  <a:pt x="97772" y="45163"/>
                </a:lnTo>
                <a:lnTo>
                  <a:pt x="116607" y="45163"/>
                </a:lnTo>
                <a:lnTo>
                  <a:pt x="119350" y="35642"/>
                </a:lnTo>
                <a:lnTo>
                  <a:pt x="119461" y="35159"/>
                </a:lnTo>
                <a:lnTo>
                  <a:pt x="119383" y="34113"/>
                </a:lnTo>
                <a:lnTo>
                  <a:pt x="108207" y="30977"/>
                </a:lnTo>
                <a:close/>
              </a:path>
              <a:path w="394335" h="170179">
                <a:moveTo>
                  <a:pt x="239570" y="54809"/>
                </a:moveTo>
                <a:lnTo>
                  <a:pt x="202785" y="54809"/>
                </a:lnTo>
                <a:lnTo>
                  <a:pt x="212178" y="55594"/>
                </a:lnTo>
                <a:lnTo>
                  <a:pt x="215634" y="57439"/>
                </a:lnTo>
                <a:lnTo>
                  <a:pt x="219402" y="63976"/>
                </a:lnTo>
                <a:lnTo>
                  <a:pt x="220134" y="68124"/>
                </a:lnTo>
                <a:lnTo>
                  <a:pt x="219562" y="74963"/>
                </a:lnTo>
                <a:lnTo>
                  <a:pt x="219284" y="77055"/>
                </a:lnTo>
                <a:lnTo>
                  <a:pt x="218432" y="81964"/>
                </a:lnTo>
                <a:lnTo>
                  <a:pt x="217874" y="84239"/>
                </a:lnTo>
                <a:lnTo>
                  <a:pt x="217084" y="86744"/>
                </a:lnTo>
                <a:lnTo>
                  <a:pt x="197624" y="154316"/>
                </a:lnTo>
                <a:lnTo>
                  <a:pt x="210454" y="159164"/>
                </a:lnTo>
                <a:lnTo>
                  <a:pt x="213117" y="159054"/>
                </a:lnTo>
                <a:lnTo>
                  <a:pt x="237787" y="87727"/>
                </a:lnTo>
                <a:lnTo>
                  <a:pt x="241406" y="66748"/>
                </a:lnTo>
                <a:lnTo>
                  <a:pt x="241228" y="62917"/>
                </a:lnTo>
                <a:lnTo>
                  <a:pt x="239857" y="55501"/>
                </a:lnTo>
                <a:lnTo>
                  <a:pt x="239570" y="54809"/>
                </a:lnTo>
                <a:close/>
              </a:path>
              <a:path w="394335" h="170179">
                <a:moveTo>
                  <a:pt x="163749" y="35680"/>
                </a:moveTo>
                <a:lnTo>
                  <a:pt x="156580" y="39791"/>
                </a:lnTo>
                <a:lnTo>
                  <a:pt x="125199" y="148264"/>
                </a:lnTo>
                <a:lnTo>
                  <a:pt x="124979" y="148910"/>
                </a:lnTo>
                <a:lnTo>
                  <a:pt x="124954" y="149468"/>
                </a:lnTo>
                <a:lnTo>
                  <a:pt x="125290" y="150408"/>
                </a:lnTo>
                <a:lnTo>
                  <a:pt x="137925" y="153103"/>
                </a:lnTo>
                <a:lnTo>
                  <a:pt x="140671" y="153000"/>
                </a:lnTo>
                <a:lnTo>
                  <a:pt x="161624" y="94142"/>
                </a:lnTo>
                <a:lnTo>
                  <a:pt x="164436" y="87727"/>
                </a:lnTo>
                <a:lnTo>
                  <a:pt x="171610" y="76163"/>
                </a:lnTo>
                <a:lnTo>
                  <a:pt x="175548" y="71222"/>
                </a:lnTo>
                <a:lnTo>
                  <a:pt x="184113" y="63060"/>
                </a:lnTo>
                <a:lnTo>
                  <a:pt x="186871" y="61170"/>
                </a:lnTo>
                <a:lnTo>
                  <a:pt x="168692" y="61170"/>
                </a:lnTo>
                <a:lnTo>
                  <a:pt x="174671" y="40264"/>
                </a:lnTo>
                <a:lnTo>
                  <a:pt x="174779" y="39791"/>
                </a:lnTo>
                <a:lnTo>
                  <a:pt x="174661" y="38561"/>
                </a:lnTo>
                <a:lnTo>
                  <a:pt x="165176" y="35737"/>
                </a:lnTo>
                <a:lnTo>
                  <a:pt x="163749" y="35680"/>
                </a:lnTo>
                <a:close/>
              </a:path>
              <a:path w="394335" h="170179">
                <a:moveTo>
                  <a:pt x="209278" y="37679"/>
                </a:moveTo>
                <a:lnTo>
                  <a:pt x="172414" y="55693"/>
                </a:lnTo>
                <a:lnTo>
                  <a:pt x="168692" y="61170"/>
                </a:lnTo>
                <a:lnTo>
                  <a:pt x="186871" y="61170"/>
                </a:lnTo>
                <a:lnTo>
                  <a:pt x="188645" y="59955"/>
                </a:lnTo>
                <a:lnTo>
                  <a:pt x="198211" y="55693"/>
                </a:lnTo>
                <a:lnTo>
                  <a:pt x="202785" y="54809"/>
                </a:lnTo>
                <a:lnTo>
                  <a:pt x="239570" y="54809"/>
                </a:lnTo>
                <a:lnTo>
                  <a:pt x="238476" y="52170"/>
                </a:lnTo>
                <a:lnTo>
                  <a:pt x="234323" y="46264"/>
                </a:lnTo>
                <a:lnTo>
                  <a:pt x="231501" y="43788"/>
                </a:lnTo>
                <a:lnTo>
                  <a:pt x="224368" y="39791"/>
                </a:lnTo>
                <a:lnTo>
                  <a:pt x="219825" y="38561"/>
                </a:lnTo>
                <a:lnTo>
                  <a:pt x="209278" y="37679"/>
                </a:lnTo>
                <a:close/>
              </a:path>
              <a:path w="394335" h="170179">
                <a:moveTo>
                  <a:pt x="353693" y="144877"/>
                </a:moveTo>
                <a:lnTo>
                  <a:pt x="334891" y="144877"/>
                </a:lnTo>
                <a:lnTo>
                  <a:pt x="329201" y="165310"/>
                </a:lnTo>
                <a:lnTo>
                  <a:pt x="328974" y="166038"/>
                </a:lnTo>
                <a:lnTo>
                  <a:pt x="340499" y="170112"/>
                </a:lnTo>
                <a:lnTo>
                  <a:pt x="342995" y="170030"/>
                </a:lnTo>
                <a:lnTo>
                  <a:pt x="346057" y="169124"/>
                </a:lnTo>
                <a:lnTo>
                  <a:pt x="347005" y="168208"/>
                </a:lnTo>
                <a:lnTo>
                  <a:pt x="347597" y="166038"/>
                </a:lnTo>
                <a:lnTo>
                  <a:pt x="353693" y="144877"/>
                </a:lnTo>
                <a:close/>
              </a:path>
              <a:path w="394335" h="170179">
                <a:moveTo>
                  <a:pt x="318485" y="46804"/>
                </a:moveTo>
                <a:lnTo>
                  <a:pt x="281009" y="68087"/>
                </a:lnTo>
                <a:lnTo>
                  <a:pt x="261153" y="113825"/>
                </a:lnTo>
                <a:lnTo>
                  <a:pt x="259617" y="135435"/>
                </a:lnTo>
                <a:lnTo>
                  <a:pt x="259953" y="138572"/>
                </a:lnTo>
                <a:lnTo>
                  <a:pt x="294676" y="167901"/>
                </a:lnTo>
                <a:lnTo>
                  <a:pt x="299526" y="167457"/>
                </a:lnTo>
                <a:lnTo>
                  <a:pt x="330737" y="150881"/>
                </a:lnTo>
                <a:lnTo>
                  <a:pt x="300993" y="150881"/>
                </a:lnTo>
                <a:lnTo>
                  <a:pt x="290447" y="149999"/>
                </a:lnTo>
                <a:lnTo>
                  <a:pt x="286254" y="147506"/>
                </a:lnTo>
                <a:lnTo>
                  <a:pt x="281528" y="138572"/>
                </a:lnTo>
                <a:lnTo>
                  <a:pt x="280680" y="132341"/>
                </a:lnTo>
                <a:lnTo>
                  <a:pt x="281665" y="120558"/>
                </a:lnTo>
                <a:lnTo>
                  <a:pt x="296017" y="81102"/>
                </a:lnTo>
                <a:lnTo>
                  <a:pt x="319655" y="64574"/>
                </a:lnTo>
                <a:lnTo>
                  <a:pt x="355391" y="64574"/>
                </a:lnTo>
                <a:lnTo>
                  <a:pt x="354300" y="63031"/>
                </a:lnTo>
                <a:lnTo>
                  <a:pt x="329279" y="47706"/>
                </a:lnTo>
                <a:lnTo>
                  <a:pt x="318485" y="46804"/>
                </a:lnTo>
                <a:close/>
              </a:path>
              <a:path w="394335" h="170179">
                <a:moveTo>
                  <a:pt x="355391" y="64574"/>
                </a:moveTo>
                <a:lnTo>
                  <a:pt x="319655" y="64574"/>
                </a:lnTo>
                <a:lnTo>
                  <a:pt x="329624" y="65407"/>
                </a:lnTo>
                <a:lnTo>
                  <a:pt x="334548" y="67312"/>
                </a:lnTo>
                <a:lnTo>
                  <a:pt x="343033" y="73995"/>
                </a:lnTo>
                <a:lnTo>
                  <a:pt x="346853" y="78671"/>
                </a:lnTo>
                <a:lnTo>
                  <a:pt x="350250" y="84679"/>
                </a:lnTo>
                <a:lnTo>
                  <a:pt x="342252" y="111889"/>
                </a:lnTo>
                <a:lnTo>
                  <a:pt x="319758" y="142783"/>
                </a:lnTo>
                <a:lnTo>
                  <a:pt x="300993" y="150881"/>
                </a:lnTo>
                <a:lnTo>
                  <a:pt x="330737" y="150881"/>
                </a:lnTo>
                <a:lnTo>
                  <a:pt x="331414" y="150249"/>
                </a:lnTo>
                <a:lnTo>
                  <a:pt x="333593" y="147506"/>
                </a:lnTo>
                <a:lnTo>
                  <a:pt x="334891" y="144877"/>
                </a:lnTo>
                <a:lnTo>
                  <a:pt x="353693" y="144877"/>
                </a:lnTo>
                <a:lnTo>
                  <a:pt x="376635" y="65234"/>
                </a:lnTo>
                <a:lnTo>
                  <a:pt x="355857" y="65234"/>
                </a:lnTo>
                <a:lnTo>
                  <a:pt x="355391" y="64574"/>
                </a:lnTo>
                <a:close/>
              </a:path>
              <a:path w="394335" h="170179">
                <a:moveTo>
                  <a:pt x="381180" y="0"/>
                </a:moveTo>
                <a:lnTo>
                  <a:pt x="373731" y="3256"/>
                </a:lnTo>
                <a:lnTo>
                  <a:pt x="355857" y="65234"/>
                </a:lnTo>
                <a:lnTo>
                  <a:pt x="376635" y="65234"/>
                </a:lnTo>
                <a:lnTo>
                  <a:pt x="394000" y="4950"/>
                </a:lnTo>
                <a:lnTo>
                  <a:pt x="394213" y="4386"/>
                </a:lnTo>
                <a:lnTo>
                  <a:pt x="382878" y="38"/>
                </a:lnTo>
                <a:lnTo>
                  <a:pt x="381180" y="0"/>
                </a:lnTo>
                <a:close/>
              </a:path>
            </a:pathLst>
          </a:custGeom>
          <a:solidFill>
            <a:srgbClr val="FFFF00"/>
          </a:solidFill>
        </p:spPr>
        <p:txBody>
          <a:bodyPr wrap="square" lIns="0" tIns="0" rIns="0" bIns="0" rtlCol="0"/>
          <a:lstStyle/>
          <a:p>
            <a:endParaRPr>
              <a:solidFill>
                <a:prstClr val="black"/>
              </a:solidFill>
              <a:latin typeface="Calibri"/>
            </a:endParaRPr>
          </a:p>
        </p:txBody>
      </p:sp>
      <p:sp>
        <p:nvSpPr>
          <p:cNvPr id="25" name="object 25"/>
          <p:cNvSpPr/>
          <p:nvPr/>
        </p:nvSpPr>
        <p:spPr>
          <a:xfrm>
            <a:off x="6101592" y="4869951"/>
            <a:ext cx="1222692" cy="256048"/>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26" name="object 26"/>
          <p:cNvSpPr txBox="1"/>
          <p:nvPr/>
        </p:nvSpPr>
        <p:spPr>
          <a:xfrm>
            <a:off x="9334511" y="4128090"/>
            <a:ext cx="554355" cy="269240"/>
          </a:xfrm>
          <a:prstGeom prst="rect">
            <a:avLst/>
          </a:prstGeom>
        </p:spPr>
        <p:txBody>
          <a:bodyPr vert="horz" wrap="square" lIns="0" tIns="12700" rIns="0" bIns="0" rtlCol="0">
            <a:spAutoFit/>
          </a:bodyPr>
          <a:lstStyle/>
          <a:p>
            <a:pPr marL="38100">
              <a:spcBef>
                <a:spcPts val="100"/>
              </a:spcBef>
            </a:pPr>
            <a:r>
              <a:rPr sz="2400" spc="-7" baseline="-31250" dirty="0">
                <a:solidFill>
                  <a:srgbClr val="FFFFFF"/>
                </a:solidFill>
                <a:latin typeface="Calibri"/>
                <a:cs typeface="Calibri"/>
              </a:rPr>
              <a:t>Co</a:t>
            </a:r>
            <a:r>
              <a:rPr sz="2400" spc="345" baseline="-31250" dirty="0">
                <a:solidFill>
                  <a:srgbClr val="FFFFFF"/>
                </a:solidFill>
                <a:latin typeface="Calibri"/>
                <a:cs typeface="Calibri"/>
              </a:rPr>
              <a:t> </a:t>
            </a:r>
            <a:r>
              <a:rPr sz="1600" dirty="0">
                <a:solidFill>
                  <a:srgbClr val="FFFFFF"/>
                </a:solidFill>
                <a:latin typeface="Calibri"/>
                <a:cs typeface="Calibri"/>
              </a:rPr>
              <a:t>Ni</a:t>
            </a:r>
            <a:endParaRPr sz="1600">
              <a:solidFill>
                <a:prstClr val="black"/>
              </a:solidFill>
              <a:latin typeface="Calibri"/>
              <a:cs typeface="Calibri"/>
            </a:endParaRPr>
          </a:p>
        </p:txBody>
      </p:sp>
      <p:sp>
        <p:nvSpPr>
          <p:cNvPr id="27" name="object 27"/>
          <p:cNvSpPr/>
          <p:nvPr/>
        </p:nvSpPr>
        <p:spPr>
          <a:xfrm>
            <a:off x="7330984" y="3036157"/>
            <a:ext cx="1122617" cy="269260"/>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28" name="object 28"/>
          <p:cNvSpPr txBox="1">
            <a:spLocks noGrp="1"/>
          </p:cNvSpPr>
          <p:nvPr>
            <p:ph type="title"/>
          </p:nvPr>
        </p:nvSpPr>
        <p:spPr>
          <a:xfrm>
            <a:off x="2826829" y="142979"/>
            <a:ext cx="6536690" cy="452120"/>
          </a:xfrm>
          <a:prstGeom prst="rect">
            <a:avLst/>
          </a:prstGeom>
        </p:spPr>
        <p:txBody>
          <a:bodyPr vert="horz" wrap="square" lIns="0" tIns="12700" rIns="0" bIns="0" rtlCol="0">
            <a:spAutoFit/>
          </a:bodyPr>
          <a:lstStyle/>
          <a:p>
            <a:pPr marL="12700">
              <a:spcBef>
                <a:spcPts val="100"/>
              </a:spcBef>
            </a:pPr>
            <a:r>
              <a:rPr dirty="0"/>
              <a:t>AMS-02 </a:t>
            </a:r>
            <a:r>
              <a:rPr spc="-10" dirty="0"/>
              <a:t>Chemical </a:t>
            </a:r>
            <a:r>
              <a:rPr spc="-5" dirty="0"/>
              <a:t>Composition</a:t>
            </a:r>
            <a:r>
              <a:rPr spc="5" dirty="0"/>
              <a:t> </a:t>
            </a:r>
            <a:r>
              <a:rPr spc="-10" dirty="0"/>
              <a:t>Measurement</a:t>
            </a:r>
          </a:p>
        </p:txBody>
      </p:sp>
      <p:sp>
        <p:nvSpPr>
          <p:cNvPr id="29" name="object 29"/>
          <p:cNvSpPr txBox="1"/>
          <p:nvPr/>
        </p:nvSpPr>
        <p:spPr>
          <a:xfrm>
            <a:off x="10263299" y="118905"/>
            <a:ext cx="231775" cy="269240"/>
          </a:xfrm>
          <a:prstGeom prst="rect">
            <a:avLst/>
          </a:prstGeom>
        </p:spPr>
        <p:txBody>
          <a:bodyPr vert="horz" wrap="square" lIns="0" tIns="12700" rIns="0" bIns="0" rtlCol="0">
            <a:spAutoFit/>
          </a:bodyPr>
          <a:lstStyle/>
          <a:p>
            <a:pPr marL="12700">
              <a:spcBef>
                <a:spcPts val="100"/>
              </a:spcBef>
            </a:pPr>
            <a:r>
              <a:rPr sz="1600" dirty="0">
                <a:solidFill>
                  <a:srgbClr val="FFFFFF"/>
                </a:solidFill>
                <a:latin typeface="Calibri"/>
                <a:cs typeface="Calibri"/>
              </a:rPr>
              <a:t>11</a:t>
            </a:r>
            <a:endParaRPr sz="1600">
              <a:solidFill>
                <a:prstClr val="black"/>
              </a:solidFill>
              <a:latin typeface="Calibri"/>
              <a:cs typeface="Calibri"/>
            </a:endParaRPr>
          </a:p>
        </p:txBody>
      </p:sp>
    </p:spTree>
    <p:extLst>
      <p:ext uri="{BB962C8B-B14F-4D97-AF65-F5344CB8AC3E}">
        <p14:creationId xmlns:p14="http://schemas.microsoft.com/office/powerpoint/2010/main" val="23164407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92905" y="866001"/>
            <a:ext cx="8805545" cy="5992495"/>
          </a:xfrm>
          <a:custGeom>
            <a:avLst/>
            <a:gdLst/>
            <a:ahLst/>
            <a:cxnLst/>
            <a:rect l="l" t="t" r="r" b="b"/>
            <a:pathLst>
              <a:path w="8805545" h="5992495">
                <a:moveTo>
                  <a:pt x="0" y="5991998"/>
                </a:moveTo>
                <a:lnTo>
                  <a:pt x="8805086" y="5991998"/>
                </a:lnTo>
                <a:lnTo>
                  <a:pt x="8805086" y="0"/>
                </a:lnTo>
                <a:lnTo>
                  <a:pt x="0" y="0"/>
                </a:lnTo>
                <a:lnTo>
                  <a:pt x="0" y="5991998"/>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3" name="object 3"/>
          <p:cNvSpPr/>
          <p:nvPr/>
        </p:nvSpPr>
        <p:spPr>
          <a:xfrm>
            <a:off x="1692905" y="866001"/>
            <a:ext cx="8805545" cy="5992495"/>
          </a:xfrm>
          <a:custGeom>
            <a:avLst/>
            <a:gdLst/>
            <a:ahLst/>
            <a:cxnLst/>
            <a:rect l="l" t="t" r="r" b="b"/>
            <a:pathLst>
              <a:path w="8805545" h="5992495">
                <a:moveTo>
                  <a:pt x="8805088" y="0"/>
                </a:moveTo>
                <a:lnTo>
                  <a:pt x="0" y="0"/>
                </a:lnTo>
                <a:lnTo>
                  <a:pt x="0" y="5991998"/>
                </a:lnTo>
                <a:lnTo>
                  <a:pt x="31062" y="5960936"/>
                </a:lnTo>
                <a:lnTo>
                  <a:pt x="31062" y="31061"/>
                </a:lnTo>
                <a:lnTo>
                  <a:pt x="8774026" y="31061"/>
                </a:lnTo>
                <a:lnTo>
                  <a:pt x="8805088" y="0"/>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4" name="object 4"/>
          <p:cNvSpPr/>
          <p:nvPr/>
        </p:nvSpPr>
        <p:spPr>
          <a:xfrm>
            <a:off x="1692905" y="866001"/>
            <a:ext cx="8805545" cy="5992495"/>
          </a:xfrm>
          <a:custGeom>
            <a:avLst/>
            <a:gdLst/>
            <a:ahLst/>
            <a:cxnLst/>
            <a:rect l="l" t="t" r="r" b="b"/>
            <a:pathLst>
              <a:path w="8805545" h="5992495">
                <a:moveTo>
                  <a:pt x="8805088" y="0"/>
                </a:moveTo>
                <a:lnTo>
                  <a:pt x="8774026" y="31061"/>
                </a:lnTo>
                <a:lnTo>
                  <a:pt x="8774026" y="5960936"/>
                </a:lnTo>
                <a:lnTo>
                  <a:pt x="31062" y="5960936"/>
                </a:lnTo>
                <a:lnTo>
                  <a:pt x="0" y="5991998"/>
                </a:lnTo>
                <a:lnTo>
                  <a:pt x="8805088" y="5991998"/>
                </a:lnTo>
                <a:lnTo>
                  <a:pt x="8805088" y="0"/>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5" name="object 5"/>
          <p:cNvSpPr/>
          <p:nvPr/>
        </p:nvSpPr>
        <p:spPr>
          <a:xfrm>
            <a:off x="3013668" y="1465193"/>
            <a:ext cx="6604000" cy="4494530"/>
          </a:xfrm>
          <a:custGeom>
            <a:avLst/>
            <a:gdLst/>
            <a:ahLst/>
            <a:cxnLst/>
            <a:rect l="l" t="t" r="r" b="b"/>
            <a:pathLst>
              <a:path w="6604000" h="4494530">
                <a:moveTo>
                  <a:pt x="6603814" y="0"/>
                </a:moveTo>
                <a:lnTo>
                  <a:pt x="0" y="0"/>
                </a:lnTo>
                <a:lnTo>
                  <a:pt x="0" y="4494005"/>
                </a:lnTo>
                <a:lnTo>
                  <a:pt x="15532" y="4478474"/>
                </a:lnTo>
                <a:lnTo>
                  <a:pt x="15532" y="15530"/>
                </a:lnTo>
                <a:lnTo>
                  <a:pt x="6588283" y="15530"/>
                </a:lnTo>
                <a:lnTo>
                  <a:pt x="6603814" y="0"/>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6" name="object 6"/>
          <p:cNvSpPr/>
          <p:nvPr/>
        </p:nvSpPr>
        <p:spPr>
          <a:xfrm>
            <a:off x="3013668" y="1465193"/>
            <a:ext cx="6604000" cy="4494530"/>
          </a:xfrm>
          <a:custGeom>
            <a:avLst/>
            <a:gdLst/>
            <a:ahLst/>
            <a:cxnLst/>
            <a:rect l="l" t="t" r="r" b="b"/>
            <a:pathLst>
              <a:path w="6604000" h="4494530">
                <a:moveTo>
                  <a:pt x="6603814" y="0"/>
                </a:moveTo>
                <a:lnTo>
                  <a:pt x="6588283" y="15530"/>
                </a:lnTo>
                <a:lnTo>
                  <a:pt x="6588283" y="4478474"/>
                </a:lnTo>
                <a:lnTo>
                  <a:pt x="15532" y="4478474"/>
                </a:lnTo>
                <a:lnTo>
                  <a:pt x="0" y="4494005"/>
                </a:lnTo>
                <a:lnTo>
                  <a:pt x="6603814" y="4494005"/>
                </a:lnTo>
                <a:lnTo>
                  <a:pt x="6603814" y="0"/>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7" name="object 7"/>
          <p:cNvSpPr/>
          <p:nvPr/>
        </p:nvSpPr>
        <p:spPr>
          <a:xfrm>
            <a:off x="3013668" y="1465200"/>
            <a:ext cx="6604000" cy="4494530"/>
          </a:xfrm>
          <a:custGeom>
            <a:avLst/>
            <a:gdLst/>
            <a:ahLst/>
            <a:cxnLst/>
            <a:rect l="l" t="t" r="r" b="b"/>
            <a:pathLst>
              <a:path w="6604000" h="4494530">
                <a:moveTo>
                  <a:pt x="0" y="4493998"/>
                </a:moveTo>
                <a:lnTo>
                  <a:pt x="6603818" y="4493998"/>
                </a:lnTo>
                <a:lnTo>
                  <a:pt x="6603818" y="0"/>
                </a:lnTo>
                <a:lnTo>
                  <a:pt x="0" y="0"/>
                </a:lnTo>
                <a:lnTo>
                  <a:pt x="0" y="4493998"/>
                </a:lnTo>
                <a:close/>
              </a:path>
            </a:pathLst>
          </a:custGeom>
          <a:ln w="34945">
            <a:solidFill>
              <a:srgbClr val="000000"/>
            </a:solidFill>
          </a:ln>
        </p:spPr>
        <p:txBody>
          <a:bodyPr wrap="square" lIns="0" tIns="0" rIns="0" bIns="0" rtlCol="0"/>
          <a:lstStyle/>
          <a:p>
            <a:endParaRPr>
              <a:solidFill>
                <a:prstClr val="black"/>
              </a:solidFill>
              <a:latin typeface="Calibri"/>
            </a:endParaRPr>
          </a:p>
        </p:txBody>
      </p:sp>
      <p:sp>
        <p:nvSpPr>
          <p:cNvPr id="8" name="object 8"/>
          <p:cNvSpPr/>
          <p:nvPr/>
        </p:nvSpPr>
        <p:spPr>
          <a:xfrm>
            <a:off x="3013668" y="1465200"/>
            <a:ext cx="6604000" cy="4494530"/>
          </a:xfrm>
          <a:custGeom>
            <a:avLst/>
            <a:gdLst/>
            <a:ahLst/>
            <a:cxnLst/>
            <a:rect l="l" t="t" r="r" b="b"/>
            <a:pathLst>
              <a:path w="6604000" h="4494530">
                <a:moveTo>
                  <a:pt x="0" y="4493998"/>
                </a:moveTo>
                <a:lnTo>
                  <a:pt x="6603819" y="4493998"/>
                </a:lnTo>
                <a:lnTo>
                  <a:pt x="6603819" y="0"/>
                </a:lnTo>
                <a:lnTo>
                  <a:pt x="0" y="0"/>
                </a:lnTo>
                <a:lnTo>
                  <a:pt x="0" y="4493998"/>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9" name="object 9"/>
          <p:cNvSpPr/>
          <p:nvPr/>
        </p:nvSpPr>
        <p:spPr>
          <a:xfrm>
            <a:off x="3013668" y="1465193"/>
            <a:ext cx="6604000" cy="4494530"/>
          </a:xfrm>
          <a:custGeom>
            <a:avLst/>
            <a:gdLst/>
            <a:ahLst/>
            <a:cxnLst/>
            <a:rect l="l" t="t" r="r" b="b"/>
            <a:pathLst>
              <a:path w="6604000" h="4494530">
                <a:moveTo>
                  <a:pt x="6603814" y="0"/>
                </a:moveTo>
                <a:lnTo>
                  <a:pt x="0" y="0"/>
                </a:lnTo>
                <a:lnTo>
                  <a:pt x="0" y="4494005"/>
                </a:lnTo>
                <a:lnTo>
                  <a:pt x="15532" y="4478474"/>
                </a:lnTo>
                <a:lnTo>
                  <a:pt x="15532" y="15530"/>
                </a:lnTo>
                <a:lnTo>
                  <a:pt x="6588283" y="15530"/>
                </a:lnTo>
                <a:lnTo>
                  <a:pt x="6603814" y="0"/>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10" name="object 10"/>
          <p:cNvSpPr/>
          <p:nvPr/>
        </p:nvSpPr>
        <p:spPr>
          <a:xfrm>
            <a:off x="3013668" y="1465193"/>
            <a:ext cx="6604000" cy="4494530"/>
          </a:xfrm>
          <a:custGeom>
            <a:avLst/>
            <a:gdLst/>
            <a:ahLst/>
            <a:cxnLst/>
            <a:rect l="l" t="t" r="r" b="b"/>
            <a:pathLst>
              <a:path w="6604000" h="4494530">
                <a:moveTo>
                  <a:pt x="6603814" y="0"/>
                </a:moveTo>
                <a:lnTo>
                  <a:pt x="6588283" y="15530"/>
                </a:lnTo>
                <a:lnTo>
                  <a:pt x="6588283" y="4478474"/>
                </a:lnTo>
                <a:lnTo>
                  <a:pt x="15532" y="4478474"/>
                </a:lnTo>
                <a:lnTo>
                  <a:pt x="0" y="4494005"/>
                </a:lnTo>
                <a:lnTo>
                  <a:pt x="6603814" y="4494005"/>
                </a:lnTo>
                <a:lnTo>
                  <a:pt x="6603814" y="0"/>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11" name="object 11"/>
          <p:cNvSpPr/>
          <p:nvPr/>
        </p:nvSpPr>
        <p:spPr>
          <a:xfrm>
            <a:off x="3013668" y="1465200"/>
            <a:ext cx="6604000" cy="4494530"/>
          </a:xfrm>
          <a:custGeom>
            <a:avLst/>
            <a:gdLst/>
            <a:ahLst/>
            <a:cxnLst/>
            <a:rect l="l" t="t" r="r" b="b"/>
            <a:pathLst>
              <a:path w="6604000" h="4494530">
                <a:moveTo>
                  <a:pt x="0" y="4493998"/>
                </a:moveTo>
                <a:lnTo>
                  <a:pt x="6603818" y="4493998"/>
                </a:lnTo>
                <a:lnTo>
                  <a:pt x="6603818" y="0"/>
                </a:lnTo>
                <a:lnTo>
                  <a:pt x="0" y="0"/>
                </a:lnTo>
                <a:lnTo>
                  <a:pt x="0" y="4493998"/>
                </a:lnTo>
                <a:close/>
              </a:path>
            </a:pathLst>
          </a:custGeom>
          <a:ln w="34945">
            <a:solidFill>
              <a:srgbClr val="000000"/>
            </a:solidFill>
          </a:ln>
        </p:spPr>
        <p:txBody>
          <a:bodyPr wrap="square" lIns="0" tIns="0" rIns="0" bIns="0" rtlCol="0"/>
          <a:lstStyle/>
          <a:p>
            <a:endParaRPr>
              <a:solidFill>
                <a:prstClr val="black"/>
              </a:solidFill>
              <a:latin typeface="Calibri"/>
            </a:endParaRPr>
          </a:p>
        </p:txBody>
      </p:sp>
      <p:sp>
        <p:nvSpPr>
          <p:cNvPr id="12" name="object 12"/>
          <p:cNvSpPr/>
          <p:nvPr/>
        </p:nvSpPr>
        <p:spPr>
          <a:xfrm>
            <a:off x="3013668" y="5959199"/>
            <a:ext cx="6604000" cy="0"/>
          </a:xfrm>
          <a:custGeom>
            <a:avLst/>
            <a:gdLst/>
            <a:ahLst/>
            <a:cxnLst/>
            <a:rect l="l" t="t" r="r" b="b"/>
            <a:pathLst>
              <a:path w="6604000">
                <a:moveTo>
                  <a:pt x="0" y="0"/>
                </a:moveTo>
                <a:lnTo>
                  <a:pt x="6603812"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3" name="object 13"/>
          <p:cNvSpPr/>
          <p:nvPr/>
        </p:nvSpPr>
        <p:spPr>
          <a:xfrm>
            <a:off x="3365940"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4" name="object 14"/>
          <p:cNvSpPr/>
          <p:nvPr/>
        </p:nvSpPr>
        <p:spPr>
          <a:xfrm>
            <a:off x="3615884"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5" name="object 15"/>
          <p:cNvSpPr/>
          <p:nvPr/>
        </p:nvSpPr>
        <p:spPr>
          <a:xfrm>
            <a:off x="3809760"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6" name="object 16"/>
          <p:cNvSpPr/>
          <p:nvPr/>
        </p:nvSpPr>
        <p:spPr>
          <a:xfrm>
            <a:off x="3968162"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7" name="object 17"/>
          <p:cNvSpPr/>
          <p:nvPr/>
        </p:nvSpPr>
        <p:spPr>
          <a:xfrm>
            <a:off x="4102088"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8" name="object 18"/>
          <p:cNvSpPr/>
          <p:nvPr/>
        </p:nvSpPr>
        <p:spPr>
          <a:xfrm>
            <a:off x="4218106"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9" name="object 19"/>
          <p:cNvSpPr/>
          <p:nvPr/>
        </p:nvSpPr>
        <p:spPr>
          <a:xfrm>
            <a:off x="4320441"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0" name="object 20"/>
          <p:cNvSpPr/>
          <p:nvPr/>
        </p:nvSpPr>
        <p:spPr>
          <a:xfrm>
            <a:off x="4411982" y="5824379"/>
            <a:ext cx="0" cy="135255"/>
          </a:xfrm>
          <a:custGeom>
            <a:avLst/>
            <a:gdLst/>
            <a:ahLst/>
            <a:cxnLst/>
            <a:rect l="l" t="t" r="r" b="b"/>
            <a:pathLst>
              <a:path h="135254">
                <a:moveTo>
                  <a:pt x="0" y="0"/>
                </a:moveTo>
                <a:lnTo>
                  <a:pt x="0" y="13482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1" name="object 21"/>
          <p:cNvSpPr txBox="1"/>
          <p:nvPr/>
        </p:nvSpPr>
        <p:spPr>
          <a:xfrm>
            <a:off x="4241004" y="6037957"/>
            <a:ext cx="334010" cy="358775"/>
          </a:xfrm>
          <a:prstGeom prst="rect">
            <a:avLst/>
          </a:prstGeom>
        </p:spPr>
        <p:txBody>
          <a:bodyPr vert="horz" wrap="square" lIns="0" tIns="17145" rIns="0" bIns="0" rtlCol="0">
            <a:spAutoFit/>
          </a:bodyPr>
          <a:lstStyle/>
          <a:p>
            <a:pPr marL="12700">
              <a:spcBef>
                <a:spcPts val="135"/>
              </a:spcBef>
            </a:pPr>
            <a:r>
              <a:rPr sz="2150" b="1" spc="10" dirty="0">
                <a:solidFill>
                  <a:srgbClr val="FFFFFF"/>
                </a:solidFill>
                <a:latin typeface="Arial"/>
                <a:cs typeface="Arial"/>
              </a:rPr>
              <a:t>10</a:t>
            </a:r>
            <a:endParaRPr sz="2150">
              <a:solidFill>
                <a:prstClr val="black"/>
              </a:solidFill>
              <a:latin typeface="Arial"/>
              <a:cs typeface="Arial"/>
            </a:endParaRPr>
          </a:p>
        </p:txBody>
      </p:sp>
      <p:sp>
        <p:nvSpPr>
          <p:cNvPr id="22" name="object 22"/>
          <p:cNvSpPr/>
          <p:nvPr/>
        </p:nvSpPr>
        <p:spPr>
          <a:xfrm>
            <a:off x="5014204"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3" name="object 23"/>
          <p:cNvSpPr/>
          <p:nvPr/>
        </p:nvSpPr>
        <p:spPr>
          <a:xfrm>
            <a:off x="5366467"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4" name="object 24"/>
          <p:cNvSpPr/>
          <p:nvPr/>
        </p:nvSpPr>
        <p:spPr>
          <a:xfrm>
            <a:off x="5616411"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5" name="object 25"/>
          <p:cNvSpPr/>
          <p:nvPr/>
        </p:nvSpPr>
        <p:spPr>
          <a:xfrm>
            <a:off x="5810287"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6" name="object 26"/>
          <p:cNvSpPr/>
          <p:nvPr/>
        </p:nvSpPr>
        <p:spPr>
          <a:xfrm>
            <a:off x="5968689"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7" name="object 27"/>
          <p:cNvSpPr/>
          <p:nvPr/>
        </p:nvSpPr>
        <p:spPr>
          <a:xfrm>
            <a:off x="6102630"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8" name="object 28"/>
          <p:cNvSpPr/>
          <p:nvPr/>
        </p:nvSpPr>
        <p:spPr>
          <a:xfrm>
            <a:off x="6218633"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9" name="object 29"/>
          <p:cNvSpPr/>
          <p:nvPr/>
        </p:nvSpPr>
        <p:spPr>
          <a:xfrm>
            <a:off x="6320968"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0" name="object 30"/>
          <p:cNvSpPr/>
          <p:nvPr/>
        </p:nvSpPr>
        <p:spPr>
          <a:xfrm>
            <a:off x="6412509" y="5824379"/>
            <a:ext cx="0" cy="135255"/>
          </a:xfrm>
          <a:custGeom>
            <a:avLst/>
            <a:gdLst/>
            <a:ahLst/>
            <a:cxnLst/>
            <a:rect l="l" t="t" r="r" b="b"/>
            <a:pathLst>
              <a:path h="135254">
                <a:moveTo>
                  <a:pt x="0" y="0"/>
                </a:moveTo>
                <a:lnTo>
                  <a:pt x="0" y="13482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1" name="object 31"/>
          <p:cNvSpPr/>
          <p:nvPr/>
        </p:nvSpPr>
        <p:spPr>
          <a:xfrm>
            <a:off x="7014731"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2" name="object 32"/>
          <p:cNvSpPr/>
          <p:nvPr/>
        </p:nvSpPr>
        <p:spPr>
          <a:xfrm>
            <a:off x="7367010"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3" name="object 33"/>
          <p:cNvSpPr/>
          <p:nvPr/>
        </p:nvSpPr>
        <p:spPr>
          <a:xfrm>
            <a:off x="7616953"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4" name="object 34"/>
          <p:cNvSpPr/>
          <p:nvPr/>
        </p:nvSpPr>
        <p:spPr>
          <a:xfrm>
            <a:off x="7810829"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5" name="object 35"/>
          <p:cNvSpPr/>
          <p:nvPr/>
        </p:nvSpPr>
        <p:spPr>
          <a:xfrm>
            <a:off x="7969232"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6" name="object 36"/>
          <p:cNvSpPr/>
          <p:nvPr/>
        </p:nvSpPr>
        <p:spPr>
          <a:xfrm>
            <a:off x="8103158"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7" name="object 37"/>
          <p:cNvSpPr/>
          <p:nvPr/>
        </p:nvSpPr>
        <p:spPr>
          <a:xfrm>
            <a:off x="8219175"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8" name="object 38"/>
          <p:cNvSpPr/>
          <p:nvPr/>
        </p:nvSpPr>
        <p:spPr>
          <a:xfrm>
            <a:off x="8321511"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9" name="object 39"/>
          <p:cNvSpPr/>
          <p:nvPr/>
        </p:nvSpPr>
        <p:spPr>
          <a:xfrm>
            <a:off x="8413036" y="5824379"/>
            <a:ext cx="0" cy="135255"/>
          </a:xfrm>
          <a:custGeom>
            <a:avLst/>
            <a:gdLst/>
            <a:ahLst/>
            <a:cxnLst/>
            <a:rect l="l" t="t" r="r" b="b"/>
            <a:pathLst>
              <a:path h="135254">
                <a:moveTo>
                  <a:pt x="0" y="0"/>
                </a:moveTo>
                <a:lnTo>
                  <a:pt x="0" y="13482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40" name="object 40"/>
          <p:cNvSpPr txBox="1"/>
          <p:nvPr/>
        </p:nvSpPr>
        <p:spPr>
          <a:xfrm>
            <a:off x="8164009" y="6037957"/>
            <a:ext cx="484505" cy="358775"/>
          </a:xfrm>
          <a:prstGeom prst="rect">
            <a:avLst/>
          </a:prstGeom>
        </p:spPr>
        <p:txBody>
          <a:bodyPr vert="horz" wrap="square" lIns="0" tIns="17145" rIns="0" bIns="0" rtlCol="0">
            <a:spAutoFit/>
          </a:bodyPr>
          <a:lstStyle/>
          <a:p>
            <a:pPr marL="38100">
              <a:spcBef>
                <a:spcPts val="135"/>
              </a:spcBef>
            </a:pPr>
            <a:r>
              <a:rPr sz="2150" b="1" dirty="0">
                <a:solidFill>
                  <a:srgbClr val="FFFFFF"/>
                </a:solidFill>
                <a:latin typeface="Arial"/>
                <a:cs typeface="Arial"/>
              </a:rPr>
              <a:t>10</a:t>
            </a:r>
            <a:r>
              <a:rPr sz="2175" b="1" baseline="42145" dirty="0">
                <a:solidFill>
                  <a:srgbClr val="FFFFFF"/>
                </a:solidFill>
                <a:latin typeface="Arial"/>
                <a:cs typeface="Arial"/>
              </a:rPr>
              <a:t>3</a:t>
            </a:r>
            <a:endParaRPr sz="2175" baseline="42145">
              <a:solidFill>
                <a:prstClr val="black"/>
              </a:solidFill>
              <a:latin typeface="Arial"/>
              <a:cs typeface="Arial"/>
            </a:endParaRPr>
          </a:p>
        </p:txBody>
      </p:sp>
      <p:sp>
        <p:nvSpPr>
          <p:cNvPr id="41" name="object 41"/>
          <p:cNvSpPr/>
          <p:nvPr/>
        </p:nvSpPr>
        <p:spPr>
          <a:xfrm>
            <a:off x="9015259"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42" name="object 42"/>
          <p:cNvSpPr/>
          <p:nvPr/>
        </p:nvSpPr>
        <p:spPr>
          <a:xfrm>
            <a:off x="9367537"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43" name="object 43"/>
          <p:cNvSpPr/>
          <p:nvPr/>
        </p:nvSpPr>
        <p:spPr>
          <a:xfrm>
            <a:off x="9617481" y="5891790"/>
            <a:ext cx="0" cy="67945"/>
          </a:xfrm>
          <a:custGeom>
            <a:avLst/>
            <a:gdLst/>
            <a:ahLst/>
            <a:cxnLst/>
            <a:rect l="l" t="t" r="r" b="b"/>
            <a:pathLst>
              <a:path h="67945">
                <a:moveTo>
                  <a:pt x="0" y="0"/>
                </a:moveTo>
                <a:lnTo>
                  <a:pt x="0" y="6741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44" name="object 44"/>
          <p:cNvSpPr txBox="1"/>
          <p:nvPr/>
        </p:nvSpPr>
        <p:spPr>
          <a:xfrm>
            <a:off x="5741980" y="6037957"/>
            <a:ext cx="1136015" cy="724535"/>
          </a:xfrm>
          <a:prstGeom prst="rect">
            <a:avLst/>
          </a:prstGeom>
        </p:spPr>
        <p:txBody>
          <a:bodyPr vert="horz" wrap="square" lIns="0" tIns="17145" rIns="0" bIns="0" rtlCol="0">
            <a:spAutoFit/>
          </a:bodyPr>
          <a:lstStyle/>
          <a:p>
            <a:pPr marL="466725">
              <a:lnSpc>
                <a:spcPts val="2430"/>
              </a:lnSpc>
              <a:spcBef>
                <a:spcPts val="135"/>
              </a:spcBef>
            </a:pPr>
            <a:r>
              <a:rPr sz="2150" b="1" dirty="0">
                <a:solidFill>
                  <a:srgbClr val="FFFFFF"/>
                </a:solidFill>
                <a:latin typeface="Arial"/>
                <a:cs typeface="Arial"/>
              </a:rPr>
              <a:t>10</a:t>
            </a:r>
            <a:r>
              <a:rPr sz="2175" b="1" baseline="38314" dirty="0">
                <a:solidFill>
                  <a:srgbClr val="FFFFFF"/>
                </a:solidFill>
                <a:latin typeface="Arial"/>
                <a:cs typeface="Arial"/>
              </a:rPr>
              <a:t>2</a:t>
            </a:r>
            <a:endParaRPr sz="2175" baseline="38314">
              <a:solidFill>
                <a:prstClr val="black"/>
              </a:solidFill>
              <a:latin typeface="Arial"/>
              <a:cs typeface="Arial"/>
            </a:endParaRPr>
          </a:p>
          <a:p>
            <a:pPr marL="38100">
              <a:lnSpc>
                <a:spcPts val="3030"/>
              </a:lnSpc>
            </a:pPr>
            <a:r>
              <a:rPr sz="2650" b="1" spc="20" dirty="0">
                <a:solidFill>
                  <a:srgbClr val="FFFFFF"/>
                </a:solidFill>
                <a:latin typeface="Arial"/>
                <a:cs typeface="Arial"/>
              </a:rPr>
              <a:t>R</a:t>
            </a:r>
            <a:r>
              <a:rPr sz="2650" b="1" spc="-60" dirty="0">
                <a:solidFill>
                  <a:srgbClr val="FFFFFF"/>
                </a:solidFill>
                <a:latin typeface="Arial"/>
                <a:cs typeface="Arial"/>
              </a:rPr>
              <a:t> </a:t>
            </a:r>
            <a:r>
              <a:rPr sz="2650" b="1" spc="15" dirty="0">
                <a:solidFill>
                  <a:srgbClr val="FFFFFF"/>
                </a:solidFill>
                <a:latin typeface="Arial"/>
                <a:cs typeface="Arial"/>
              </a:rPr>
              <a:t>(GV)</a:t>
            </a:r>
            <a:endParaRPr sz="2650">
              <a:solidFill>
                <a:prstClr val="black"/>
              </a:solidFill>
              <a:latin typeface="Arial"/>
              <a:cs typeface="Arial"/>
            </a:endParaRPr>
          </a:p>
        </p:txBody>
      </p:sp>
      <p:sp>
        <p:nvSpPr>
          <p:cNvPr id="45" name="object 45"/>
          <p:cNvSpPr/>
          <p:nvPr/>
        </p:nvSpPr>
        <p:spPr>
          <a:xfrm>
            <a:off x="3013668" y="1465194"/>
            <a:ext cx="6604000" cy="0"/>
          </a:xfrm>
          <a:custGeom>
            <a:avLst/>
            <a:gdLst/>
            <a:ahLst/>
            <a:cxnLst/>
            <a:rect l="l" t="t" r="r" b="b"/>
            <a:pathLst>
              <a:path w="6604000">
                <a:moveTo>
                  <a:pt x="0" y="0"/>
                </a:moveTo>
                <a:lnTo>
                  <a:pt x="6603812"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46" name="object 46"/>
          <p:cNvSpPr/>
          <p:nvPr/>
        </p:nvSpPr>
        <p:spPr>
          <a:xfrm>
            <a:off x="3365940"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47" name="object 47"/>
          <p:cNvSpPr/>
          <p:nvPr/>
        </p:nvSpPr>
        <p:spPr>
          <a:xfrm>
            <a:off x="3615884"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48" name="object 48"/>
          <p:cNvSpPr/>
          <p:nvPr/>
        </p:nvSpPr>
        <p:spPr>
          <a:xfrm>
            <a:off x="3809760"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49" name="object 49"/>
          <p:cNvSpPr/>
          <p:nvPr/>
        </p:nvSpPr>
        <p:spPr>
          <a:xfrm>
            <a:off x="3968162"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50" name="object 50"/>
          <p:cNvSpPr/>
          <p:nvPr/>
        </p:nvSpPr>
        <p:spPr>
          <a:xfrm>
            <a:off x="4102088"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51" name="object 51"/>
          <p:cNvSpPr/>
          <p:nvPr/>
        </p:nvSpPr>
        <p:spPr>
          <a:xfrm>
            <a:off x="4218106"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52" name="object 52"/>
          <p:cNvSpPr/>
          <p:nvPr/>
        </p:nvSpPr>
        <p:spPr>
          <a:xfrm>
            <a:off x="4320441"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53" name="object 53"/>
          <p:cNvSpPr/>
          <p:nvPr/>
        </p:nvSpPr>
        <p:spPr>
          <a:xfrm>
            <a:off x="4411982" y="1465195"/>
            <a:ext cx="0" cy="135255"/>
          </a:xfrm>
          <a:custGeom>
            <a:avLst/>
            <a:gdLst/>
            <a:ahLst/>
            <a:cxnLst/>
            <a:rect l="l" t="t" r="r" b="b"/>
            <a:pathLst>
              <a:path h="135255">
                <a:moveTo>
                  <a:pt x="0" y="134826"/>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54" name="object 54"/>
          <p:cNvSpPr/>
          <p:nvPr/>
        </p:nvSpPr>
        <p:spPr>
          <a:xfrm>
            <a:off x="5014204"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55" name="object 55"/>
          <p:cNvSpPr/>
          <p:nvPr/>
        </p:nvSpPr>
        <p:spPr>
          <a:xfrm>
            <a:off x="5366467"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56" name="object 56"/>
          <p:cNvSpPr/>
          <p:nvPr/>
        </p:nvSpPr>
        <p:spPr>
          <a:xfrm>
            <a:off x="5616411"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57" name="object 57"/>
          <p:cNvSpPr/>
          <p:nvPr/>
        </p:nvSpPr>
        <p:spPr>
          <a:xfrm>
            <a:off x="5810287"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58" name="object 58"/>
          <p:cNvSpPr/>
          <p:nvPr/>
        </p:nvSpPr>
        <p:spPr>
          <a:xfrm>
            <a:off x="5968689"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59" name="object 59"/>
          <p:cNvSpPr/>
          <p:nvPr/>
        </p:nvSpPr>
        <p:spPr>
          <a:xfrm>
            <a:off x="6102630"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60" name="object 60"/>
          <p:cNvSpPr/>
          <p:nvPr/>
        </p:nvSpPr>
        <p:spPr>
          <a:xfrm>
            <a:off x="6218633"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61" name="object 61"/>
          <p:cNvSpPr/>
          <p:nvPr/>
        </p:nvSpPr>
        <p:spPr>
          <a:xfrm>
            <a:off x="6320968"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62" name="object 62"/>
          <p:cNvSpPr/>
          <p:nvPr/>
        </p:nvSpPr>
        <p:spPr>
          <a:xfrm>
            <a:off x="6412509" y="1465195"/>
            <a:ext cx="0" cy="135255"/>
          </a:xfrm>
          <a:custGeom>
            <a:avLst/>
            <a:gdLst/>
            <a:ahLst/>
            <a:cxnLst/>
            <a:rect l="l" t="t" r="r" b="b"/>
            <a:pathLst>
              <a:path h="135255">
                <a:moveTo>
                  <a:pt x="0" y="134826"/>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63" name="object 63"/>
          <p:cNvSpPr/>
          <p:nvPr/>
        </p:nvSpPr>
        <p:spPr>
          <a:xfrm>
            <a:off x="7014731"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64" name="object 64"/>
          <p:cNvSpPr/>
          <p:nvPr/>
        </p:nvSpPr>
        <p:spPr>
          <a:xfrm>
            <a:off x="7367010"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65" name="object 65"/>
          <p:cNvSpPr/>
          <p:nvPr/>
        </p:nvSpPr>
        <p:spPr>
          <a:xfrm>
            <a:off x="7616953"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66" name="object 66"/>
          <p:cNvSpPr/>
          <p:nvPr/>
        </p:nvSpPr>
        <p:spPr>
          <a:xfrm>
            <a:off x="7810829"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67" name="object 67"/>
          <p:cNvSpPr/>
          <p:nvPr/>
        </p:nvSpPr>
        <p:spPr>
          <a:xfrm>
            <a:off x="7969232"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68" name="object 68"/>
          <p:cNvSpPr/>
          <p:nvPr/>
        </p:nvSpPr>
        <p:spPr>
          <a:xfrm>
            <a:off x="8103158"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69" name="object 69"/>
          <p:cNvSpPr/>
          <p:nvPr/>
        </p:nvSpPr>
        <p:spPr>
          <a:xfrm>
            <a:off x="8219175"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70" name="object 70"/>
          <p:cNvSpPr/>
          <p:nvPr/>
        </p:nvSpPr>
        <p:spPr>
          <a:xfrm>
            <a:off x="8321511"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71" name="object 71"/>
          <p:cNvSpPr/>
          <p:nvPr/>
        </p:nvSpPr>
        <p:spPr>
          <a:xfrm>
            <a:off x="8413036" y="1465195"/>
            <a:ext cx="0" cy="135255"/>
          </a:xfrm>
          <a:custGeom>
            <a:avLst/>
            <a:gdLst/>
            <a:ahLst/>
            <a:cxnLst/>
            <a:rect l="l" t="t" r="r" b="b"/>
            <a:pathLst>
              <a:path h="135255">
                <a:moveTo>
                  <a:pt x="0" y="134826"/>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72" name="object 72"/>
          <p:cNvSpPr/>
          <p:nvPr/>
        </p:nvSpPr>
        <p:spPr>
          <a:xfrm>
            <a:off x="9015259"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73" name="object 73"/>
          <p:cNvSpPr/>
          <p:nvPr/>
        </p:nvSpPr>
        <p:spPr>
          <a:xfrm>
            <a:off x="9367537"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74" name="object 74"/>
          <p:cNvSpPr/>
          <p:nvPr/>
        </p:nvSpPr>
        <p:spPr>
          <a:xfrm>
            <a:off x="9617481" y="1465195"/>
            <a:ext cx="0" cy="67945"/>
          </a:xfrm>
          <a:custGeom>
            <a:avLst/>
            <a:gdLst/>
            <a:ahLst/>
            <a:cxnLst/>
            <a:rect l="l" t="t" r="r" b="b"/>
            <a:pathLst>
              <a:path h="67944">
                <a:moveTo>
                  <a:pt x="0" y="6742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75" name="object 75"/>
          <p:cNvSpPr/>
          <p:nvPr/>
        </p:nvSpPr>
        <p:spPr>
          <a:xfrm>
            <a:off x="3013668" y="1465194"/>
            <a:ext cx="0" cy="4494530"/>
          </a:xfrm>
          <a:custGeom>
            <a:avLst/>
            <a:gdLst/>
            <a:ahLst/>
            <a:cxnLst/>
            <a:rect l="l" t="t" r="r" b="b"/>
            <a:pathLst>
              <a:path h="4494530">
                <a:moveTo>
                  <a:pt x="0" y="4494005"/>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76" name="object 76"/>
          <p:cNvSpPr/>
          <p:nvPr/>
        </p:nvSpPr>
        <p:spPr>
          <a:xfrm>
            <a:off x="3013668" y="5959197"/>
            <a:ext cx="198120" cy="0"/>
          </a:xfrm>
          <a:custGeom>
            <a:avLst/>
            <a:gdLst/>
            <a:ahLst/>
            <a:cxnLst/>
            <a:rect l="l" t="t" r="r" b="b"/>
            <a:pathLst>
              <a:path w="198119">
                <a:moveTo>
                  <a:pt x="198114"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77" name="object 77"/>
          <p:cNvSpPr txBox="1"/>
          <p:nvPr/>
        </p:nvSpPr>
        <p:spPr>
          <a:xfrm>
            <a:off x="2247697" y="5672129"/>
            <a:ext cx="690880" cy="358775"/>
          </a:xfrm>
          <a:prstGeom prst="rect">
            <a:avLst/>
          </a:prstGeom>
        </p:spPr>
        <p:txBody>
          <a:bodyPr vert="horz" wrap="square" lIns="0" tIns="17145" rIns="0" bIns="0" rtlCol="0">
            <a:spAutoFit/>
          </a:bodyPr>
          <a:lstStyle/>
          <a:p>
            <a:pPr marL="38100">
              <a:spcBef>
                <a:spcPts val="135"/>
              </a:spcBef>
            </a:pPr>
            <a:r>
              <a:rPr sz="3225" b="1" baseline="-23255" dirty="0">
                <a:solidFill>
                  <a:srgbClr val="FFFFFF"/>
                </a:solidFill>
                <a:latin typeface="Arial"/>
                <a:cs typeface="Arial"/>
              </a:rPr>
              <a:t>10</a:t>
            </a:r>
            <a:r>
              <a:rPr sz="1450" dirty="0">
                <a:solidFill>
                  <a:srgbClr val="FFFFFF"/>
                </a:solidFill>
                <a:latin typeface="Symbol"/>
                <a:cs typeface="Symbol"/>
              </a:rPr>
              <a:t></a:t>
            </a:r>
            <a:r>
              <a:rPr sz="1450" b="1" dirty="0">
                <a:solidFill>
                  <a:srgbClr val="FFFFFF"/>
                </a:solidFill>
                <a:latin typeface="Arial"/>
                <a:cs typeface="Arial"/>
              </a:rPr>
              <a:t>11</a:t>
            </a:r>
            <a:endParaRPr sz="1450">
              <a:solidFill>
                <a:prstClr val="black"/>
              </a:solidFill>
              <a:latin typeface="Arial"/>
              <a:cs typeface="Arial"/>
            </a:endParaRPr>
          </a:p>
        </p:txBody>
      </p:sp>
      <p:sp>
        <p:nvSpPr>
          <p:cNvPr id="78" name="object 78"/>
          <p:cNvSpPr/>
          <p:nvPr/>
        </p:nvSpPr>
        <p:spPr>
          <a:xfrm>
            <a:off x="3013668" y="5865752"/>
            <a:ext cx="99060" cy="0"/>
          </a:xfrm>
          <a:custGeom>
            <a:avLst/>
            <a:gdLst/>
            <a:ahLst/>
            <a:cxnLst/>
            <a:rect l="l" t="t" r="r" b="b"/>
            <a:pathLst>
              <a:path w="99059">
                <a:moveTo>
                  <a:pt x="99056"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79" name="object 79"/>
          <p:cNvSpPr/>
          <p:nvPr/>
        </p:nvSpPr>
        <p:spPr>
          <a:xfrm>
            <a:off x="3013668" y="5793618"/>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80" name="object 80"/>
          <p:cNvSpPr/>
          <p:nvPr/>
        </p:nvSpPr>
        <p:spPr>
          <a:xfrm>
            <a:off x="3013668" y="5754833"/>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81" name="object 81"/>
          <p:cNvSpPr/>
          <p:nvPr/>
        </p:nvSpPr>
        <p:spPr>
          <a:xfrm>
            <a:off x="3013668" y="5724750"/>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82" name="object 82"/>
          <p:cNvSpPr/>
          <p:nvPr/>
        </p:nvSpPr>
        <p:spPr>
          <a:xfrm>
            <a:off x="3013668" y="5700171"/>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83" name="object 83"/>
          <p:cNvSpPr/>
          <p:nvPr/>
        </p:nvSpPr>
        <p:spPr>
          <a:xfrm>
            <a:off x="3013668" y="5679388"/>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84" name="object 84"/>
          <p:cNvSpPr/>
          <p:nvPr/>
        </p:nvSpPr>
        <p:spPr>
          <a:xfrm>
            <a:off x="3013668" y="5661388"/>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85" name="object 85"/>
          <p:cNvSpPr/>
          <p:nvPr/>
        </p:nvSpPr>
        <p:spPr>
          <a:xfrm>
            <a:off x="3013668" y="5645509"/>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86" name="object 86"/>
          <p:cNvSpPr/>
          <p:nvPr/>
        </p:nvSpPr>
        <p:spPr>
          <a:xfrm>
            <a:off x="3013668" y="5648776"/>
            <a:ext cx="198120" cy="0"/>
          </a:xfrm>
          <a:custGeom>
            <a:avLst/>
            <a:gdLst/>
            <a:ahLst/>
            <a:cxnLst/>
            <a:rect l="l" t="t" r="r" b="b"/>
            <a:pathLst>
              <a:path w="198119">
                <a:moveTo>
                  <a:pt x="198114"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87" name="object 87"/>
          <p:cNvSpPr/>
          <p:nvPr/>
        </p:nvSpPr>
        <p:spPr>
          <a:xfrm>
            <a:off x="3013668" y="5555332"/>
            <a:ext cx="99060" cy="0"/>
          </a:xfrm>
          <a:custGeom>
            <a:avLst/>
            <a:gdLst/>
            <a:ahLst/>
            <a:cxnLst/>
            <a:rect l="l" t="t" r="r" b="b"/>
            <a:pathLst>
              <a:path w="99059">
                <a:moveTo>
                  <a:pt x="99056"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88" name="object 88"/>
          <p:cNvSpPr/>
          <p:nvPr/>
        </p:nvSpPr>
        <p:spPr>
          <a:xfrm>
            <a:off x="3013668" y="5483195"/>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89" name="object 89"/>
          <p:cNvSpPr/>
          <p:nvPr/>
        </p:nvSpPr>
        <p:spPr>
          <a:xfrm>
            <a:off x="3013668" y="5444413"/>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90" name="object 90"/>
          <p:cNvSpPr/>
          <p:nvPr/>
        </p:nvSpPr>
        <p:spPr>
          <a:xfrm>
            <a:off x="3013668" y="5414330"/>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91" name="object 91"/>
          <p:cNvSpPr/>
          <p:nvPr/>
        </p:nvSpPr>
        <p:spPr>
          <a:xfrm>
            <a:off x="3013668" y="5389750"/>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92" name="object 92"/>
          <p:cNvSpPr/>
          <p:nvPr/>
        </p:nvSpPr>
        <p:spPr>
          <a:xfrm>
            <a:off x="3013668" y="5368968"/>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93" name="object 93"/>
          <p:cNvSpPr/>
          <p:nvPr/>
        </p:nvSpPr>
        <p:spPr>
          <a:xfrm>
            <a:off x="3013668" y="5350966"/>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94" name="object 94"/>
          <p:cNvSpPr/>
          <p:nvPr/>
        </p:nvSpPr>
        <p:spPr>
          <a:xfrm>
            <a:off x="3013668" y="5335087"/>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95" name="object 95"/>
          <p:cNvSpPr/>
          <p:nvPr/>
        </p:nvSpPr>
        <p:spPr>
          <a:xfrm>
            <a:off x="3013668" y="5338356"/>
            <a:ext cx="198120" cy="0"/>
          </a:xfrm>
          <a:custGeom>
            <a:avLst/>
            <a:gdLst/>
            <a:ahLst/>
            <a:cxnLst/>
            <a:rect l="l" t="t" r="r" b="b"/>
            <a:pathLst>
              <a:path w="198119">
                <a:moveTo>
                  <a:pt x="198114"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96" name="object 96"/>
          <p:cNvSpPr txBox="1"/>
          <p:nvPr/>
        </p:nvSpPr>
        <p:spPr>
          <a:xfrm>
            <a:off x="2664155" y="5129695"/>
            <a:ext cx="231775" cy="241092"/>
          </a:xfrm>
          <a:prstGeom prst="rect">
            <a:avLst/>
          </a:prstGeom>
        </p:spPr>
        <p:txBody>
          <a:bodyPr vert="horz" wrap="square" lIns="0" tIns="17780" rIns="0" bIns="0" rtlCol="0">
            <a:spAutoFit/>
          </a:bodyPr>
          <a:lstStyle/>
          <a:p>
            <a:pPr marL="12700">
              <a:spcBef>
                <a:spcPts val="140"/>
              </a:spcBef>
            </a:pPr>
            <a:r>
              <a:rPr sz="1450" spc="-5" dirty="0">
                <a:solidFill>
                  <a:srgbClr val="FFFFFF"/>
                </a:solidFill>
                <a:latin typeface="Symbol"/>
                <a:cs typeface="Symbol"/>
              </a:rPr>
              <a:t></a:t>
            </a:r>
            <a:r>
              <a:rPr sz="1450" b="1" spc="20" dirty="0">
                <a:solidFill>
                  <a:srgbClr val="FFFFFF"/>
                </a:solidFill>
                <a:latin typeface="Arial"/>
                <a:cs typeface="Arial"/>
              </a:rPr>
              <a:t>9</a:t>
            </a:r>
            <a:endParaRPr sz="1450">
              <a:solidFill>
                <a:prstClr val="black"/>
              </a:solidFill>
              <a:latin typeface="Arial"/>
              <a:cs typeface="Arial"/>
            </a:endParaRPr>
          </a:p>
        </p:txBody>
      </p:sp>
      <p:sp>
        <p:nvSpPr>
          <p:cNvPr id="97" name="object 97"/>
          <p:cNvSpPr txBox="1"/>
          <p:nvPr/>
        </p:nvSpPr>
        <p:spPr>
          <a:xfrm>
            <a:off x="3420086" y="5129695"/>
            <a:ext cx="551180" cy="241092"/>
          </a:xfrm>
          <a:prstGeom prst="rect">
            <a:avLst/>
          </a:prstGeom>
        </p:spPr>
        <p:txBody>
          <a:bodyPr vert="horz" wrap="square" lIns="0" tIns="17780" rIns="0" bIns="0" rtlCol="0">
            <a:spAutoFit/>
          </a:bodyPr>
          <a:lstStyle/>
          <a:p>
            <a:pPr marL="12700">
              <a:spcBef>
                <a:spcPts val="140"/>
              </a:spcBef>
              <a:tabLst>
                <a:tab pos="537845" algn="l"/>
              </a:tabLst>
            </a:pPr>
            <a:r>
              <a:rPr sz="1450" b="1" u="sng" spc="10" dirty="0">
                <a:solidFill>
                  <a:srgbClr val="FFFFFF"/>
                </a:solidFill>
                <a:uFill>
                  <a:solidFill>
                    <a:srgbClr val="C6812B"/>
                  </a:solidFill>
                </a:uFill>
                <a:latin typeface="Arial"/>
                <a:cs typeface="Arial"/>
              </a:rPr>
              <a:t> 	</a:t>
            </a:r>
            <a:endParaRPr sz="1450">
              <a:solidFill>
                <a:prstClr val="black"/>
              </a:solidFill>
              <a:latin typeface="Arial"/>
              <a:cs typeface="Arial"/>
            </a:endParaRPr>
          </a:p>
        </p:txBody>
      </p:sp>
      <p:sp>
        <p:nvSpPr>
          <p:cNvPr id="98" name="object 98"/>
          <p:cNvSpPr txBox="1"/>
          <p:nvPr/>
        </p:nvSpPr>
        <p:spPr>
          <a:xfrm>
            <a:off x="2361399" y="5180154"/>
            <a:ext cx="334010" cy="358775"/>
          </a:xfrm>
          <a:prstGeom prst="rect">
            <a:avLst/>
          </a:prstGeom>
        </p:spPr>
        <p:txBody>
          <a:bodyPr vert="horz" wrap="square" lIns="0" tIns="17145" rIns="0" bIns="0" rtlCol="0">
            <a:spAutoFit/>
          </a:bodyPr>
          <a:lstStyle/>
          <a:p>
            <a:pPr marL="12700">
              <a:spcBef>
                <a:spcPts val="135"/>
              </a:spcBef>
            </a:pPr>
            <a:r>
              <a:rPr sz="2150" b="1" spc="10" dirty="0">
                <a:solidFill>
                  <a:srgbClr val="FFFFFF"/>
                </a:solidFill>
                <a:latin typeface="Arial"/>
                <a:cs typeface="Arial"/>
              </a:rPr>
              <a:t>10</a:t>
            </a:r>
            <a:endParaRPr sz="2150">
              <a:solidFill>
                <a:prstClr val="black"/>
              </a:solidFill>
              <a:latin typeface="Arial"/>
              <a:cs typeface="Arial"/>
            </a:endParaRPr>
          </a:p>
        </p:txBody>
      </p:sp>
      <p:sp>
        <p:nvSpPr>
          <p:cNvPr id="99" name="object 99"/>
          <p:cNvSpPr/>
          <p:nvPr/>
        </p:nvSpPr>
        <p:spPr>
          <a:xfrm>
            <a:off x="3013668" y="5244913"/>
            <a:ext cx="99060" cy="0"/>
          </a:xfrm>
          <a:custGeom>
            <a:avLst/>
            <a:gdLst/>
            <a:ahLst/>
            <a:cxnLst/>
            <a:rect l="l" t="t" r="r" b="b"/>
            <a:pathLst>
              <a:path w="99059">
                <a:moveTo>
                  <a:pt x="99056"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00" name="object 100"/>
          <p:cNvSpPr/>
          <p:nvPr/>
        </p:nvSpPr>
        <p:spPr>
          <a:xfrm>
            <a:off x="3013668" y="5172770"/>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01" name="object 101"/>
          <p:cNvSpPr/>
          <p:nvPr/>
        </p:nvSpPr>
        <p:spPr>
          <a:xfrm>
            <a:off x="3013668" y="5133989"/>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02" name="object 102"/>
          <p:cNvSpPr/>
          <p:nvPr/>
        </p:nvSpPr>
        <p:spPr>
          <a:xfrm>
            <a:off x="3013668" y="5103905"/>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03" name="object 103"/>
          <p:cNvSpPr/>
          <p:nvPr/>
        </p:nvSpPr>
        <p:spPr>
          <a:xfrm>
            <a:off x="3013668" y="5079334"/>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04" name="object 104"/>
          <p:cNvSpPr/>
          <p:nvPr/>
        </p:nvSpPr>
        <p:spPr>
          <a:xfrm>
            <a:off x="3013668" y="5058554"/>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05" name="object 105"/>
          <p:cNvSpPr/>
          <p:nvPr/>
        </p:nvSpPr>
        <p:spPr>
          <a:xfrm>
            <a:off x="3013668" y="5040553"/>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06" name="object 106"/>
          <p:cNvSpPr/>
          <p:nvPr/>
        </p:nvSpPr>
        <p:spPr>
          <a:xfrm>
            <a:off x="3013668" y="5024665"/>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07" name="object 107"/>
          <p:cNvSpPr/>
          <p:nvPr/>
        </p:nvSpPr>
        <p:spPr>
          <a:xfrm>
            <a:off x="3013668" y="5027942"/>
            <a:ext cx="198120" cy="0"/>
          </a:xfrm>
          <a:custGeom>
            <a:avLst/>
            <a:gdLst/>
            <a:ahLst/>
            <a:cxnLst/>
            <a:rect l="l" t="t" r="r" b="b"/>
            <a:pathLst>
              <a:path w="198119">
                <a:moveTo>
                  <a:pt x="198114"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08" name="object 108"/>
          <p:cNvSpPr/>
          <p:nvPr/>
        </p:nvSpPr>
        <p:spPr>
          <a:xfrm>
            <a:off x="3013668" y="4934491"/>
            <a:ext cx="99060" cy="0"/>
          </a:xfrm>
          <a:custGeom>
            <a:avLst/>
            <a:gdLst/>
            <a:ahLst/>
            <a:cxnLst/>
            <a:rect l="l" t="t" r="r" b="b"/>
            <a:pathLst>
              <a:path w="99059">
                <a:moveTo>
                  <a:pt x="99056"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09" name="object 109"/>
          <p:cNvSpPr/>
          <p:nvPr/>
        </p:nvSpPr>
        <p:spPr>
          <a:xfrm>
            <a:off x="3013668" y="4862348"/>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10" name="object 110"/>
          <p:cNvSpPr/>
          <p:nvPr/>
        </p:nvSpPr>
        <p:spPr>
          <a:xfrm>
            <a:off x="3013668" y="4823567"/>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11" name="object 111"/>
          <p:cNvSpPr/>
          <p:nvPr/>
        </p:nvSpPr>
        <p:spPr>
          <a:xfrm>
            <a:off x="3013668" y="4793483"/>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12" name="object 112"/>
          <p:cNvSpPr/>
          <p:nvPr/>
        </p:nvSpPr>
        <p:spPr>
          <a:xfrm>
            <a:off x="3013668" y="4768912"/>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13" name="object 113"/>
          <p:cNvSpPr/>
          <p:nvPr/>
        </p:nvSpPr>
        <p:spPr>
          <a:xfrm>
            <a:off x="3013668" y="4748132"/>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14" name="object 114"/>
          <p:cNvSpPr/>
          <p:nvPr/>
        </p:nvSpPr>
        <p:spPr>
          <a:xfrm>
            <a:off x="3013668" y="4730131"/>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15" name="object 115"/>
          <p:cNvSpPr/>
          <p:nvPr/>
        </p:nvSpPr>
        <p:spPr>
          <a:xfrm>
            <a:off x="3013668" y="4714243"/>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16" name="object 116"/>
          <p:cNvSpPr/>
          <p:nvPr/>
        </p:nvSpPr>
        <p:spPr>
          <a:xfrm>
            <a:off x="3013668" y="4717520"/>
            <a:ext cx="198120" cy="0"/>
          </a:xfrm>
          <a:custGeom>
            <a:avLst/>
            <a:gdLst/>
            <a:ahLst/>
            <a:cxnLst/>
            <a:rect l="l" t="t" r="r" b="b"/>
            <a:pathLst>
              <a:path w="198119">
                <a:moveTo>
                  <a:pt x="198114"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17" name="object 117"/>
          <p:cNvSpPr txBox="1"/>
          <p:nvPr/>
        </p:nvSpPr>
        <p:spPr>
          <a:xfrm>
            <a:off x="2664155" y="4524188"/>
            <a:ext cx="231775" cy="241092"/>
          </a:xfrm>
          <a:prstGeom prst="rect">
            <a:avLst/>
          </a:prstGeom>
        </p:spPr>
        <p:txBody>
          <a:bodyPr vert="horz" wrap="square" lIns="0" tIns="17780" rIns="0" bIns="0" rtlCol="0">
            <a:spAutoFit/>
          </a:bodyPr>
          <a:lstStyle/>
          <a:p>
            <a:pPr marL="12700">
              <a:spcBef>
                <a:spcPts val="140"/>
              </a:spcBef>
            </a:pPr>
            <a:r>
              <a:rPr sz="1450" spc="-5" dirty="0">
                <a:solidFill>
                  <a:srgbClr val="FFFFFF"/>
                </a:solidFill>
                <a:latin typeface="Symbol"/>
                <a:cs typeface="Symbol"/>
              </a:rPr>
              <a:t></a:t>
            </a:r>
            <a:r>
              <a:rPr sz="1450" b="1" spc="20" dirty="0">
                <a:solidFill>
                  <a:srgbClr val="FFFFFF"/>
                </a:solidFill>
                <a:latin typeface="Arial"/>
                <a:cs typeface="Arial"/>
              </a:rPr>
              <a:t>7</a:t>
            </a:r>
            <a:endParaRPr sz="1450">
              <a:solidFill>
                <a:prstClr val="black"/>
              </a:solidFill>
              <a:latin typeface="Arial"/>
              <a:cs typeface="Arial"/>
            </a:endParaRPr>
          </a:p>
        </p:txBody>
      </p:sp>
      <p:sp>
        <p:nvSpPr>
          <p:cNvPr id="118" name="object 118"/>
          <p:cNvSpPr txBox="1"/>
          <p:nvPr/>
        </p:nvSpPr>
        <p:spPr>
          <a:xfrm>
            <a:off x="3420086" y="4524188"/>
            <a:ext cx="551180" cy="241092"/>
          </a:xfrm>
          <a:prstGeom prst="rect">
            <a:avLst/>
          </a:prstGeom>
        </p:spPr>
        <p:txBody>
          <a:bodyPr vert="horz" wrap="square" lIns="0" tIns="17780" rIns="0" bIns="0" rtlCol="0">
            <a:spAutoFit/>
          </a:bodyPr>
          <a:lstStyle/>
          <a:p>
            <a:pPr marL="12700">
              <a:spcBef>
                <a:spcPts val="140"/>
              </a:spcBef>
              <a:tabLst>
                <a:tab pos="537845" algn="l"/>
              </a:tabLst>
            </a:pPr>
            <a:r>
              <a:rPr sz="1450" b="1" u="sng" spc="10" dirty="0">
                <a:solidFill>
                  <a:srgbClr val="FFFFFF"/>
                </a:solidFill>
                <a:uFill>
                  <a:solidFill>
                    <a:srgbClr val="E2E49B"/>
                  </a:solidFill>
                </a:uFill>
                <a:latin typeface="Arial"/>
                <a:cs typeface="Arial"/>
              </a:rPr>
              <a:t> 	</a:t>
            </a:r>
            <a:endParaRPr sz="1450">
              <a:solidFill>
                <a:prstClr val="black"/>
              </a:solidFill>
              <a:latin typeface="Arial"/>
              <a:cs typeface="Arial"/>
            </a:endParaRPr>
          </a:p>
        </p:txBody>
      </p:sp>
      <p:sp>
        <p:nvSpPr>
          <p:cNvPr id="119" name="object 119"/>
          <p:cNvSpPr txBox="1"/>
          <p:nvPr/>
        </p:nvSpPr>
        <p:spPr>
          <a:xfrm>
            <a:off x="2361399" y="4549419"/>
            <a:ext cx="334010" cy="358775"/>
          </a:xfrm>
          <a:prstGeom prst="rect">
            <a:avLst/>
          </a:prstGeom>
        </p:spPr>
        <p:txBody>
          <a:bodyPr vert="horz" wrap="square" lIns="0" tIns="17145" rIns="0" bIns="0" rtlCol="0">
            <a:spAutoFit/>
          </a:bodyPr>
          <a:lstStyle/>
          <a:p>
            <a:pPr marL="12700">
              <a:spcBef>
                <a:spcPts val="135"/>
              </a:spcBef>
            </a:pPr>
            <a:r>
              <a:rPr sz="2150" b="1" spc="10" dirty="0">
                <a:solidFill>
                  <a:srgbClr val="FFFFFF"/>
                </a:solidFill>
                <a:latin typeface="Arial"/>
                <a:cs typeface="Arial"/>
              </a:rPr>
              <a:t>10</a:t>
            </a:r>
            <a:endParaRPr sz="2150">
              <a:solidFill>
                <a:prstClr val="black"/>
              </a:solidFill>
              <a:latin typeface="Arial"/>
              <a:cs typeface="Arial"/>
            </a:endParaRPr>
          </a:p>
        </p:txBody>
      </p:sp>
      <p:sp>
        <p:nvSpPr>
          <p:cNvPr id="120" name="object 120"/>
          <p:cNvSpPr/>
          <p:nvPr/>
        </p:nvSpPr>
        <p:spPr>
          <a:xfrm>
            <a:off x="3013668" y="4624068"/>
            <a:ext cx="99060" cy="0"/>
          </a:xfrm>
          <a:custGeom>
            <a:avLst/>
            <a:gdLst/>
            <a:ahLst/>
            <a:cxnLst/>
            <a:rect l="l" t="t" r="r" b="b"/>
            <a:pathLst>
              <a:path w="99059">
                <a:moveTo>
                  <a:pt x="99056"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21" name="object 121"/>
          <p:cNvSpPr txBox="1"/>
          <p:nvPr/>
        </p:nvSpPr>
        <p:spPr>
          <a:xfrm>
            <a:off x="3420086" y="4549419"/>
            <a:ext cx="551180" cy="358775"/>
          </a:xfrm>
          <a:prstGeom prst="rect">
            <a:avLst/>
          </a:prstGeom>
        </p:spPr>
        <p:txBody>
          <a:bodyPr vert="horz" wrap="square" lIns="0" tIns="17145" rIns="0" bIns="0" rtlCol="0">
            <a:spAutoFit/>
          </a:bodyPr>
          <a:lstStyle/>
          <a:p>
            <a:pPr marL="12700">
              <a:spcBef>
                <a:spcPts val="135"/>
              </a:spcBef>
              <a:tabLst>
                <a:tab pos="537845" algn="l"/>
              </a:tabLst>
            </a:pPr>
            <a:r>
              <a:rPr sz="2150" b="1" u="sng" spc="5" dirty="0">
                <a:solidFill>
                  <a:srgbClr val="FFFFFF"/>
                </a:solidFill>
                <a:uFill>
                  <a:solidFill>
                    <a:srgbClr val="E1E269"/>
                  </a:solidFill>
                </a:uFill>
                <a:latin typeface="Arial"/>
                <a:cs typeface="Arial"/>
              </a:rPr>
              <a:t> 	</a:t>
            </a:r>
            <a:endParaRPr sz="2150">
              <a:solidFill>
                <a:prstClr val="black"/>
              </a:solidFill>
              <a:latin typeface="Arial"/>
              <a:cs typeface="Arial"/>
            </a:endParaRPr>
          </a:p>
        </p:txBody>
      </p:sp>
      <p:sp>
        <p:nvSpPr>
          <p:cNvPr id="122" name="object 122"/>
          <p:cNvSpPr/>
          <p:nvPr/>
        </p:nvSpPr>
        <p:spPr>
          <a:xfrm>
            <a:off x="3013668" y="4551926"/>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23" name="object 123"/>
          <p:cNvSpPr/>
          <p:nvPr/>
        </p:nvSpPr>
        <p:spPr>
          <a:xfrm>
            <a:off x="3013668" y="4513145"/>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24" name="object 124"/>
          <p:cNvSpPr/>
          <p:nvPr/>
        </p:nvSpPr>
        <p:spPr>
          <a:xfrm>
            <a:off x="3013668" y="4483061"/>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25" name="object 125"/>
          <p:cNvSpPr/>
          <p:nvPr/>
        </p:nvSpPr>
        <p:spPr>
          <a:xfrm>
            <a:off x="3013668" y="4458491"/>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26" name="object 126"/>
          <p:cNvSpPr/>
          <p:nvPr/>
        </p:nvSpPr>
        <p:spPr>
          <a:xfrm>
            <a:off x="3013668" y="4437710"/>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27" name="object 127"/>
          <p:cNvSpPr/>
          <p:nvPr/>
        </p:nvSpPr>
        <p:spPr>
          <a:xfrm>
            <a:off x="3013668" y="4419709"/>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28" name="object 128"/>
          <p:cNvSpPr/>
          <p:nvPr/>
        </p:nvSpPr>
        <p:spPr>
          <a:xfrm>
            <a:off x="3013668" y="4403821"/>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29" name="object 129"/>
          <p:cNvSpPr/>
          <p:nvPr/>
        </p:nvSpPr>
        <p:spPr>
          <a:xfrm>
            <a:off x="3013668" y="4407098"/>
            <a:ext cx="198120" cy="0"/>
          </a:xfrm>
          <a:custGeom>
            <a:avLst/>
            <a:gdLst/>
            <a:ahLst/>
            <a:cxnLst/>
            <a:rect l="l" t="t" r="r" b="b"/>
            <a:pathLst>
              <a:path w="198119">
                <a:moveTo>
                  <a:pt x="198114"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30" name="object 130"/>
          <p:cNvSpPr/>
          <p:nvPr/>
        </p:nvSpPr>
        <p:spPr>
          <a:xfrm>
            <a:off x="3013668" y="4313646"/>
            <a:ext cx="99060" cy="0"/>
          </a:xfrm>
          <a:custGeom>
            <a:avLst/>
            <a:gdLst/>
            <a:ahLst/>
            <a:cxnLst/>
            <a:rect l="l" t="t" r="r" b="b"/>
            <a:pathLst>
              <a:path w="99059">
                <a:moveTo>
                  <a:pt x="99056"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31" name="object 131"/>
          <p:cNvSpPr/>
          <p:nvPr/>
        </p:nvSpPr>
        <p:spPr>
          <a:xfrm>
            <a:off x="3013668" y="4241520"/>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32" name="object 132"/>
          <p:cNvSpPr/>
          <p:nvPr/>
        </p:nvSpPr>
        <p:spPr>
          <a:xfrm>
            <a:off x="3013668" y="4202723"/>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33" name="object 133"/>
          <p:cNvSpPr/>
          <p:nvPr/>
        </p:nvSpPr>
        <p:spPr>
          <a:xfrm>
            <a:off x="3013668" y="4172639"/>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34" name="object 134"/>
          <p:cNvSpPr/>
          <p:nvPr/>
        </p:nvSpPr>
        <p:spPr>
          <a:xfrm>
            <a:off x="3013668" y="4148068"/>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35" name="object 135"/>
          <p:cNvSpPr/>
          <p:nvPr/>
        </p:nvSpPr>
        <p:spPr>
          <a:xfrm>
            <a:off x="3013668" y="4127287"/>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36" name="object 136"/>
          <p:cNvSpPr/>
          <p:nvPr/>
        </p:nvSpPr>
        <p:spPr>
          <a:xfrm>
            <a:off x="3013668" y="4109287"/>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37" name="object 137"/>
          <p:cNvSpPr/>
          <p:nvPr/>
        </p:nvSpPr>
        <p:spPr>
          <a:xfrm>
            <a:off x="3013668" y="4093398"/>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38" name="object 138"/>
          <p:cNvSpPr/>
          <p:nvPr/>
        </p:nvSpPr>
        <p:spPr>
          <a:xfrm>
            <a:off x="3013668" y="4096676"/>
            <a:ext cx="198120" cy="0"/>
          </a:xfrm>
          <a:custGeom>
            <a:avLst/>
            <a:gdLst/>
            <a:ahLst/>
            <a:cxnLst/>
            <a:rect l="l" t="t" r="r" b="b"/>
            <a:pathLst>
              <a:path w="198119">
                <a:moveTo>
                  <a:pt x="198114"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39" name="object 139"/>
          <p:cNvSpPr txBox="1"/>
          <p:nvPr/>
        </p:nvSpPr>
        <p:spPr>
          <a:xfrm>
            <a:off x="2664155" y="3893450"/>
            <a:ext cx="231775" cy="241092"/>
          </a:xfrm>
          <a:prstGeom prst="rect">
            <a:avLst/>
          </a:prstGeom>
        </p:spPr>
        <p:txBody>
          <a:bodyPr vert="horz" wrap="square" lIns="0" tIns="17780" rIns="0" bIns="0" rtlCol="0">
            <a:spAutoFit/>
          </a:bodyPr>
          <a:lstStyle/>
          <a:p>
            <a:pPr marL="12700">
              <a:spcBef>
                <a:spcPts val="140"/>
              </a:spcBef>
            </a:pPr>
            <a:r>
              <a:rPr sz="1450" spc="-5" dirty="0">
                <a:solidFill>
                  <a:srgbClr val="FFFFFF"/>
                </a:solidFill>
                <a:latin typeface="Symbol"/>
                <a:cs typeface="Symbol"/>
              </a:rPr>
              <a:t></a:t>
            </a:r>
            <a:r>
              <a:rPr sz="1450" b="1" spc="20" dirty="0">
                <a:solidFill>
                  <a:srgbClr val="FFFFFF"/>
                </a:solidFill>
                <a:latin typeface="Arial"/>
                <a:cs typeface="Arial"/>
              </a:rPr>
              <a:t>5</a:t>
            </a:r>
            <a:endParaRPr sz="1450">
              <a:solidFill>
                <a:prstClr val="black"/>
              </a:solidFill>
              <a:latin typeface="Arial"/>
              <a:cs typeface="Arial"/>
            </a:endParaRPr>
          </a:p>
        </p:txBody>
      </p:sp>
      <p:sp>
        <p:nvSpPr>
          <p:cNvPr id="140" name="object 140"/>
          <p:cNvSpPr txBox="1"/>
          <p:nvPr/>
        </p:nvSpPr>
        <p:spPr>
          <a:xfrm>
            <a:off x="2361399" y="3931292"/>
            <a:ext cx="334010" cy="358775"/>
          </a:xfrm>
          <a:prstGeom prst="rect">
            <a:avLst/>
          </a:prstGeom>
        </p:spPr>
        <p:txBody>
          <a:bodyPr vert="horz" wrap="square" lIns="0" tIns="17145" rIns="0" bIns="0" rtlCol="0">
            <a:spAutoFit/>
          </a:bodyPr>
          <a:lstStyle/>
          <a:p>
            <a:pPr marL="12700">
              <a:spcBef>
                <a:spcPts val="135"/>
              </a:spcBef>
            </a:pPr>
            <a:r>
              <a:rPr sz="2150" b="1" spc="10" dirty="0">
                <a:solidFill>
                  <a:srgbClr val="FFFFFF"/>
                </a:solidFill>
                <a:latin typeface="Arial"/>
                <a:cs typeface="Arial"/>
              </a:rPr>
              <a:t>10</a:t>
            </a:r>
            <a:endParaRPr sz="2150">
              <a:solidFill>
                <a:prstClr val="black"/>
              </a:solidFill>
              <a:latin typeface="Arial"/>
              <a:cs typeface="Arial"/>
            </a:endParaRPr>
          </a:p>
        </p:txBody>
      </p:sp>
      <p:sp>
        <p:nvSpPr>
          <p:cNvPr id="141" name="object 141"/>
          <p:cNvSpPr/>
          <p:nvPr/>
        </p:nvSpPr>
        <p:spPr>
          <a:xfrm>
            <a:off x="3013668" y="4003225"/>
            <a:ext cx="99060" cy="0"/>
          </a:xfrm>
          <a:custGeom>
            <a:avLst/>
            <a:gdLst/>
            <a:ahLst/>
            <a:cxnLst/>
            <a:rect l="l" t="t" r="r" b="b"/>
            <a:pathLst>
              <a:path w="99059">
                <a:moveTo>
                  <a:pt x="99056"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42" name="object 142"/>
          <p:cNvSpPr txBox="1"/>
          <p:nvPr/>
        </p:nvSpPr>
        <p:spPr>
          <a:xfrm>
            <a:off x="3420086" y="3931292"/>
            <a:ext cx="551180" cy="358775"/>
          </a:xfrm>
          <a:prstGeom prst="rect">
            <a:avLst/>
          </a:prstGeom>
        </p:spPr>
        <p:txBody>
          <a:bodyPr vert="horz" wrap="square" lIns="0" tIns="17145" rIns="0" bIns="0" rtlCol="0">
            <a:spAutoFit/>
          </a:bodyPr>
          <a:lstStyle/>
          <a:p>
            <a:pPr marL="12700">
              <a:spcBef>
                <a:spcPts val="135"/>
              </a:spcBef>
              <a:tabLst>
                <a:tab pos="537845" algn="l"/>
              </a:tabLst>
            </a:pPr>
            <a:r>
              <a:rPr sz="2150" b="1" u="sng" spc="5" dirty="0">
                <a:solidFill>
                  <a:srgbClr val="FFFFFF"/>
                </a:solidFill>
                <a:uFill>
                  <a:solidFill>
                    <a:srgbClr val="91A0DA"/>
                  </a:solidFill>
                </a:uFill>
                <a:latin typeface="Arial"/>
                <a:cs typeface="Arial"/>
              </a:rPr>
              <a:t> 	</a:t>
            </a:r>
            <a:endParaRPr sz="2150">
              <a:solidFill>
                <a:prstClr val="black"/>
              </a:solidFill>
              <a:latin typeface="Arial"/>
              <a:cs typeface="Arial"/>
            </a:endParaRPr>
          </a:p>
        </p:txBody>
      </p:sp>
      <p:sp>
        <p:nvSpPr>
          <p:cNvPr id="143" name="object 143"/>
          <p:cNvSpPr/>
          <p:nvPr/>
        </p:nvSpPr>
        <p:spPr>
          <a:xfrm>
            <a:off x="3013668" y="3931098"/>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44" name="object 144"/>
          <p:cNvSpPr/>
          <p:nvPr/>
        </p:nvSpPr>
        <p:spPr>
          <a:xfrm>
            <a:off x="3013668" y="3892301"/>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45" name="object 145"/>
          <p:cNvSpPr/>
          <p:nvPr/>
        </p:nvSpPr>
        <p:spPr>
          <a:xfrm>
            <a:off x="3013668" y="3862232"/>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46" name="object 146"/>
          <p:cNvSpPr/>
          <p:nvPr/>
        </p:nvSpPr>
        <p:spPr>
          <a:xfrm>
            <a:off x="3013668" y="3837646"/>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47" name="object 147"/>
          <p:cNvSpPr/>
          <p:nvPr/>
        </p:nvSpPr>
        <p:spPr>
          <a:xfrm>
            <a:off x="3013668" y="3816865"/>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48" name="object 148"/>
          <p:cNvSpPr/>
          <p:nvPr/>
        </p:nvSpPr>
        <p:spPr>
          <a:xfrm>
            <a:off x="3013668" y="3798865"/>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49" name="object 149"/>
          <p:cNvSpPr/>
          <p:nvPr/>
        </p:nvSpPr>
        <p:spPr>
          <a:xfrm>
            <a:off x="3013668" y="3782976"/>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50" name="object 150"/>
          <p:cNvSpPr/>
          <p:nvPr/>
        </p:nvSpPr>
        <p:spPr>
          <a:xfrm>
            <a:off x="3013668" y="3786254"/>
            <a:ext cx="198120" cy="0"/>
          </a:xfrm>
          <a:custGeom>
            <a:avLst/>
            <a:gdLst/>
            <a:ahLst/>
            <a:cxnLst/>
            <a:rect l="l" t="t" r="r" b="b"/>
            <a:pathLst>
              <a:path w="198119">
                <a:moveTo>
                  <a:pt x="198114"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51" name="object 151"/>
          <p:cNvSpPr/>
          <p:nvPr/>
        </p:nvSpPr>
        <p:spPr>
          <a:xfrm>
            <a:off x="3013668" y="3692802"/>
            <a:ext cx="99060" cy="0"/>
          </a:xfrm>
          <a:custGeom>
            <a:avLst/>
            <a:gdLst/>
            <a:ahLst/>
            <a:cxnLst/>
            <a:rect l="l" t="t" r="r" b="b"/>
            <a:pathLst>
              <a:path w="99059">
                <a:moveTo>
                  <a:pt x="99056"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52" name="object 152"/>
          <p:cNvSpPr/>
          <p:nvPr/>
        </p:nvSpPr>
        <p:spPr>
          <a:xfrm>
            <a:off x="3013668" y="3620675"/>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53" name="object 153"/>
          <p:cNvSpPr/>
          <p:nvPr/>
        </p:nvSpPr>
        <p:spPr>
          <a:xfrm>
            <a:off x="3013668" y="3581894"/>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54" name="object 154"/>
          <p:cNvSpPr/>
          <p:nvPr/>
        </p:nvSpPr>
        <p:spPr>
          <a:xfrm>
            <a:off x="3013668" y="3551810"/>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55" name="object 155"/>
          <p:cNvSpPr/>
          <p:nvPr/>
        </p:nvSpPr>
        <p:spPr>
          <a:xfrm>
            <a:off x="3013668" y="3527224"/>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56" name="object 156"/>
          <p:cNvSpPr/>
          <p:nvPr/>
        </p:nvSpPr>
        <p:spPr>
          <a:xfrm>
            <a:off x="3013668" y="3506444"/>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57" name="object 157"/>
          <p:cNvSpPr/>
          <p:nvPr/>
        </p:nvSpPr>
        <p:spPr>
          <a:xfrm>
            <a:off x="3013668" y="3488443"/>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58" name="object 158"/>
          <p:cNvSpPr/>
          <p:nvPr/>
        </p:nvSpPr>
        <p:spPr>
          <a:xfrm>
            <a:off x="3013668" y="3472555"/>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59" name="object 159"/>
          <p:cNvSpPr/>
          <p:nvPr/>
        </p:nvSpPr>
        <p:spPr>
          <a:xfrm>
            <a:off x="3013668" y="3475832"/>
            <a:ext cx="198120" cy="0"/>
          </a:xfrm>
          <a:custGeom>
            <a:avLst/>
            <a:gdLst/>
            <a:ahLst/>
            <a:cxnLst/>
            <a:rect l="l" t="t" r="r" b="b"/>
            <a:pathLst>
              <a:path w="198119">
                <a:moveTo>
                  <a:pt x="198114"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60" name="object 160"/>
          <p:cNvSpPr/>
          <p:nvPr/>
        </p:nvSpPr>
        <p:spPr>
          <a:xfrm>
            <a:off x="3013668" y="3382380"/>
            <a:ext cx="99060" cy="0"/>
          </a:xfrm>
          <a:custGeom>
            <a:avLst/>
            <a:gdLst/>
            <a:ahLst/>
            <a:cxnLst/>
            <a:rect l="l" t="t" r="r" b="b"/>
            <a:pathLst>
              <a:path w="99059">
                <a:moveTo>
                  <a:pt x="99056"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61" name="object 161"/>
          <p:cNvSpPr/>
          <p:nvPr/>
        </p:nvSpPr>
        <p:spPr>
          <a:xfrm>
            <a:off x="3013668" y="3310253"/>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62" name="object 162"/>
          <p:cNvSpPr/>
          <p:nvPr/>
        </p:nvSpPr>
        <p:spPr>
          <a:xfrm>
            <a:off x="3013668" y="3271472"/>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63" name="object 163"/>
          <p:cNvSpPr/>
          <p:nvPr/>
        </p:nvSpPr>
        <p:spPr>
          <a:xfrm>
            <a:off x="3013668" y="3241388"/>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64" name="object 164"/>
          <p:cNvSpPr/>
          <p:nvPr/>
        </p:nvSpPr>
        <p:spPr>
          <a:xfrm>
            <a:off x="3013668" y="3216802"/>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65" name="object 165"/>
          <p:cNvSpPr/>
          <p:nvPr/>
        </p:nvSpPr>
        <p:spPr>
          <a:xfrm>
            <a:off x="3013668" y="3196021"/>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66" name="object 166"/>
          <p:cNvSpPr/>
          <p:nvPr/>
        </p:nvSpPr>
        <p:spPr>
          <a:xfrm>
            <a:off x="3013668" y="3178021"/>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67" name="object 167"/>
          <p:cNvSpPr/>
          <p:nvPr/>
        </p:nvSpPr>
        <p:spPr>
          <a:xfrm>
            <a:off x="3013668" y="3162148"/>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68" name="object 168"/>
          <p:cNvSpPr/>
          <p:nvPr/>
        </p:nvSpPr>
        <p:spPr>
          <a:xfrm>
            <a:off x="3013668" y="3165409"/>
            <a:ext cx="198120" cy="0"/>
          </a:xfrm>
          <a:custGeom>
            <a:avLst/>
            <a:gdLst/>
            <a:ahLst/>
            <a:cxnLst/>
            <a:rect l="l" t="t" r="r" b="b"/>
            <a:pathLst>
              <a:path w="198119">
                <a:moveTo>
                  <a:pt x="198114"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69" name="object 169"/>
          <p:cNvSpPr/>
          <p:nvPr/>
        </p:nvSpPr>
        <p:spPr>
          <a:xfrm>
            <a:off x="3013668" y="3071958"/>
            <a:ext cx="99060" cy="0"/>
          </a:xfrm>
          <a:custGeom>
            <a:avLst/>
            <a:gdLst/>
            <a:ahLst/>
            <a:cxnLst/>
            <a:rect l="l" t="t" r="r" b="b"/>
            <a:pathLst>
              <a:path w="99059">
                <a:moveTo>
                  <a:pt x="99056"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70" name="object 170"/>
          <p:cNvSpPr/>
          <p:nvPr/>
        </p:nvSpPr>
        <p:spPr>
          <a:xfrm>
            <a:off x="3013668" y="2999831"/>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71" name="object 171"/>
          <p:cNvSpPr/>
          <p:nvPr/>
        </p:nvSpPr>
        <p:spPr>
          <a:xfrm>
            <a:off x="3013668" y="2961050"/>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72" name="object 172"/>
          <p:cNvSpPr/>
          <p:nvPr/>
        </p:nvSpPr>
        <p:spPr>
          <a:xfrm>
            <a:off x="3013668" y="2930966"/>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73" name="object 173"/>
          <p:cNvSpPr/>
          <p:nvPr/>
        </p:nvSpPr>
        <p:spPr>
          <a:xfrm>
            <a:off x="3013668" y="2906380"/>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74" name="object 174"/>
          <p:cNvSpPr/>
          <p:nvPr/>
        </p:nvSpPr>
        <p:spPr>
          <a:xfrm>
            <a:off x="3013668" y="2885599"/>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75" name="object 175"/>
          <p:cNvSpPr/>
          <p:nvPr/>
        </p:nvSpPr>
        <p:spPr>
          <a:xfrm>
            <a:off x="3013668" y="2867599"/>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76" name="object 176"/>
          <p:cNvSpPr/>
          <p:nvPr/>
        </p:nvSpPr>
        <p:spPr>
          <a:xfrm>
            <a:off x="3013668" y="2851726"/>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77" name="object 177"/>
          <p:cNvSpPr/>
          <p:nvPr/>
        </p:nvSpPr>
        <p:spPr>
          <a:xfrm>
            <a:off x="3013668" y="2854987"/>
            <a:ext cx="198120" cy="0"/>
          </a:xfrm>
          <a:custGeom>
            <a:avLst/>
            <a:gdLst/>
            <a:ahLst/>
            <a:cxnLst/>
            <a:rect l="l" t="t" r="r" b="b"/>
            <a:pathLst>
              <a:path w="198119">
                <a:moveTo>
                  <a:pt x="198114"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78" name="object 178"/>
          <p:cNvSpPr/>
          <p:nvPr/>
        </p:nvSpPr>
        <p:spPr>
          <a:xfrm>
            <a:off x="3013668" y="2761536"/>
            <a:ext cx="99060" cy="0"/>
          </a:xfrm>
          <a:custGeom>
            <a:avLst/>
            <a:gdLst/>
            <a:ahLst/>
            <a:cxnLst/>
            <a:rect l="l" t="t" r="r" b="b"/>
            <a:pathLst>
              <a:path w="99059">
                <a:moveTo>
                  <a:pt x="99056"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79" name="object 179"/>
          <p:cNvSpPr/>
          <p:nvPr/>
        </p:nvSpPr>
        <p:spPr>
          <a:xfrm>
            <a:off x="3013668" y="2689409"/>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80" name="object 180"/>
          <p:cNvSpPr/>
          <p:nvPr/>
        </p:nvSpPr>
        <p:spPr>
          <a:xfrm>
            <a:off x="3013668" y="2650628"/>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81" name="object 181"/>
          <p:cNvSpPr/>
          <p:nvPr/>
        </p:nvSpPr>
        <p:spPr>
          <a:xfrm>
            <a:off x="3013668" y="2620544"/>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82" name="object 182"/>
          <p:cNvSpPr/>
          <p:nvPr/>
        </p:nvSpPr>
        <p:spPr>
          <a:xfrm>
            <a:off x="3013668" y="2595958"/>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83" name="object 183"/>
          <p:cNvSpPr/>
          <p:nvPr/>
        </p:nvSpPr>
        <p:spPr>
          <a:xfrm>
            <a:off x="3013668" y="2575177"/>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84" name="object 184"/>
          <p:cNvSpPr/>
          <p:nvPr/>
        </p:nvSpPr>
        <p:spPr>
          <a:xfrm>
            <a:off x="3013668" y="2557177"/>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85" name="object 185"/>
          <p:cNvSpPr/>
          <p:nvPr/>
        </p:nvSpPr>
        <p:spPr>
          <a:xfrm>
            <a:off x="3013668" y="2541304"/>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86" name="object 186"/>
          <p:cNvSpPr/>
          <p:nvPr/>
        </p:nvSpPr>
        <p:spPr>
          <a:xfrm>
            <a:off x="3013668" y="2544565"/>
            <a:ext cx="198120" cy="0"/>
          </a:xfrm>
          <a:custGeom>
            <a:avLst/>
            <a:gdLst/>
            <a:ahLst/>
            <a:cxnLst/>
            <a:rect l="l" t="t" r="r" b="b"/>
            <a:pathLst>
              <a:path w="198119">
                <a:moveTo>
                  <a:pt x="198114"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87" name="object 187"/>
          <p:cNvSpPr/>
          <p:nvPr/>
        </p:nvSpPr>
        <p:spPr>
          <a:xfrm>
            <a:off x="3013668" y="2451130"/>
            <a:ext cx="99060" cy="0"/>
          </a:xfrm>
          <a:custGeom>
            <a:avLst/>
            <a:gdLst/>
            <a:ahLst/>
            <a:cxnLst/>
            <a:rect l="l" t="t" r="r" b="b"/>
            <a:pathLst>
              <a:path w="99059">
                <a:moveTo>
                  <a:pt x="99056"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88" name="object 188"/>
          <p:cNvSpPr/>
          <p:nvPr/>
        </p:nvSpPr>
        <p:spPr>
          <a:xfrm>
            <a:off x="3013668" y="2378987"/>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89" name="object 189"/>
          <p:cNvSpPr/>
          <p:nvPr/>
        </p:nvSpPr>
        <p:spPr>
          <a:xfrm>
            <a:off x="3013668" y="2340206"/>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90" name="object 190"/>
          <p:cNvSpPr/>
          <p:nvPr/>
        </p:nvSpPr>
        <p:spPr>
          <a:xfrm>
            <a:off x="3013668" y="2310122"/>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91" name="object 191"/>
          <p:cNvSpPr/>
          <p:nvPr/>
        </p:nvSpPr>
        <p:spPr>
          <a:xfrm>
            <a:off x="3013668" y="2285536"/>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92" name="object 192"/>
          <p:cNvSpPr/>
          <p:nvPr/>
        </p:nvSpPr>
        <p:spPr>
          <a:xfrm>
            <a:off x="3013668" y="2264755"/>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93" name="object 193"/>
          <p:cNvSpPr/>
          <p:nvPr/>
        </p:nvSpPr>
        <p:spPr>
          <a:xfrm>
            <a:off x="3013668" y="2246755"/>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94" name="object 194"/>
          <p:cNvSpPr/>
          <p:nvPr/>
        </p:nvSpPr>
        <p:spPr>
          <a:xfrm>
            <a:off x="3013668" y="2230882"/>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95" name="object 195"/>
          <p:cNvSpPr/>
          <p:nvPr/>
        </p:nvSpPr>
        <p:spPr>
          <a:xfrm>
            <a:off x="3013668" y="2234143"/>
            <a:ext cx="198120" cy="0"/>
          </a:xfrm>
          <a:custGeom>
            <a:avLst/>
            <a:gdLst/>
            <a:ahLst/>
            <a:cxnLst/>
            <a:rect l="l" t="t" r="r" b="b"/>
            <a:pathLst>
              <a:path w="198119">
                <a:moveTo>
                  <a:pt x="198114"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96" name="object 196"/>
          <p:cNvSpPr txBox="1"/>
          <p:nvPr/>
        </p:nvSpPr>
        <p:spPr>
          <a:xfrm>
            <a:off x="2323299" y="2039080"/>
            <a:ext cx="636270" cy="1494155"/>
          </a:xfrm>
          <a:prstGeom prst="rect">
            <a:avLst/>
          </a:prstGeom>
        </p:spPr>
        <p:txBody>
          <a:bodyPr vert="horz" wrap="square" lIns="0" tIns="17145" rIns="0" bIns="0" rtlCol="0">
            <a:spAutoFit/>
          </a:bodyPr>
          <a:lstStyle/>
          <a:p>
            <a:pPr marL="252095">
              <a:spcBef>
                <a:spcPts val="135"/>
              </a:spcBef>
            </a:pPr>
            <a:r>
              <a:rPr sz="2150" b="1" spc="10" dirty="0">
                <a:solidFill>
                  <a:srgbClr val="FFFFFF"/>
                </a:solidFill>
                <a:latin typeface="Arial"/>
                <a:cs typeface="Arial"/>
              </a:rPr>
              <a:t>10</a:t>
            </a:r>
            <a:endParaRPr sz="2150">
              <a:solidFill>
                <a:prstClr val="black"/>
              </a:solidFill>
              <a:latin typeface="Arial"/>
              <a:cs typeface="Arial"/>
            </a:endParaRPr>
          </a:p>
          <a:p>
            <a:pPr marL="75565">
              <a:spcBef>
                <a:spcPts val="1590"/>
              </a:spcBef>
            </a:pPr>
            <a:r>
              <a:rPr sz="3225" b="1" baseline="-23255" dirty="0">
                <a:solidFill>
                  <a:srgbClr val="FFFFFF"/>
                </a:solidFill>
                <a:latin typeface="Arial"/>
                <a:cs typeface="Arial"/>
              </a:rPr>
              <a:t>10</a:t>
            </a:r>
            <a:r>
              <a:rPr sz="1450" dirty="0">
                <a:solidFill>
                  <a:srgbClr val="FFFFFF"/>
                </a:solidFill>
                <a:latin typeface="Symbol"/>
                <a:cs typeface="Symbol"/>
              </a:rPr>
              <a:t></a:t>
            </a:r>
            <a:r>
              <a:rPr sz="1450" b="1" dirty="0">
                <a:solidFill>
                  <a:srgbClr val="FFFFFF"/>
                </a:solidFill>
                <a:latin typeface="Arial"/>
                <a:cs typeface="Arial"/>
              </a:rPr>
              <a:t>1</a:t>
            </a:r>
            <a:endParaRPr sz="1450">
              <a:solidFill>
                <a:prstClr val="black"/>
              </a:solidFill>
              <a:latin typeface="Arial"/>
              <a:cs typeface="Arial"/>
            </a:endParaRPr>
          </a:p>
          <a:p>
            <a:pPr marL="50800">
              <a:spcBef>
                <a:spcPts val="2190"/>
              </a:spcBef>
            </a:pPr>
            <a:r>
              <a:rPr sz="3225" b="1" baseline="-28423" dirty="0">
                <a:solidFill>
                  <a:srgbClr val="FFFFFF"/>
                </a:solidFill>
                <a:latin typeface="Arial"/>
                <a:cs typeface="Arial"/>
              </a:rPr>
              <a:t>10</a:t>
            </a:r>
            <a:r>
              <a:rPr sz="1450" dirty="0">
                <a:solidFill>
                  <a:srgbClr val="FFFFFF"/>
                </a:solidFill>
                <a:latin typeface="Symbol"/>
                <a:cs typeface="Symbol"/>
              </a:rPr>
              <a:t></a:t>
            </a:r>
            <a:r>
              <a:rPr sz="1450" b="1" dirty="0">
                <a:solidFill>
                  <a:srgbClr val="FFFFFF"/>
                </a:solidFill>
                <a:latin typeface="Arial"/>
                <a:cs typeface="Arial"/>
              </a:rPr>
              <a:t>3</a:t>
            </a:r>
            <a:endParaRPr sz="1450">
              <a:solidFill>
                <a:prstClr val="black"/>
              </a:solidFill>
              <a:latin typeface="Arial"/>
              <a:cs typeface="Arial"/>
            </a:endParaRPr>
          </a:p>
        </p:txBody>
      </p:sp>
      <p:sp>
        <p:nvSpPr>
          <p:cNvPr id="197" name="object 197"/>
          <p:cNvSpPr/>
          <p:nvPr/>
        </p:nvSpPr>
        <p:spPr>
          <a:xfrm>
            <a:off x="3013668" y="2140708"/>
            <a:ext cx="99060" cy="0"/>
          </a:xfrm>
          <a:custGeom>
            <a:avLst/>
            <a:gdLst/>
            <a:ahLst/>
            <a:cxnLst/>
            <a:rect l="l" t="t" r="r" b="b"/>
            <a:pathLst>
              <a:path w="99059">
                <a:moveTo>
                  <a:pt x="99056"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198" name="object 198"/>
          <p:cNvSpPr/>
          <p:nvPr/>
        </p:nvSpPr>
        <p:spPr>
          <a:xfrm>
            <a:off x="3013668" y="2068565"/>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99" name="object 199"/>
          <p:cNvSpPr/>
          <p:nvPr/>
        </p:nvSpPr>
        <p:spPr>
          <a:xfrm>
            <a:off x="3013668" y="2029784"/>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00" name="object 200"/>
          <p:cNvSpPr/>
          <p:nvPr/>
        </p:nvSpPr>
        <p:spPr>
          <a:xfrm>
            <a:off x="3013668" y="1999700"/>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01" name="object 201"/>
          <p:cNvSpPr/>
          <p:nvPr/>
        </p:nvSpPr>
        <p:spPr>
          <a:xfrm>
            <a:off x="3013668" y="1975114"/>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02" name="object 202"/>
          <p:cNvSpPr/>
          <p:nvPr/>
        </p:nvSpPr>
        <p:spPr>
          <a:xfrm>
            <a:off x="3013668" y="1954333"/>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03" name="object 203"/>
          <p:cNvSpPr/>
          <p:nvPr/>
        </p:nvSpPr>
        <p:spPr>
          <a:xfrm>
            <a:off x="3013668" y="1936332"/>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04" name="object 204"/>
          <p:cNvSpPr/>
          <p:nvPr/>
        </p:nvSpPr>
        <p:spPr>
          <a:xfrm>
            <a:off x="3013668" y="1920460"/>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05" name="object 205"/>
          <p:cNvSpPr/>
          <p:nvPr/>
        </p:nvSpPr>
        <p:spPr>
          <a:xfrm>
            <a:off x="3013668" y="1923721"/>
            <a:ext cx="198120" cy="0"/>
          </a:xfrm>
          <a:custGeom>
            <a:avLst/>
            <a:gdLst/>
            <a:ahLst/>
            <a:cxnLst/>
            <a:rect l="l" t="t" r="r" b="b"/>
            <a:pathLst>
              <a:path w="198119">
                <a:moveTo>
                  <a:pt x="198114"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06" name="object 206"/>
          <p:cNvSpPr/>
          <p:nvPr/>
        </p:nvSpPr>
        <p:spPr>
          <a:xfrm>
            <a:off x="3013668" y="1830285"/>
            <a:ext cx="99060" cy="0"/>
          </a:xfrm>
          <a:custGeom>
            <a:avLst/>
            <a:gdLst/>
            <a:ahLst/>
            <a:cxnLst/>
            <a:rect l="l" t="t" r="r" b="b"/>
            <a:pathLst>
              <a:path w="99059">
                <a:moveTo>
                  <a:pt x="99056"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07" name="object 207"/>
          <p:cNvSpPr/>
          <p:nvPr/>
        </p:nvSpPr>
        <p:spPr>
          <a:xfrm>
            <a:off x="3013668" y="1758143"/>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08" name="object 208"/>
          <p:cNvSpPr/>
          <p:nvPr/>
        </p:nvSpPr>
        <p:spPr>
          <a:xfrm>
            <a:off x="3013668" y="1719362"/>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09" name="object 209"/>
          <p:cNvSpPr/>
          <p:nvPr/>
        </p:nvSpPr>
        <p:spPr>
          <a:xfrm>
            <a:off x="3013668" y="1689278"/>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10" name="object 210"/>
          <p:cNvSpPr/>
          <p:nvPr/>
        </p:nvSpPr>
        <p:spPr>
          <a:xfrm>
            <a:off x="3013668" y="1664692"/>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11" name="object 211"/>
          <p:cNvSpPr/>
          <p:nvPr/>
        </p:nvSpPr>
        <p:spPr>
          <a:xfrm>
            <a:off x="3013668" y="1643911"/>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12" name="object 212"/>
          <p:cNvSpPr/>
          <p:nvPr/>
        </p:nvSpPr>
        <p:spPr>
          <a:xfrm>
            <a:off x="3013668" y="1625911"/>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13" name="object 213"/>
          <p:cNvSpPr/>
          <p:nvPr/>
        </p:nvSpPr>
        <p:spPr>
          <a:xfrm>
            <a:off x="3013668" y="1610038"/>
            <a:ext cx="99060" cy="35560"/>
          </a:xfrm>
          <a:custGeom>
            <a:avLst/>
            <a:gdLst/>
            <a:ahLst/>
            <a:cxnLst/>
            <a:rect l="l" t="t" r="r" b="b"/>
            <a:pathLst>
              <a:path w="99059" h="35560">
                <a:moveTo>
                  <a:pt x="0" y="34945"/>
                </a:moveTo>
                <a:lnTo>
                  <a:pt x="99056" y="34945"/>
                </a:lnTo>
                <a:lnTo>
                  <a:pt x="99056"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14" name="object 214"/>
          <p:cNvSpPr/>
          <p:nvPr/>
        </p:nvSpPr>
        <p:spPr>
          <a:xfrm>
            <a:off x="3013668" y="1613299"/>
            <a:ext cx="198120" cy="0"/>
          </a:xfrm>
          <a:custGeom>
            <a:avLst/>
            <a:gdLst/>
            <a:ahLst/>
            <a:cxnLst/>
            <a:rect l="l" t="t" r="r" b="b"/>
            <a:pathLst>
              <a:path w="198119">
                <a:moveTo>
                  <a:pt x="198114"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15" name="object 215"/>
          <p:cNvSpPr txBox="1"/>
          <p:nvPr/>
        </p:nvSpPr>
        <p:spPr>
          <a:xfrm>
            <a:off x="2436919" y="1458803"/>
            <a:ext cx="484505" cy="358775"/>
          </a:xfrm>
          <a:prstGeom prst="rect">
            <a:avLst/>
          </a:prstGeom>
        </p:spPr>
        <p:txBody>
          <a:bodyPr vert="horz" wrap="square" lIns="0" tIns="17145" rIns="0" bIns="0" rtlCol="0">
            <a:spAutoFit/>
          </a:bodyPr>
          <a:lstStyle/>
          <a:p>
            <a:pPr marL="38100">
              <a:spcBef>
                <a:spcPts val="135"/>
              </a:spcBef>
            </a:pPr>
            <a:r>
              <a:rPr sz="2150" b="1" dirty="0">
                <a:solidFill>
                  <a:srgbClr val="FFFFFF"/>
                </a:solidFill>
                <a:latin typeface="Arial"/>
                <a:cs typeface="Arial"/>
              </a:rPr>
              <a:t>10</a:t>
            </a:r>
            <a:r>
              <a:rPr sz="2175" b="1" baseline="42145" dirty="0">
                <a:solidFill>
                  <a:srgbClr val="FFFFFF"/>
                </a:solidFill>
                <a:latin typeface="Arial"/>
                <a:cs typeface="Arial"/>
              </a:rPr>
              <a:t>3</a:t>
            </a:r>
            <a:endParaRPr sz="2175" baseline="42145">
              <a:solidFill>
                <a:prstClr val="black"/>
              </a:solidFill>
              <a:latin typeface="Arial"/>
              <a:cs typeface="Arial"/>
            </a:endParaRPr>
          </a:p>
        </p:txBody>
      </p:sp>
      <p:sp>
        <p:nvSpPr>
          <p:cNvPr id="216" name="object 216"/>
          <p:cNvSpPr/>
          <p:nvPr/>
        </p:nvSpPr>
        <p:spPr>
          <a:xfrm>
            <a:off x="3013668" y="1519863"/>
            <a:ext cx="99060" cy="0"/>
          </a:xfrm>
          <a:custGeom>
            <a:avLst/>
            <a:gdLst/>
            <a:ahLst/>
            <a:cxnLst/>
            <a:rect l="l" t="t" r="r" b="b"/>
            <a:pathLst>
              <a:path w="99059">
                <a:moveTo>
                  <a:pt x="99056"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17" name="object 217"/>
          <p:cNvSpPr/>
          <p:nvPr/>
        </p:nvSpPr>
        <p:spPr>
          <a:xfrm>
            <a:off x="3013668" y="1465194"/>
            <a:ext cx="99060" cy="0"/>
          </a:xfrm>
          <a:custGeom>
            <a:avLst/>
            <a:gdLst/>
            <a:ahLst/>
            <a:cxnLst/>
            <a:rect l="l" t="t" r="r" b="b"/>
            <a:pathLst>
              <a:path w="99059">
                <a:moveTo>
                  <a:pt x="99056" y="0"/>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18" name="object 218"/>
          <p:cNvSpPr txBox="1"/>
          <p:nvPr/>
        </p:nvSpPr>
        <p:spPr>
          <a:xfrm>
            <a:off x="1858572" y="2039188"/>
            <a:ext cx="407804" cy="1091565"/>
          </a:xfrm>
          <a:prstGeom prst="rect">
            <a:avLst/>
          </a:prstGeom>
        </p:spPr>
        <p:txBody>
          <a:bodyPr vert="vert270" wrap="square" lIns="0" tIns="14604" rIns="0" bIns="0" rtlCol="0">
            <a:spAutoFit/>
          </a:bodyPr>
          <a:lstStyle/>
          <a:p>
            <a:pPr marL="12700">
              <a:spcBef>
                <a:spcPts val="114"/>
              </a:spcBef>
            </a:pPr>
            <a:r>
              <a:rPr sz="2650" b="1" dirty="0">
                <a:solidFill>
                  <a:srgbClr val="FFFFFF"/>
                </a:solidFill>
                <a:latin typeface="Arial"/>
                <a:cs typeface="Arial"/>
              </a:rPr>
              <a:t>GeV</a:t>
            </a:r>
            <a:r>
              <a:rPr sz="2650" b="1" spc="-55" dirty="0">
                <a:solidFill>
                  <a:srgbClr val="FFFFFF"/>
                </a:solidFill>
                <a:latin typeface="Arial"/>
                <a:cs typeface="Arial"/>
              </a:rPr>
              <a:t>)</a:t>
            </a:r>
            <a:r>
              <a:rPr sz="2625" b="1" baseline="41269" dirty="0">
                <a:solidFill>
                  <a:srgbClr val="FFFFFF"/>
                </a:solidFill>
                <a:latin typeface="Arial"/>
                <a:cs typeface="Arial"/>
              </a:rPr>
              <a:t>-</a:t>
            </a:r>
            <a:r>
              <a:rPr sz="2625" b="1" spc="-450" baseline="41269" dirty="0">
                <a:solidFill>
                  <a:srgbClr val="FFFFFF"/>
                </a:solidFill>
                <a:latin typeface="Arial"/>
                <a:cs typeface="Arial"/>
              </a:rPr>
              <a:t>1</a:t>
            </a:r>
            <a:r>
              <a:rPr sz="2650" b="1" dirty="0">
                <a:solidFill>
                  <a:srgbClr val="FFFFFF"/>
                </a:solidFill>
                <a:latin typeface="Arial"/>
                <a:cs typeface="Arial"/>
              </a:rPr>
              <a:t>]</a:t>
            </a:r>
            <a:endParaRPr sz="2650">
              <a:solidFill>
                <a:prstClr val="black"/>
              </a:solidFill>
              <a:latin typeface="Arial"/>
              <a:cs typeface="Arial"/>
            </a:endParaRPr>
          </a:p>
        </p:txBody>
      </p:sp>
      <p:sp>
        <p:nvSpPr>
          <p:cNvPr id="219" name="object 219"/>
          <p:cNvSpPr txBox="1"/>
          <p:nvPr/>
        </p:nvSpPr>
        <p:spPr>
          <a:xfrm>
            <a:off x="1871189" y="3199507"/>
            <a:ext cx="397545" cy="2157730"/>
          </a:xfrm>
          <a:prstGeom prst="rect">
            <a:avLst/>
          </a:prstGeom>
        </p:spPr>
        <p:txBody>
          <a:bodyPr vert="vert270" wrap="square" lIns="0" tIns="0" rIns="0" bIns="0" rtlCol="0">
            <a:spAutoFit/>
          </a:bodyPr>
          <a:lstStyle/>
          <a:p>
            <a:pPr marL="12700">
              <a:lnSpc>
                <a:spcPts val="3100"/>
              </a:lnSpc>
            </a:pPr>
            <a:r>
              <a:rPr sz="2650" b="1" spc="15" dirty="0">
                <a:solidFill>
                  <a:srgbClr val="FFFFFF"/>
                </a:solidFill>
                <a:latin typeface="Arial"/>
                <a:cs typeface="Arial"/>
              </a:rPr>
              <a:t>Flux </a:t>
            </a:r>
            <a:r>
              <a:rPr sz="2650" b="1" spc="10" dirty="0">
                <a:solidFill>
                  <a:srgbClr val="FFFFFF"/>
                </a:solidFill>
                <a:latin typeface="Arial"/>
                <a:cs typeface="Arial"/>
              </a:rPr>
              <a:t>[(s sr</a:t>
            </a:r>
            <a:r>
              <a:rPr sz="2650" b="1" spc="-75" dirty="0">
                <a:solidFill>
                  <a:srgbClr val="FFFFFF"/>
                </a:solidFill>
                <a:latin typeface="Arial"/>
                <a:cs typeface="Arial"/>
              </a:rPr>
              <a:t> </a:t>
            </a:r>
            <a:r>
              <a:rPr sz="2650" b="1" spc="-60" dirty="0">
                <a:solidFill>
                  <a:srgbClr val="FFFFFF"/>
                </a:solidFill>
                <a:latin typeface="Arial"/>
                <a:cs typeface="Arial"/>
              </a:rPr>
              <a:t>m</a:t>
            </a:r>
            <a:r>
              <a:rPr sz="2625" b="1" spc="-89" baseline="34920" dirty="0">
                <a:solidFill>
                  <a:srgbClr val="FFFFFF"/>
                </a:solidFill>
                <a:latin typeface="Arial"/>
                <a:cs typeface="Arial"/>
              </a:rPr>
              <a:t>2</a:t>
            </a:r>
            <a:endParaRPr sz="2625" baseline="34920">
              <a:solidFill>
                <a:prstClr val="black"/>
              </a:solidFill>
              <a:latin typeface="Arial"/>
              <a:cs typeface="Arial"/>
            </a:endParaRPr>
          </a:p>
        </p:txBody>
      </p:sp>
      <p:sp>
        <p:nvSpPr>
          <p:cNvPr id="220" name="object 220"/>
          <p:cNvSpPr/>
          <p:nvPr/>
        </p:nvSpPr>
        <p:spPr>
          <a:xfrm>
            <a:off x="9617481" y="1465194"/>
            <a:ext cx="0" cy="4494530"/>
          </a:xfrm>
          <a:custGeom>
            <a:avLst/>
            <a:gdLst/>
            <a:ahLst/>
            <a:cxnLst/>
            <a:rect l="l" t="t" r="r" b="b"/>
            <a:pathLst>
              <a:path h="4494530">
                <a:moveTo>
                  <a:pt x="0" y="4494005"/>
                </a:moveTo>
                <a:lnTo>
                  <a:pt x="0"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21" name="object 221"/>
          <p:cNvSpPr/>
          <p:nvPr/>
        </p:nvSpPr>
        <p:spPr>
          <a:xfrm>
            <a:off x="9419364" y="5959197"/>
            <a:ext cx="198120" cy="0"/>
          </a:xfrm>
          <a:custGeom>
            <a:avLst/>
            <a:gdLst/>
            <a:ahLst/>
            <a:cxnLst/>
            <a:rect l="l" t="t" r="r" b="b"/>
            <a:pathLst>
              <a:path w="198120">
                <a:moveTo>
                  <a:pt x="0" y="0"/>
                </a:moveTo>
                <a:lnTo>
                  <a:pt x="198115"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22" name="object 222"/>
          <p:cNvSpPr/>
          <p:nvPr/>
        </p:nvSpPr>
        <p:spPr>
          <a:xfrm>
            <a:off x="9518422" y="5865752"/>
            <a:ext cx="99060" cy="0"/>
          </a:xfrm>
          <a:custGeom>
            <a:avLst/>
            <a:gdLst/>
            <a:ahLst/>
            <a:cxnLst/>
            <a:rect l="l" t="t" r="r" b="b"/>
            <a:pathLst>
              <a:path w="99059">
                <a:moveTo>
                  <a:pt x="0" y="0"/>
                </a:moveTo>
                <a:lnTo>
                  <a:pt x="99057"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23" name="object 223"/>
          <p:cNvSpPr/>
          <p:nvPr/>
        </p:nvSpPr>
        <p:spPr>
          <a:xfrm>
            <a:off x="9518422" y="5793618"/>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24" name="object 224"/>
          <p:cNvSpPr/>
          <p:nvPr/>
        </p:nvSpPr>
        <p:spPr>
          <a:xfrm>
            <a:off x="9518422" y="5754833"/>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25" name="object 225"/>
          <p:cNvSpPr/>
          <p:nvPr/>
        </p:nvSpPr>
        <p:spPr>
          <a:xfrm>
            <a:off x="9518422" y="5724750"/>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26" name="object 226"/>
          <p:cNvSpPr/>
          <p:nvPr/>
        </p:nvSpPr>
        <p:spPr>
          <a:xfrm>
            <a:off x="9518422" y="5700171"/>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27" name="object 227"/>
          <p:cNvSpPr/>
          <p:nvPr/>
        </p:nvSpPr>
        <p:spPr>
          <a:xfrm>
            <a:off x="9518422" y="5679388"/>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28" name="object 228"/>
          <p:cNvSpPr/>
          <p:nvPr/>
        </p:nvSpPr>
        <p:spPr>
          <a:xfrm>
            <a:off x="9518422" y="5661388"/>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29" name="object 229"/>
          <p:cNvSpPr/>
          <p:nvPr/>
        </p:nvSpPr>
        <p:spPr>
          <a:xfrm>
            <a:off x="9518422" y="5645509"/>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30" name="object 230"/>
          <p:cNvSpPr/>
          <p:nvPr/>
        </p:nvSpPr>
        <p:spPr>
          <a:xfrm>
            <a:off x="9419364" y="5648776"/>
            <a:ext cx="198120" cy="0"/>
          </a:xfrm>
          <a:custGeom>
            <a:avLst/>
            <a:gdLst/>
            <a:ahLst/>
            <a:cxnLst/>
            <a:rect l="l" t="t" r="r" b="b"/>
            <a:pathLst>
              <a:path w="198120">
                <a:moveTo>
                  <a:pt x="0" y="0"/>
                </a:moveTo>
                <a:lnTo>
                  <a:pt x="198115"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31" name="object 231"/>
          <p:cNvSpPr/>
          <p:nvPr/>
        </p:nvSpPr>
        <p:spPr>
          <a:xfrm>
            <a:off x="9518422" y="5555332"/>
            <a:ext cx="99060" cy="0"/>
          </a:xfrm>
          <a:custGeom>
            <a:avLst/>
            <a:gdLst/>
            <a:ahLst/>
            <a:cxnLst/>
            <a:rect l="l" t="t" r="r" b="b"/>
            <a:pathLst>
              <a:path w="99059">
                <a:moveTo>
                  <a:pt x="0" y="0"/>
                </a:moveTo>
                <a:lnTo>
                  <a:pt x="99057"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32" name="object 232"/>
          <p:cNvSpPr/>
          <p:nvPr/>
        </p:nvSpPr>
        <p:spPr>
          <a:xfrm>
            <a:off x="9518422" y="5483195"/>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33" name="object 233"/>
          <p:cNvSpPr/>
          <p:nvPr/>
        </p:nvSpPr>
        <p:spPr>
          <a:xfrm>
            <a:off x="9518422" y="5444413"/>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34" name="object 234"/>
          <p:cNvSpPr/>
          <p:nvPr/>
        </p:nvSpPr>
        <p:spPr>
          <a:xfrm>
            <a:off x="9518422" y="5414330"/>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35" name="object 235"/>
          <p:cNvSpPr/>
          <p:nvPr/>
        </p:nvSpPr>
        <p:spPr>
          <a:xfrm>
            <a:off x="9518422" y="5389750"/>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36" name="object 236"/>
          <p:cNvSpPr/>
          <p:nvPr/>
        </p:nvSpPr>
        <p:spPr>
          <a:xfrm>
            <a:off x="9518422" y="5368968"/>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37" name="object 237"/>
          <p:cNvSpPr/>
          <p:nvPr/>
        </p:nvSpPr>
        <p:spPr>
          <a:xfrm>
            <a:off x="9518422" y="5350966"/>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38" name="object 238"/>
          <p:cNvSpPr/>
          <p:nvPr/>
        </p:nvSpPr>
        <p:spPr>
          <a:xfrm>
            <a:off x="9518422" y="5335087"/>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39" name="object 239"/>
          <p:cNvSpPr/>
          <p:nvPr/>
        </p:nvSpPr>
        <p:spPr>
          <a:xfrm>
            <a:off x="9419364" y="5338356"/>
            <a:ext cx="198120" cy="0"/>
          </a:xfrm>
          <a:custGeom>
            <a:avLst/>
            <a:gdLst/>
            <a:ahLst/>
            <a:cxnLst/>
            <a:rect l="l" t="t" r="r" b="b"/>
            <a:pathLst>
              <a:path w="198120">
                <a:moveTo>
                  <a:pt x="0" y="0"/>
                </a:moveTo>
                <a:lnTo>
                  <a:pt x="198115"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40" name="object 240"/>
          <p:cNvSpPr/>
          <p:nvPr/>
        </p:nvSpPr>
        <p:spPr>
          <a:xfrm>
            <a:off x="9518422" y="5244913"/>
            <a:ext cx="99060" cy="0"/>
          </a:xfrm>
          <a:custGeom>
            <a:avLst/>
            <a:gdLst/>
            <a:ahLst/>
            <a:cxnLst/>
            <a:rect l="l" t="t" r="r" b="b"/>
            <a:pathLst>
              <a:path w="99059">
                <a:moveTo>
                  <a:pt x="0" y="0"/>
                </a:moveTo>
                <a:lnTo>
                  <a:pt x="99057"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41" name="object 241"/>
          <p:cNvSpPr/>
          <p:nvPr/>
        </p:nvSpPr>
        <p:spPr>
          <a:xfrm>
            <a:off x="9518422" y="5172770"/>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42" name="object 242"/>
          <p:cNvSpPr/>
          <p:nvPr/>
        </p:nvSpPr>
        <p:spPr>
          <a:xfrm>
            <a:off x="9518422" y="5133989"/>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43" name="object 243"/>
          <p:cNvSpPr/>
          <p:nvPr/>
        </p:nvSpPr>
        <p:spPr>
          <a:xfrm>
            <a:off x="9518422" y="5103905"/>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44" name="object 244"/>
          <p:cNvSpPr/>
          <p:nvPr/>
        </p:nvSpPr>
        <p:spPr>
          <a:xfrm>
            <a:off x="9518422" y="5079334"/>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45" name="object 245"/>
          <p:cNvSpPr/>
          <p:nvPr/>
        </p:nvSpPr>
        <p:spPr>
          <a:xfrm>
            <a:off x="9518422" y="5058554"/>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46" name="object 246"/>
          <p:cNvSpPr/>
          <p:nvPr/>
        </p:nvSpPr>
        <p:spPr>
          <a:xfrm>
            <a:off x="9518422" y="5040553"/>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47" name="object 247"/>
          <p:cNvSpPr/>
          <p:nvPr/>
        </p:nvSpPr>
        <p:spPr>
          <a:xfrm>
            <a:off x="9518422" y="5024665"/>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48" name="object 248"/>
          <p:cNvSpPr/>
          <p:nvPr/>
        </p:nvSpPr>
        <p:spPr>
          <a:xfrm>
            <a:off x="9419364" y="5027942"/>
            <a:ext cx="198120" cy="0"/>
          </a:xfrm>
          <a:custGeom>
            <a:avLst/>
            <a:gdLst/>
            <a:ahLst/>
            <a:cxnLst/>
            <a:rect l="l" t="t" r="r" b="b"/>
            <a:pathLst>
              <a:path w="198120">
                <a:moveTo>
                  <a:pt x="0" y="0"/>
                </a:moveTo>
                <a:lnTo>
                  <a:pt x="198115"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49" name="object 249"/>
          <p:cNvSpPr/>
          <p:nvPr/>
        </p:nvSpPr>
        <p:spPr>
          <a:xfrm>
            <a:off x="9518422" y="4934491"/>
            <a:ext cx="99060" cy="0"/>
          </a:xfrm>
          <a:custGeom>
            <a:avLst/>
            <a:gdLst/>
            <a:ahLst/>
            <a:cxnLst/>
            <a:rect l="l" t="t" r="r" b="b"/>
            <a:pathLst>
              <a:path w="99059">
                <a:moveTo>
                  <a:pt x="0" y="0"/>
                </a:moveTo>
                <a:lnTo>
                  <a:pt x="99057"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50" name="object 250"/>
          <p:cNvSpPr/>
          <p:nvPr/>
        </p:nvSpPr>
        <p:spPr>
          <a:xfrm>
            <a:off x="9518422" y="4862348"/>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51" name="object 251"/>
          <p:cNvSpPr/>
          <p:nvPr/>
        </p:nvSpPr>
        <p:spPr>
          <a:xfrm>
            <a:off x="9518422" y="4823567"/>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52" name="object 252"/>
          <p:cNvSpPr/>
          <p:nvPr/>
        </p:nvSpPr>
        <p:spPr>
          <a:xfrm>
            <a:off x="9518422" y="4793483"/>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53" name="object 253"/>
          <p:cNvSpPr/>
          <p:nvPr/>
        </p:nvSpPr>
        <p:spPr>
          <a:xfrm>
            <a:off x="9518422" y="4768912"/>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54" name="object 254"/>
          <p:cNvSpPr/>
          <p:nvPr/>
        </p:nvSpPr>
        <p:spPr>
          <a:xfrm>
            <a:off x="9518422" y="4748132"/>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55" name="object 255"/>
          <p:cNvSpPr/>
          <p:nvPr/>
        </p:nvSpPr>
        <p:spPr>
          <a:xfrm>
            <a:off x="9518422" y="4730131"/>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56" name="object 256"/>
          <p:cNvSpPr/>
          <p:nvPr/>
        </p:nvSpPr>
        <p:spPr>
          <a:xfrm>
            <a:off x="9518422" y="4714243"/>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57" name="object 257"/>
          <p:cNvSpPr/>
          <p:nvPr/>
        </p:nvSpPr>
        <p:spPr>
          <a:xfrm>
            <a:off x="9419364" y="4717520"/>
            <a:ext cx="198120" cy="0"/>
          </a:xfrm>
          <a:custGeom>
            <a:avLst/>
            <a:gdLst/>
            <a:ahLst/>
            <a:cxnLst/>
            <a:rect l="l" t="t" r="r" b="b"/>
            <a:pathLst>
              <a:path w="198120">
                <a:moveTo>
                  <a:pt x="0" y="0"/>
                </a:moveTo>
                <a:lnTo>
                  <a:pt x="198115"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58" name="object 258"/>
          <p:cNvSpPr/>
          <p:nvPr/>
        </p:nvSpPr>
        <p:spPr>
          <a:xfrm>
            <a:off x="9518422" y="4624068"/>
            <a:ext cx="99060" cy="0"/>
          </a:xfrm>
          <a:custGeom>
            <a:avLst/>
            <a:gdLst/>
            <a:ahLst/>
            <a:cxnLst/>
            <a:rect l="l" t="t" r="r" b="b"/>
            <a:pathLst>
              <a:path w="99059">
                <a:moveTo>
                  <a:pt x="0" y="0"/>
                </a:moveTo>
                <a:lnTo>
                  <a:pt x="99057"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59" name="object 259"/>
          <p:cNvSpPr/>
          <p:nvPr/>
        </p:nvSpPr>
        <p:spPr>
          <a:xfrm>
            <a:off x="9518422" y="4551926"/>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60" name="object 260"/>
          <p:cNvSpPr/>
          <p:nvPr/>
        </p:nvSpPr>
        <p:spPr>
          <a:xfrm>
            <a:off x="9518422" y="4513145"/>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61" name="object 261"/>
          <p:cNvSpPr/>
          <p:nvPr/>
        </p:nvSpPr>
        <p:spPr>
          <a:xfrm>
            <a:off x="9518422" y="4483061"/>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62" name="object 262"/>
          <p:cNvSpPr/>
          <p:nvPr/>
        </p:nvSpPr>
        <p:spPr>
          <a:xfrm>
            <a:off x="9518422" y="4458491"/>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63" name="object 263"/>
          <p:cNvSpPr/>
          <p:nvPr/>
        </p:nvSpPr>
        <p:spPr>
          <a:xfrm>
            <a:off x="9518422" y="4437710"/>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64" name="object 264"/>
          <p:cNvSpPr/>
          <p:nvPr/>
        </p:nvSpPr>
        <p:spPr>
          <a:xfrm>
            <a:off x="9518422" y="4419709"/>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65" name="object 265"/>
          <p:cNvSpPr/>
          <p:nvPr/>
        </p:nvSpPr>
        <p:spPr>
          <a:xfrm>
            <a:off x="9518422" y="4403821"/>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66" name="object 266"/>
          <p:cNvSpPr/>
          <p:nvPr/>
        </p:nvSpPr>
        <p:spPr>
          <a:xfrm>
            <a:off x="9419364" y="4407098"/>
            <a:ext cx="198120" cy="0"/>
          </a:xfrm>
          <a:custGeom>
            <a:avLst/>
            <a:gdLst/>
            <a:ahLst/>
            <a:cxnLst/>
            <a:rect l="l" t="t" r="r" b="b"/>
            <a:pathLst>
              <a:path w="198120">
                <a:moveTo>
                  <a:pt x="0" y="0"/>
                </a:moveTo>
                <a:lnTo>
                  <a:pt x="198115"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67" name="object 267"/>
          <p:cNvSpPr/>
          <p:nvPr/>
        </p:nvSpPr>
        <p:spPr>
          <a:xfrm>
            <a:off x="9518422" y="4313646"/>
            <a:ext cx="99060" cy="0"/>
          </a:xfrm>
          <a:custGeom>
            <a:avLst/>
            <a:gdLst/>
            <a:ahLst/>
            <a:cxnLst/>
            <a:rect l="l" t="t" r="r" b="b"/>
            <a:pathLst>
              <a:path w="99059">
                <a:moveTo>
                  <a:pt x="0" y="0"/>
                </a:moveTo>
                <a:lnTo>
                  <a:pt x="99057"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68" name="object 268"/>
          <p:cNvSpPr/>
          <p:nvPr/>
        </p:nvSpPr>
        <p:spPr>
          <a:xfrm>
            <a:off x="9518422" y="4241520"/>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69" name="object 269"/>
          <p:cNvSpPr/>
          <p:nvPr/>
        </p:nvSpPr>
        <p:spPr>
          <a:xfrm>
            <a:off x="9518422" y="4202723"/>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70" name="object 270"/>
          <p:cNvSpPr/>
          <p:nvPr/>
        </p:nvSpPr>
        <p:spPr>
          <a:xfrm>
            <a:off x="9518422" y="4172639"/>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71" name="object 271"/>
          <p:cNvSpPr/>
          <p:nvPr/>
        </p:nvSpPr>
        <p:spPr>
          <a:xfrm>
            <a:off x="9518422" y="4148068"/>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72" name="object 272"/>
          <p:cNvSpPr/>
          <p:nvPr/>
        </p:nvSpPr>
        <p:spPr>
          <a:xfrm>
            <a:off x="9518422" y="4127287"/>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73" name="object 273"/>
          <p:cNvSpPr/>
          <p:nvPr/>
        </p:nvSpPr>
        <p:spPr>
          <a:xfrm>
            <a:off x="9518422" y="4109287"/>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74" name="object 274"/>
          <p:cNvSpPr/>
          <p:nvPr/>
        </p:nvSpPr>
        <p:spPr>
          <a:xfrm>
            <a:off x="9518422" y="4093398"/>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75" name="object 275"/>
          <p:cNvSpPr/>
          <p:nvPr/>
        </p:nvSpPr>
        <p:spPr>
          <a:xfrm>
            <a:off x="9419364" y="4096676"/>
            <a:ext cx="198120" cy="0"/>
          </a:xfrm>
          <a:custGeom>
            <a:avLst/>
            <a:gdLst/>
            <a:ahLst/>
            <a:cxnLst/>
            <a:rect l="l" t="t" r="r" b="b"/>
            <a:pathLst>
              <a:path w="198120">
                <a:moveTo>
                  <a:pt x="0" y="0"/>
                </a:moveTo>
                <a:lnTo>
                  <a:pt x="198115"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76" name="object 276"/>
          <p:cNvSpPr/>
          <p:nvPr/>
        </p:nvSpPr>
        <p:spPr>
          <a:xfrm>
            <a:off x="9518422" y="4003225"/>
            <a:ext cx="99060" cy="0"/>
          </a:xfrm>
          <a:custGeom>
            <a:avLst/>
            <a:gdLst/>
            <a:ahLst/>
            <a:cxnLst/>
            <a:rect l="l" t="t" r="r" b="b"/>
            <a:pathLst>
              <a:path w="99059">
                <a:moveTo>
                  <a:pt x="0" y="0"/>
                </a:moveTo>
                <a:lnTo>
                  <a:pt x="99057"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77" name="object 277"/>
          <p:cNvSpPr/>
          <p:nvPr/>
        </p:nvSpPr>
        <p:spPr>
          <a:xfrm>
            <a:off x="9518422" y="3931098"/>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78" name="object 278"/>
          <p:cNvSpPr/>
          <p:nvPr/>
        </p:nvSpPr>
        <p:spPr>
          <a:xfrm>
            <a:off x="9518422" y="3892301"/>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79" name="object 279"/>
          <p:cNvSpPr/>
          <p:nvPr/>
        </p:nvSpPr>
        <p:spPr>
          <a:xfrm>
            <a:off x="9518422" y="3862232"/>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80" name="object 280"/>
          <p:cNvSpPr/>
          <p:nvPr/>
        </p:nvSpPr>
        <p:spPr>
          <a:xfrm>
            <a:off x="9518422" y="3837646"/>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81" name="object 281"/>
          <p:cNvSpPr/>
          <p:nvPr/>
        </p:nvSpPr>
        <p:spPr>
          <a:xfrm>
            <a:off x="9518422" y="3816865"/>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82" name="object 282"/>
          <p:cNvSpPr/>
          <p:nvPr/>
        </p:nvSpPr>
        <p:spPr>
          <a:xfrm>
            <a:off x="9518422" y="3798865"/>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83" name="object 283"/>
          <p:cNvSpPr/>
          <p:nvPr/>
        </p:nvSpPr>
        <p:spPr>
          <a:xfrm>
            <a:off x="9518422" y="3782976"/>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84" name="object 284"/>
          <p:cNvSpPr/>
          <p:nvPr/>
        </p:nvSpPr>
        <p:spPr>
          <a:xfrm>
            <a:off x="9419364" y="3786254"/>
            <a:ext cx="198120" cy="0"/>
          </a:xfrm>
          <a:custGeom>
            <a:avLst/>
            <a:gdLst/>
            <a:ahLst/>
            <a:cxnLst/>
            <a:rect l="l" t="t" r="r" b="b"/>
            <a:pathLst>
              <a:path w="198120">
                <a:moveTo>
                  <a:pt x="0" y="0"/>
                </a:moveTo>
                <a:lnTo>
                  <a:pt x="198115"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85" name="object 285"/>
          <p:cNvSpPr/>
          <p:nvPr/>
        </p:nvSpPr>
        <p:spPr>
          <a:xfrm>
            <a:off x="9518422" y="3692802"/>
            <a:ext cx="99060" cy="0"/>
          </a:xfrm>
          <a:custGeom>
            <a:avLst/>
            <a:gdLst/>
            <a:ahLst/>
            <a:cxnLst/>
            <a:rect l="l" t="t" r="r" b="b"/>
            <a:pathLst>
              <a:path w="99059">
                <a:moveTo>
                  <a:pt x="0" y="0"/>
                </a:moveTo>
                <a:lnTo>
                  <a:pt x="99057"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86" name="object 286"/>
          <p:cNvSpPr/>
          <p:nvPr/>
        </p:nvSpPr>
        <p:spPr>
          <a:xfrm>
            <a:off x="9518422" y="3620675"/>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87" name="object 287"/>
          <p:cNvSpPr/>
          <p:nvPr/>
        </p:nvSpPr>
        <p:spPr>
          <a:xfrm>
            <a:off x="9518422" y="3581894"/>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88" name="object 288"/>
          <p:cNvSpPr/>
          <p:nvPr/>
        </p:nvSpPr>
        <p:spPr>
          <a:xfrm>
            <a:off x="9518422" y="3551810"/>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89" name="object 289"/>
          <p:cNvSpPr/>
          <p:nvPr/>
        </p:nvSpPr>
        <p:spPr>
          <a:xfrm>
            <a:off x="9518422" y="3527224"/>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90" name="object 290"/>
          <p:cNvSpPr/>
          <p:nvPr/>
        </p:nvSpPr>
        <p:spPr>
          <a:xfrm>
            <a:off x="9518422" y="3506444"/>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91" name="object 291"/>
          <p:cNvSpPr/>
          <p:nvPr/>
        </p:nvSpPr>
        <p:spPr>
          <a:xfrm>
            <a:off x="9518422" y="3488443"/>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92" name="object 292"/>
          <p:cNvSpPr/>
          <p:nvPr/>
        </p:nvSpPr>
        <p:spPr>
          <a:xfrm>
            <a:off x="9518422" y="3472555"/>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93" name="object 293"/>
          <p:cNvSpPr/>
          <p:nvPr/>
        </p:nvSpPr>
        <p:spPr>
          <a:xfrm>
            <a:off x="9419364" y="3475832"/>
            <a:ext cx="198120" cy="0"/>
          </a:xfrm>
          <a:custGeom>
            <a:avLst/>
            <a:gdLst/>
            <a:ahLst/>
            <a:cxnLst/>
            <a:rect l="l" t="t" r="r" b="b"/>
            <a:pathLst>
              <a:path w="198120">
                <a:moveTo>
                  <a:pt x="0" y="0"/>
                </a:moveTo>
                <a:lnTo>
                  <a:pt x="198115"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94" name="object 294"/>
          <p:cNvSpPr/>
          <p:nvPr/>
        </p:nvSpPr>
        <p:spPr>
          <a:xfrm>
            <a:off x="9518422" y="3382380"/>
            <a:ext cx="99060" cy="0"/>
          </a:xfrm>
          <a:custGeom>
            <a:avLst/>
            <a:gdLst/>
            <a:ahLst/>
            <a:cxnLst/>
            <a:rect l="l" t="t" r="r" b="b"/>
            <a:pathLst>
              <a:path w="99059">
                <a:moveTo>
                  <a:pt x="0" y="0"/>
                </a:moveTo>
                <a:lnTo>
                  <a:pt x="99057"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295" name="object 295"/>
          <p:cNvSpPr/>
          <p:nvPr/>
        </p:nvSpPr>
        <p:spPr>
          <a:xfrm>
            <a:off x="9518422" y="3310253"/>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96" name="object 296"/>
          <p:cNvSpPr/>
          <p:nvPr/>
        </p:nvSpPr>
        <p:spPr>
          <a:xfrm>
            <a:off x="9518422" y="3271472"/>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97" name="object 297"/>
          <p:cNvSpPr/>
          <p:nvPr/>
        </p:nvSpPr>
        <p:spPr>
          <a:xfrm>
            <a:off x="9518422" y="3241388"/>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98" name="object 298"/>
          <p:cNvSpPr/>
          <p:nvPr/>
        </p:nvSpPr>
        <p:spPr>
          <a:xfrm>
            <a:off x="9518422" y="3216802"/>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99" name="object 299"/>
          <p:cNvSpPr/>
          <p:nvPr/>
        </p:nvSpPr>
        <p:spPr>
          <a:xfrm>
            <a:off x="9518422" y="3196021"/>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00" name="object 300"/>
          <p:cNvSpPr/>
          <p:nvPr/>
        </p:nvSpPr>
        <p:spPr>
          <a:xfrm>
            <a:off x="9518422" y="3178021"/>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01" name="object 301"/>
          <p:cNvSpPr/>
          <p:nvPr/>
        </p:nvSpPr>
        <p:spPr>
          <a:xfrm>
            <a:off x="9518422" y="3162148"/>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02" name="object 302"/>
          <p:cNvSpPr/>
          <p:nvPr/>
        </p:nvSpPr>
        <p:spPr>
          <a:xfrm>
            <a:off x="9419364" y="3165409"/>
            <a:ext cx="198120" cy="0"/>
          </a:xfrm>
          <a:custGeom>
            <a:avLst/>
            <a:gdLst/>
            <a:ahLst/>
            <a:cxnLst/>
            <a:rect l="l" t="t" r="r" b="b"/>
            <a:pathLst>
              <a:path w="198120">
                <a:moveTo>
                  <a:pt x="0" y="0"/>
                </a:moveTo>
                <a:lnTo>
                  <a:pt x="198115"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03" name="object 303"/>
          <p:cNvSpPr/>
          <p:nvPr/>
        </p:nvSpPr>
        <p:spPr>
          <a:xfrm>
            <a:off x="9518422" y="3071958"/>
            <a:ext cx="99060" cy="0"/>
          </a:xfrm>
          <a:custGeom>
            <a:avLst/>
            <a:gdLst/>
            <a:ahLst/>
            <a:cxnLst/>
            <a:rect l="l" t="t" r="r" b="b"/>
            <a:pathLst>
              <a:path w="99059">
                <a:moveTo>
                  <a:pt x="0" y="0"/>
                </a:moveTo>
                <a:lnTo>
                  <a:pt x="99057"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04" name="object 304"/>
          <p:cNvSpPr/>
          <p:nvPr/>
        </p:nvSpPr>
        <p:spPr>
          <a:xfrm>
            <a:off x="9518422" y="2999831"/>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05" name="object 305"/>
          <p:cNvSpPr/>
          <p:nvPr/>
        </p:nvSpPr>
        <p:spPr>
          <a:xfrm>
            <a:off x="9518422" y="2961050"/>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06" name="object 306"/>
          <p:cNvSpPr/>
          <p:nvPr/>
        </p:nvSpPr>
        <p:spPr>
          <a:xfrm>
            <a:off x="9518422" y="2930966"/>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07" name="object 307"/>
          <p:cNvSpPr/>
          <p:nvPr/>
        </p:nvSpPr>
        <p:spPr>
          <a:xfrm>
            <a:off x="9518422" y="2906380"/>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08" name="object 308"/>
          <p:cNvSpPr/>
          <p:nvPr/>
        </p:nvSpPr>
        <p:spPr>
          <a:xfrm>
            <a:off x="9518422" y="2885599"/>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09" name="object 309"/>
          <p:cNvSpPr/>
          <p:nvPr/>
        </p:nvSpPr>
        <p:spPr>
          <a:xfrm>
            <a:off x="9518422" y="2867599"/>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10" name="object 310"/>
          <p:cNvSpPr/>
          <p:nvPr/>
        </p:nvSpPr>
        <p:spPr>
          <a:xfrm>
            <a:off x="9518422" y="2851726"/>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11" name="object 311"/>
          <p:cNvSpPr/>
          <p:nvPr/>
        </p:nvSpPr>
        <p:spPr>
          <a:xfrm>
            <a:off x="9419364" y="2854987"/>
            <a:ext cx="198120" cy="0"/>
          </a:xfrm>
          <a:custGeom>
            <a:avLst/>
            <a:gdLst/>
            <a:ahLst/>
            <a:cxnLst/>
            <a:rect l="l" t="t" r="r" b="b"/>
            <a:pathLst>
              <a:path w="198120">
                <a:moveTo>
                  <a:pt x="0" y="0"/>
                </a:moveTo>
                <a:lnTo>
                  <a:pt x="198115"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12" name="object 312"/>
          <p:cNvSpPr/>
          <p:nvPr/>
        </p:nvSpPr>
        <p:spPr>
          <a:xfrm>
            <a:off x="9518422" y="2761536"/>
            <a:ext cx="99060" cy="0"/>
          </a:xfrm>
          <a:custGeom>
            <a:avLst/>
            <a:gdLst/>
            <a:ahLst/>
            <a:cxnLst/>
            <a:rect l="l" t="t" r="r" b="b"/>
            <a:pathLst>
              <a:path w="99059">
                <a:moveTo>
                  <a:pt x="0" y="0"/>
                </a:moveTo>
                <a:lnTo>
                  <a:pt x="99057"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13" name="object 313"/>
          <p:cNvSpPr/>
          <p:nvPr/>
        </p:nvSpPr>
        <p:spPr>
          <a:xfrm>
            <a:off x="9518422" y="2689409"/>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14" name="object 314"/>
          <p:cNvSpPr/>
          <p:nvPr/>
        </p:nvSpPr>
        <p:spPr>
          <a:xfrm>
            <a:off x="9518422" y="2650628"/>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15" name="object 315"/>
          <p:cNvSpPr/>
          <p:nvPr/>
        </p:nvSpPr>
        <p:spPr>
          <a:xfrm>
            <a:off x="9518422" y="2620544"/>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16" name="object 316"/>
          <p:cNvSpPr/>
          <p:nvPr/>
        </p:nvSpPr>
        <p:spPr>
          <a:xfrm>
            <a:off x="9518422" y="2595958"/>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17" name="object 317"/>
          <p:cNvSpPr/>
          <p:nvPr/>
        </p:nvSpPr>
        <p:spPr>
          <a:xfrm>
            <a:off x="9518422" y="2575177"/>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18" name="object 318"/>
          <p:cNvSpPr/>
          <p:nvPr/>
        </p:nvSpPr>
        <p:spPr>
          <a:xfrm>
            <a:off x="9518422" y="2557177"/>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19" name="object 319"/>
          <p:cNvSpPr/>
          <p:nvPr/>
        </p:nvSpPr>
        <p:spPr>
          <a:xfrm>
            <a:off x="9518422" y="2541304"/>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20" name="object 320"/>
          <p:cNvSpPr/>
          <p:nvPr/>
        </p:nvSpPr>
        <p:spPr>
          <a:xfrm>
            <a:off x="9419364" y="2544565"/>
            <a:ext cx="198120" cy="0"/>
          </a:xfrm>
          <a:custGeom>
            <a:avLst/>
            <a:gdLst/>
            <a:ahLst/>
            <a:cxnLst/>
            <a:rect l="l" t="t" r="r" b="b"/>
            <a:pathLst>
              <a:path w="198120">
                <a:moveTo>
                  <a:pt x="0" y="0"/>
                </a:moveTo>
                <a:lnTo>
                  <a:pt x="198115"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21" name="object 321"/>
          <p:cNvSpPr/>
          <p:nvPr/>
        </p:nvSpPr>
        <p:spPr>
          <a:xfrm>
            <a:off x="9518422" y="2451130"/>
            <a:ext cx="99060" cy="0"/>
          </a:xfrm>
          <a:custGeom>
            <a:avLst/>
            <a:gdLst/>
            <a:ahLst/>
            <a:cxnLst/>
            <a:rect l="l" t="t" r="r" b="b"/>
            <a:pathLst>
              <a:path w="99059">
                <a:moveTo>
                  <a:pt x="0" y="0"/>
                </a:moveTo>
                <a:lnTo>
                  <a:pt x="99057"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22" name="object 322"/>
          <p:cNvSpPr/>
          <p:nvPr/>
        </p:nvSpPr>
        <p:spPr>
          <a:xfrm>
            <a:off x="9518422" y="2378987"/>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23" name="object 323"/>
          <p:cNvSpPr/>
          <p:nvPr/>
        </p:nvSpPr>
        <p:spPr>
          <a:xfrm>
            <a:off x="9518422" y="2340206"/>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24" name="object 324"/>
          <p:cNvSpPr/>
          <p:nvPr/>
        </p:nvSpPr>
        <p:spPr>
          <a:xfrm>
            <a:off x="9518422" y="2310122"/>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25" name="object 325"/>
          <p:cNvSpPr/>
          <p:nvPr/>
        </p:nvSpPr>
        <p:spPr>
          <a:xfrm>
            <a:off x="9518422" y="2285536"/>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26" name="object 326"/>
          <p:cNvSpPr/>
          <p:nvPr/>
        </p:nvSpPr>
        <p:spPr>
          <a:xfrm>
            <a:off x="9518422" y="2264755"/>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27" name="object 327"/>
          <p:cNvSpPr/>
          <p:nvPr/>
        </p:nvSpPr>
        <p:spPr>
          <a:xfrm>
            <a:off x="9518422" y="2246755"/>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28" name="object 328"/>
          <p:cNvSpPr/>
          <p:nvPr/>
        </p:nvSpPr>
        <p:spPr>
          <a:xfrm>
            <a:off x="9518422" y="2230882"/>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29" name="object 329"/>
          <p:cNvSpPr/>
          <p:nvPr/>
        </p:nvSpPr>
        <p:spPr>
          <a:xfrm>
            <a:off x="9419364" y="2234143"/>
            <a:ext cx="198120" cy="0"/>
          </a:xfrm>
          <a:custGeom>
            <a:avLst/>
            <a:gdLst/>
            <a:ahLst/>
            <a:cxnLst/>
            <a:rect l="l" t="t" r="r" b="b"/>
            <a:pathLst>
              <a:path w="198120">
                <a:moveTo>
                  <a:pt x="0" y="0"/>
                </a:moveTo>
                <a:lnTo>
                  <a:pt x="198115"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30" name="object 330"/>
          <p:cNvSpPr/>
          <p:nvPr/>
        </p:nvSpPr>
        <p:spPr>
          <a:xfrm>
            <a:off x="9518422" y="2140708"/>
            <a:ext cx="99060" cy="0"/>
          </a:xfrm>
          <a:custGeom>
            <a:avLst/>
            <a:gdLst/>
            <a:ahLst/>
            <a:cxnLst/>
            <a:rect l="l" t="t" r="r" b="b"/>
            <a:pathLst>
              <a:path w="99059">
                <a:moveTo>
                  <a:pt x="0" y="0"/>
                </a:moveTo>
                <a:lnTo>
                  <a:pt x="99057"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31" name="object 331"/>
          <p:cNvSpPr/>
          <p:nvPr/>
        </p:nvSpPr>
        <p:spPr>
          <a:xfrm>
            <a:off x="9518422" y="2068565"/>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32" name="object 332"/>
          <p:cNvSpPr/>
          <p:nvPr/>
        </p:nvSpPr>
        <p:spPr>
          <a:xfrm>
            <a:off x="9518422" y="2029784"/>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33" name="object 333"/>
          <p:cNvSpPr/>
          <p:nvPr/>
        </p:nvSpPr>
        <p:spPr>
          <a:xfrm>
            <a:off x="9518422" y="1999700"/>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34" name="object 334"/>
          <p:cNvSpPr/>
          <p:nvPr/>
        </p:nvSpPr>
        <p:spPr>
          <a:xfrm>
            <a:off x="9518422" y="1975114"/>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35" name="object 335"/>
          <p:cNvSpPr/>
          <p:nvPr/>
        </p:nvSpPr>
        <p:spPr>
          <a:xfrm>
            <a:off x="9518422" y="1954333"/>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36" name="object 336"/>
          <p:cNvSpPr/>
          <p:nvPr/>
        </p:nvSpPr>
        <p:spPr>
          <a:xfrm>
            <a:off x="9518422" y="1936332"/>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37" name="object 337"/>
          <p:cNvSpPr/>
          <p:nvPr/>
        </p:nvSpPr>
        <p:spPr>
          <a:xfrm>
            <a:off x="9518422" y="1920460"/>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38" name="object 338"/>
          <p:cNvSpPr/>
          <p:nvPr/>
        </p:nvSpPr>
        <p:spPr>
          <a:xfrm>
            <a:off x="9419364" y="1923721"/>
            <a:ext cx="198120" cy="0"/>
          </a:xfrm>
          <a:custGeom>
            <a:avLst/>
            <a:gdLst/>
            <a:ahLst/>
            <a:cxnLst/>
            <a:rect l="l" t="t" r="r" b="b"/>
            <a:pathLst>
              <a:path w="198120">
                <a:moveTo>
                  <a:pt x="0" y="0"/>
                </a:moveTo>
                <a:lnTo>
                  <a:pt x="198115"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39" name="object 339"/>
          <p:cNvSpPr/>
          <p:nvPr/>
        </p:nvSpPr>
        <p:spPr>
          <a:xfrm>
            <a:off x="9518422" y="1830285"/>
            <a:ext cx="99060" cy="0"/>
          </a:xfrm>
          <a:custGeom>
            <a:avLst/>
            <a:gdLst/>
            <a:ahLst/>
            <a:cxnLst/>
            <a:rect l="l" t="t" r="r" b="b"/>
            <a:pathLst>
              <a:path w="99059">
                <a:moveTo>
                  <a:pt x="0" y="0"/>
                </a:moveTo>
                <a:lnTo>
                  <a:pt x="99057"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40" name="object 340"/>
          <p:cNvSpPr/>
          <p:nvPr/>
        </p:nvSpPr>
        <p:spPr>
          <a:xfrm>
            <a:off x="9518422" y="1758143"/>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41" name="object 341"/>
          <p:cNvSpPr/>
          <p:nvPr/>
        </p:nvSpPr>
        <p:spPr>
          <a:xfrm>
            <a:off x="9518422" y="1719362"/>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42" name="object 342"/>
          <p:cNvSpPr/>
          <p:nvPr/>
        </p:nvSpPr>
        <p:spPr>
          <a:xfrm>
            <a:off x="9518422" y="1689278"/>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43" name="object 343"/>
          <p:cNvSpPr/>
          <p:nvPr/>
        </p:nvSpPr>
        <p:spPr>
          <a:xfrm>
            <a:off x="9518422" y="1664692"/>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44" name="object 344"/>
          <p:cNvSpPr/>
          <p:nvPr/>
        </p:nvSpPr>
        <p:spPr>
          <a:xfrm>
            <a:off x="9518422" y="1643911"/>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45" name="object 345"/>
          <p:cNvSpPr/>
          <p:nvPr/>
        </p:nvSpPr>
        <p:spPr>
          <a:xfrm>
            <a:off x="9518422" y="1625911"/>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46" name="object 346"/>
          <p:cNvSpPr/>
          <p:nvPr/>
        </p:nvSpPr>
        <p:spPr>
          <a:xfrm>
            <a:off x="9518422" y="1610038"/>
            <a:ext cx="99060" cy="35560"/>
          </a:xfrm>
          <a:custGeom>
            <a:avLst/>
            <a:gdLst/>
            <a:ahLst/>
            <a:cxnLst/>
            <a:rect l="l" t="t" r="r" b="b"/>
            <a:pathLst>
              <a:path w="99059" h="35560">
                <a:moveTo>
                  <a:pt x="0" y="34945"/>
                </a:moveTo>
                <a:lnTo>
                  <a:pt x="99057" y="34945"/>
                </a:lnTo>
                <a:lnTo>
                  <a:pt x="99057" y="0"/>
                </a:lnTo>
                <a:lnTo>
                  <a:pt x="0" y="0"/>
                </a:lnTo>
                <a:lnTo>
                  <a:pt x="0" y="34945"/>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47" name="object 347"/>
          <p:cNvSpPr/>
          <p:nvPr/>
        </p:nvSpPr>
        <p:spPr>
          <a:xfrm>
            <a:off x="9419364" y="1613299"/>
            <a:ext cx="198120" cy="0"/>
          </a:xfrm>
          <a:custGeom>
            <a:avLst/>
            <a:gdLst/>
            <a:ahLst/>
            <a:cxnLst/>
            <a:rect l="l" t="t" r="r" b="b"/>
            <a:pathLst>
              <a:path w="198120">
                <a:moveTo>
                  <a:pt x="0" y="0"/>
                </a:moveTo>
                <a:lnTo>
                  <a:pt x="198115"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48" name="object 348"/>
          <p:cNvSpPr/>
          <p:nvPr/>
        </p:nvSpPr>
        <p:spPr>
          <a:xfrm>
            <a:off x="9518422" y="1519863"/>
            <a:ext cx="99060" cy="0"/>
          </a:xfrm>
          <a:custGeom>
            <a:avLst/>
            <a:gdLst/>
            <a:ahLst/>
            <a:cxnLst/>
            <a:rect l="l" t="t" r="r" b="b"/>
            <a:pathLst>
              <a:path w="99059">
                <a:moveTo>
                  <a:pt x="0" y="0"/>
                </a:moveTo>
                <a:lnTo>
                  <a:pt x="99057"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49" name="object 349"/>
          <p:cNvSpPr/>
          <p:nvPr/>
        </p:nvSpPr>
        <p:spPr>
          <a:xfrm>
            <a:off x="9518422" y="1465194"/>
            <a:ext cx="99060" cy="0"/>
          </a:xfrm>
          <a:custGeom>
            <a:avLst/>
            <a:gdLst/>
            <a:ahLst/>
            <a:cxnLst/>
            <a:rect l="l" t="t" r="r" b="b"/>
            <a:pathLst>
              <a:path w="99059">
                <a:moveTo>
                  <a:pt x="0" y="0"/>
                </a:moveTo>
                <a:lnTo>
                  <a:pt x="99057" y="0"/>
                </a:lnTo>
              </a:path>
            </a:pathLst>
          </a:custGeom>
          <a:ln w="34945">
            <a:solidFill>
              <a:srgbClr val="FFFFFF"/>
            </a:solidFill>
          </a:ln>
        </p:spPr>
        <p:txBody>
          <a:bodyPr wrap="square" lIns="0" tIns="0" rIns="0" bIns="0" rtlCol="0"/>
          <a:lstStyle/>
          <a:p>
            <a:endParaRPr>
              <a:solidFill>
                <a:prstClr val="black"/>
              </a:solidFill>
              <a:latin typeface="Calibri"/>
            </a:endParaRPr>
          </a:p>
        </p:txBody>
      </p:sp>
      <p:sp>
        <p:nvSpPr>
          <p:cNvPr id="350" name="object 350"/>
          <p:cNvSpPr/>
          <p:nvPr/>
        </p:nvSpPr>
        <p:spPr>
          <a:xfrm>
            <a:off x="3002123" y="1686351"/>
            <a:ext cx="6169025" cy="2447925"/>
          </a:xfrm>
          <a:custGeom>
            <a:avLst/>
            <a:gdLst/>
            <a:ahLst/>
            <a:cxnLst/>
            <a:rect l="l" t="t" r="r" b="b"/>
            <a:pathLst>
              <a:path w="6169025" h="2447925">
                <a:moveTo>
                  <a:pt x="25229" y="0"/>
                </a:moveTo>
                <a:lnTo>
                  <a:pt x="7884" y="6307"/>
                </a:lnTo>
                <a:lnTo>
                  <a:pt x="0" y="25229"/>
                </a:lnTo>
                <a:lnTo>
                  <a:pt x="7884" y="44144"/>
                </a:lnTo>
                <a:lnTo>
                  <a:pt x="25229" y="50449"/>
                </a:lnTo>
                <a:lnTo>
                  <a:pt x="42574" y="44144"/>
                </a:lnTo>
                <a:lnTo>
                  <a:pt x="50458" y="25229"/>
                </a:lnTo>
                <a:lnTo>
                  <a:pt x="42574" y="6307"/>
                </a:lnTo>
                <a:lnTo>
                  <a:pt x="25229" y="0"/>
                </a:lnTo>
                <a:close/>
              </a:path>
              <a:path w="6169025" h="2447925">
                <a:moveTo>
                  <a:pt x="122164" y="16023"/>
                </a:moveTo>
                <a:lnTo>
                  <a:pt x="104819" y="22328"/>
                </a:lnTo>
                <a:lnTo>
                  <a:pt x="96935" y="41243"/>
                </a:lnTo>
                <a:lnTo>
                  <a:pt x="104819" y="60165"/>
                </a:lnTo>
                <a:lnTo>
                  <a:pt x="122164" y="66473"/>
                </a:lnTo>
                <a:lnTo>
                  <a:pt x="139509" y="60165"/>
                </a:lnTo>
                <a:lnTo>
                  <a:pt x="147393" y="41243"/>
                </a:lnTo>
                <a:lnTo>
                  <a:pt x="139509" y="22328"/>
                </a:lnTo>
                <a:lnTo>
                  <a:pt x="122164" y="16023"/>
                </a:lnTo>
                <a:close/>
              </a:path>
              <a:path w="6169025" h="2447925">
                <a:moveTo>
                  <a:pt x="216261" y="33656"/>
                </a:moveTo>
                <a:lnTo>
                  <a:pt x="198916" y="39963"/>
                </a:lnTo>
                <a:lnTo>
                  <a:pt x="191032" y="58886"/>
                </a:lnTo>
                <a:lnTo>
                  <a:pt x="198916" y="77809"/>
                </a:lnTo>
                <a:lnTo>
                  <a:pt x="216261" y="84116"/>
                </a:lnTo>
                <a:lnTo>
                  <a:pt x="233607" y="77809"/>
                </a:lnTo>
                <a:lnTo>
                  <a:pt x="241491" y="58886"/>
                </a:lnTo>
                <a:lnTo>
                  <a:pt x="233607" y="39963"/>
                </a:lnTo>
                <a:lnTo>
                  <a:pt x="216261" y="33656"/>
                </a:lnTo>
                <a:close/>
              </a:path>
              <a:path w="6169025" h="2447925">
                <a:moveTo>
                  <a:pt x="308830" y="53194"/>
                </a:moveTo>
                <a:lnTo>
                  <a:pt x="291484" y="59501"/>
                </a:lnTo>
                <a:lnTo>
                  <a:pt x="283599" y="78425"/>
                </a:lnTo>
                <a:lnTo>
                  <a:pt x="291484" y="97347"/>
                </a:lnTo>
                <a:lnTo>
                  <a:pt x="308830" y="103654"/>
                </a:lnTo>
                <a:lnTo>
                  <a:pt x="326176" y="97347"/>
                </a:lnTo>
                <a:lnTo>
                  <a:pt x="334060" y="78425"/>
                </a:lnTo>
                <a:lnTo>
                  <a:pt x="326176" y="59501"/>
                </a:lnTo>
                <a:lnTo>
                  <a:pt x="308830" y="53194"/>
                </a:lnTo>
                <a:close/>
              </a:path>
              <a:path w="6169025" h="2447925">
                <a:moveTo>
                  <a:pt x="399547" y="74192"/>
                </a:moveTo>
                <a:lnTo>
                  <a:pt x="382201" y="80500"/>
                </a:lnTo>
                <a:lnTo>
                  <a:pt x="374317" y="99423"/>
                </a:lnTo>
                <a:lnTo>
                  <a:pt x="382201" y="118345"/>
                </a:lnTo>
                <a:lnTo>
                  <a:pt x="399547" y="124653"/>
                </a:lnTo>
                <a:lnTo>
                  <a:pt x="416893" y="118345"/>
                </a:lnTo>
                <a:lnTo>
                  <a:pt x="424778" y="99423"/>
                </a:lnTo>
                <a:lnTo>
                  <a:pt x="416893" y="80500"/>
                </a:lnTo>
                <a:lnTo>
                  <a:pt x="399547" y="74192"/>
                </a:lnTo>
                <a:close/>
              </a:path>
              <a:path w="6169025" h="2447925">
                <a:moveTo>
                  <a:pt x="487905" y="96370"/>
                </a:moveTo>
                <a:lnTo>
                  <a:pt x="470559" y="102678"/>
                </a:lnTo>
                <a:lnTo>
                  <a:pt x="462674" y="121601"/>
                </a:lnTo>
                <a:lnTo>
                  <a:pt x="470559" y="140524"/>
                </a:lnTo>
                <a:lnTo>
                  <a:pt x="487905" y="146832"/>
                </a:lnTo>
                <a:lnTo>
                  <a:pt x="505251" y="140524"/>
                </a:lnTo>
                <a:lnTo>
                  <a:pt x="513135" y="121601"/>
                </a:lnTo>
                <a:lnTo>
                  <a:pt x="505251" y="102678"/>
                </a:lnTo>
                <a:lnTo>
                  <a:pt x="487905" y="96370"/>
                </a:lnTo>
                <a:close/>
              </a:path>
              <a:path w="6169025" h="2447925">
                <a:moveTo>
                  <a:pt x="574957" y="119761"/>
                </a:moveTo>
                <a:lnTo>
                  <a:pt x="557611" y="126068"/>
                </a:lnTo>
                <a:lnTo>
                  <a:pt x="549727" y="144990"/>
                </a:lnTo>
                <a:lnTo>
                  <a:pt x="557611" y="163913"/>
                </a:lnTo>
                <a:lnTo>
                  <a:pt x="574957" y="170221"/>
                </a:lnTo>
                <a:lnTo>
                  <a:pt x="592303" y="163913"/>
                </a:lnTo>
                <a:lnTo>
                  <a:pt x="600188" y="144990"/>
                </a:lnTo>
                <a:lnTo>
                  <a:pt x="592303" y="126068"/>
                </a:lnTo>
                <a:lnTo>
                  <a:pt x="574957" y="119761"/>
                </a:lnTo>
                <a:close/>
              </a:path>
              <a:path w="6169025" h="2447925">
                <a:moveTo>
                  <a:pt x="660286" y="144067"/>
                </a:moveTo>
                <a:lnTo>
                  <a:pt x="642940" y="150374"/>
                </a:lnTo>
                <a:lnTo>
                  <a:pt x="635055" y="169297"/>
                </a:lnTo>
                <a:lnTo>
                  <a:pt x="642940" y="188211"/>
                </a:lnTo>
                <a:lnTo>
                  <a:pt x="660286" y="194516"/>
                </a:lnTo>
                <a:lnTo>
                  <a:pt x="677632" y="188211"/>
                </a:lnTo>
                <a:lnTo>
                  <a:pt x="685516" y="169297"/>
                </a:lnTo>
                <a:lnTo>
                  <a:pt x="677632" y="150374"/>
                </a:lnTo>
                <a:lnTo>
                  <a:pt x="660286" y="144067"/>
                </a:lnTo>
                <a:close/>
              </a:path>
              <a:path w="6169025" h="2447925">
                <a:moveTo>
                  <a:pt x="744503" y="169429"/>
                </a:moveTo>
                <a:lnTo>
                  <a:pt x="727163" y="175737"/>
                </a:lnTo>
                <a:lnTo>
                  <a:pt x="719281" y="194660"/>
                </a:lnTo>
                <a:lnTo>
                  <a:pt x="727163" y="213582"/>
                </a:lnTo>
                <a:lnTo>
                  <a:pt x="744503" y="219890"/>
                </a:lnTo>
                <a:lnTo>
                  <a:pt x="761844" y="213582"/>
                </a:lnTo>
                <a:lnTo>
                  <a:pt x="769726" y="194660"/>
                </a:lnTo>
                <a:lnTo>
                  <a:pt x="761844" y="175737"/>
                </a:lnTo>
                <a:lnTo>
                  <a:pt x="744503" y="169429"/>
                </a:lnTo>
                <a:close/>
              </a:path>
              <a:path w="6169025" h="2447925">
                <a:moveTo>
                  <a:pt x="828100" y="196019"/>
                </a:moveTo>
                <a:lnTo>
                  <a:pt x="810754" y="202326"/>
                </a:lnTo>
                <a:lnTo>
                  <a:pt x="802869" y="221249"/>
                </a:lnTo>
                <a:lnTo>
                  <a:pt x="810754" y="240163"/>
                </a:lnTo>
                <a:lnTo>
                  <a:pt x="828100" y="246468"/>
                </a:lnTo>
                <a:lnTo>
                  <a:pt x="845446" y="240163"/>
                </a:lnTo>
                <a:lnTo>
                  <a:pt x="853330" y="221249"/>
                </a:lnTo>
                <a:lnTo>
                  <a:pt x="845446" y="202326"/>
                </a:lnTo>
                <a:lnTo>
                  <a:pt x="828100" y="196019"/>
                </a:lnTo>
                <a:close/>
              </a:path>
              <a:path w="6169025" h="2447925">
                <a:moveTo>
                  <a:pt x="910555" y="223369"/>
                </a:moveTo>
                <a:lnTo>
                  <a:pt x="893209" y="229676"/>
                </a:lnTo>
                <a:lnTo>
                  <a:pt x="885324" y="248599"/>
                </a:lnTo>
                <a:lnTo>
                  <a:pt x="893209" y="267523"/>
                </a:lnTo>
                <a:lnTo>
                  <a:pt x="910555" y="273830"/>
                </a:lnTo>
                <a:lnTo>
                  <a:pt x="927901" y="267523"/>
                </a:lnTo>
                <a:lnTo>
                  <a:pt x="935785" y="248599"/>
                </a:lnTo>
                <a:lnTo>
                  <a:pt x="927901" y="229676"/>
                </a:lnTo>
                <a:lnTo>
                  <a:pt x="910555" y="223369"/>
                </a:lnTo>
                <a:close/>
              </a:path>
              <a:path w="6169025" h="2447925">
                <a:moveTo>
                  <a:pt x="991503" y="251108"/>
                </a:moveTo>
                <a:lnTo>
                  <a:pt x="974157" y="257416"/>
                </a:lnTo>
                <a:lnTo>
                  <a:pt x="966273" y="276339"/>
                </a:lnTo>
                <a:lnTo>
                  <a:pt x="974157" y="295261"/>
                </a:lnTo>
                <a:lnTo>
                  <a:pt x="991503" y="301569"/>
                </a:lnTo>
                <a:lnTo>
                  <a:pt x="1008849" y="295261"/>
                </a:lnTo>
                <a:lnTo>
                  <a:pt x="1016734" y="276339"/>
                </a:lnTo>
                <a:lnTo>
                  <a:pt x="1008849" y="257416"/>
                </a:lnTo>
                <a:lnTo>
                  <a:pt x="991503" y="251108"/>
                </a:lnTo>
                <a:close/>
              </a:path>
              <a:path w="6169025" h="2447925">
                <a:moveTo>
                  <a:pt x="1071319" y="279266"/>
                </a:moveTo>
                <a:lnTo>
                  <a:pt x="1053973" y="285574"/>
                </a:lnTo>
                <a:lnTo>
                  <a:pt x="1046088" y="304496"/>
                </a:lnTo>
                <a:lnTo>
                  <a:pt x="1053973" y="323419"/>
                </a:lnTo>
                <a:lnTo>
                  <a:pt x="1071319" y="329727"/>
                </a:lnTo>
                <a:lnTo>
                  <a:pt x="1088665" y="323419"/>
                </a:lnTo>
                <a:lnTo>
                  <a:pt x="1096549" y="304496"/>
                </a:lnTo>
                <a:lnTo>
                  <a:pt x="1088665" y="285574"/>
                </a:lnTo>
                <a:lnTo>
                  <a:pt x="1071319" y="279266"/>
                </a:lnTo>
                <a:close/>
              </a:path>
              <a:path w="6169025" h="2447925">
                <a:moveTo>
                  <a:pt x="1150295" y="307688"/>
                </a:moveTo>
                <a:lnTo>
                  <a:pt x="1132949" y="313995"/>
                </a:lnTo>
                <a:lnTo>
                  <a:pt x="1125065" y="332919"/>
                </a:lnTo>
                <a:lnTo>
                  <a:pt x="1132949" y="351841"/>
                </a:lnTo>
                <a:lnTo>
                  <a:pt x="1150295" y="358148"/>
                </a:lnTo>
                <a:lnTo>
                  <a:pt x="1167641" y="351841"/>
                </a:lnTo>
                <a:lnTo>
                  <a:pt x="1175525" y="332919"/>
                </a:lnTo>
                <a:lnTo>
                  <a:pt x="1167641" y="313995"/>
                </a:lnTo>
                <a:lnTo>
                  <a:pt x="1150295" y="307688"/>
                </a:lnTo>
                <a:close/>
              </a:path>
              <a:path w="6169025" h="2447925">
                <a:moveTo>
                  <a:pt x="1228067" y="336246"/>
                </a:moveTo>
                <a:lnTo>
                  <a:pt x="1210727" y="342551"/>
                </a:lnTo>
                <a:lnTo>
                  <a:pt x="1202844" y="361464"/>
                </a:lnTo>
                <a:lnTo>
                  <a:pt x="1210727" y="380387"/>
                </a:lnTo>
                <a:lnTo>
                  <a:pt x="1228067" y="386695"/>
                </a:lnTo>
                <a:lnTo>
                  <a:pt x="1245408" y="380387"/>
                </a:lnTo>
                <a:lnTo>
                  <a:pt x="1253290" y="361464"/>
                </a:lnTo>
                <a:lnTo>
                  <a:pt x="1245408" y="342551"/>
                </a:lnTo>
                <a:lnTo>
                  <a:pt x="1228067" y="336246"/>
                </a:lnTo>
                <a:close/>
              </a:path>
              <a:path w="6169025" h="2447925">
                <a:moveTo>
                  <a:pt x="1304830" y="364998"/>
                </a:moveTo>
                <a:lnTo>
                  <a:pt x="1287484" y="371306"/>
                </a:lnTo>
                <a:lnTo>
                  <a:pt x="1279599" y="390229"/>
                </a:lnTo>
                <a:lnTo>
                  <a:pt x="1287484" y="409142"/>
                </a:lnTo>
                <a:lnTo>
                  <a:pt x="1304830" y="415447"/>
                </a:lnTo>
                <a:lnTo>
                  <a:pt x="1322176" y="409142"/>
                </a:lnTo>
                <a:lnTo>
                  <a:pt x="1330060" y="390229"/>
                </a:lnTo>
                <a:lnTo>
                  <a:pt x="1322176" y="371306"/>
                </a:lnTo>
                <a:lnTo>
                  <a:pt x="1304830" y="364998"/>
                </a:lnTo>
                <a:close/>
              </a:path>
              <a:path w="6169025" h="2447925">
                <a:moveTo>
                  <a:pt x="1380777" y="393886"/>
                </a:moveTo>
                <a:lnTo>
                  <a:pt x="1363431" y="400194"/>
                </a:lnTo>
                <a:lnTo>
                  <a:pt x="1355547" y="419116"/>
                </a:lnTo>
                <a:lnTo>
                  <a:pt x="1363431" y="438039"/>
                </a:lnTo>
                <a:lnTo>
                  <a:pt x="1380777" y="444347"/>
                </a:lnTo>
                <a:lnTo>
                  <a:pt x="1398123" y="438039"/>
                </a:lnTo>
                <a:lnTo>
                  <a:pt x="1406008" y="419116"/>
                </a:lnTo>
                <a:lnTo>
                  <a:pt x="1398123" y="400194"/>
                </a:lnTo>
                <a:lnTo>
                  <a:pt x="1380777" y="393886"/>
                </a:lnTo>
                <a:close/>
              </a:path>
              <a:path w="6169025" h="2447925">
                <a:moveTo>
                  <a:pt x="1455584" y="422728"/>
                </a:moveTo>
                <a:lnTo>
                  <a:pt x="1438243" y="429035"/>
                </a:lnTo>
                <a:lnTo>
                  <a:pt x="1430361" y="447958"/>
                </a:lnTo>
                <a:lnTo>
                  <a:pt x="1438243" y="466881"/>
                </a:lnTo>
                <a:lnTo>
                  <a:pt x="1455584" y="473188"/>
                </a:lnTo>
                <a:lnTo>
                  <a:pt x="1472925" y="466881"/>
                </a:lnTo>
                <a:lnTo>
                  <a:pt x="1480807" y="447958"/>
                </a:lnTo>
                <a:lnTo>
                  <a:pt x="1472925" y="429035"/>
                </a:lnTo>
                <a:lnTo>
                  <a:pt x="1455584" y="422728"/>
                </a:lnTo>
                <a:close/>
              </a:path>
              <a:path w="6169025" h="2447925">
                <a:moveTo>
                  <a:pt x="1530467" y="451957"/>
                </a:moveTo>
                <a:lnTo>
                  <a:pt x="1513121" y="458265"/>
                </a:lnTo>
                <a:lnTo>
                  <a:pt x="1505237" y="477188"/>
                </a:lnTo>
                <a:lnTo>
                  <a:pt x="1513121" y="496102"/>
                </a:lnTo>
                <a:lnTo>
                  <a:pt x="1530467" y="502406"/>
                </a:lnTo>
                <a:lnTo>
                  <a:pt x="1547813" y="496102"/>
                </a:lnTo>
                <a:lnTo>
                  <a:pt x="1555697" y="477188"/>
                </a:lnTo>
                <a:lnTo>
                  <a:pt x="1547813" y="458265"/>
                </a:lnTo>
                <a:lnTo>
                  <a:pt x="1530467" y="451957"/>
                </a:lnTo>
                <a:close/>
              </a:path>
              <a:path w="6169025" h="2447925">
                <a:moveTo>
                  <a:pt x="1603030" y="480659"/>
                </a:moveTo>
                <a:lnTo>
                  <a:pt x="1585684" y="486966"/>
                </a:lnTo>
                <a:lnTo>
                  <a:pt x="1577799" y="505889"/>
                </a:lnTo>
                <a:lnTo>
                  <a:pt x="1585684" y="524812"/>
                </a:lnTo>
                <a:lnTo>
                  <a:pt x="1603030" y="531120"/>
                </a:lnTo>
                <a:lnTo>
                  <a:pt x="1620376" y="524812"/>
                </a:lnTo>
                <a:lnTo>
                  <a:pt x="1628260" y="505889"/>
                </a:lnTo>
                <a:lnTo>
                  <a:pt x="1620376" y="486966"/>
                </a:lnTo>
                <a:lnTo>
                  <a:pt x="1603030" y="480659"/>
                </a:lnTo>
                <a:close/>
              </a:path>
              <a:path w="6169025" h="2447925">
                <a:moveTo>
                  <a:pt x="1673091" y="508507"/>
                </a:moveTo>
                <a:lnTo>
                  <a:pt x="1655745" y="514814"/>
                </a:lnTo>
                <a:lnTo>
                  <a:pt x="1647860" y="533737"/>
                </a:lnTo>
                <a:lnTo>
                  <a:pt x="1655745" y="552660"/>
                </a:lnTo>
                <a:lnTo>
                  <a:pt x="1673091" y="558967"/>
                </a:lnTo>
                <a:lnTo>
                  <a:pt x="1690436" y="552660"/>
                </a:lnTo>
                <a:lnTo>
                  <a:pt x="1698321" y="533737"/>
                </a:lnTo>
                <a:lnTo>
                  <a:pt x="1690436" y="514814"/>
                </a:lnTo>
                <a:lnTo>
                  <a:pt x="1673091" y="508507"/>
                </a:lnTo>
                <a:close/>
              </a:path>
              <a:path w="6169025" h="2447925">
                <a:moveTo>
                  <a:pt x="1743851" y="537208"/>
                </a:moveTo>
                <a:lnTo>
                  <a:pt x="1726505" y="543516"/>
                </a:lnTo>
                <a:lnTo>
                  <a:pt x="1718621" y="562438"/>
                </a:lnTo>
                <a:lnTo>
                  <a:pt x="1726505" y="581361"/>
                </a:lnTo>
                <a:lnTo>
                  <a:pt x="1743851" y="587669"/>
                </a:lnTo>
                <a:lnTo>
                  <a:pt x="1761197" y="581361"/>
                </a:lnTo>
                <a:lnTo>
                  <a:pt x="1769082" y="562438"/>
                </a:lnTo>
                <a:lnTo>
                  <a:pt x="1761197" y="543516"/>
                </a:lnTo>
                <a:lnTo>
                  <a:pt x="1743851" y="537208"/>
                </a:lnTo>
                <a:close/>
              </a:path>
              <a:path w="6169025" h="2447925">
                <a:moveTo>
                  <a:pt x="1814767" y="566065"/>
                </a:moveTo>
                <a:lnTo>
                  <a:pt x="1797421" y="572373"/>
                </a:lnTo>
                <a:lnTo>
                  <a:pt x="1789536" y="591295"/>
                </a:lnTo>
                <a:lnTo>
                  <a:pt x="1797421" y="610218"/>
                </a:lnTo>
                <a:lnTo>
                  <a:pt x="1814767" y="616526"/>
                </a:lnTo>
                <a:lnTo>
                  <a:pt x="1832113" y="610218"/>
                </a:lnTo>
                <a:lnTo>
                  <a:pt x="1839997" y="591295"/>
                </a:lnTo>
                <a:lnTo>
                  <a:pt x="1832113" y="572373"/>
                </a:lnTo>
                <a:lnTo>
                  <a:pt x="1814767" y="566065"/>
                </a:lnTo>
                <a:close/>
              </a:path>
              <a:path w="6169025" h="2447925">
                <a:moveTo>
                  <a:pt x="1885371" y="595166"/>
                </a:moveTo>
                <a:lnTo>
                  <a:pt x="1868025" y="601471"/>
                </a:lnTo>
                <a:lnTo>
                  <a:pt x="1860141" y="620386"/>
                </a:lnTo>
                <a:lnTo>
                  <a:pt x="1868025" y="639308"/>
                </a:lnTo>
                <a:lnTo>
                  <a:pt x="1885371" y="645615"/>
                </a:lnTo>
                <a:lnTo>
                  <a:pt x="1902717" y="639308"/>
                </a:lnTo>
                <a:lnTo>
                  <a:pt x="1910601" y="620386"/>
                </a:lnTo>
                <a:lnTo>
                  <a:pt x="1902717" y="601471"/>
                </a:lnTo>
                <a:lnTo>
                  <a:pt x="1885371" y="595166"/>
                </a:lnTo>
                <a:close/>
              </a:path>
              <a:path w="6169025" h="2447925">
                <a:moveTo>
                  <a:pt x="1955307" y="624105"/>
                </a:moveTo>
                <a:lnTo>
                  <a:pt x="1937961" y="630413"/>
                </a:lnTo>
                <a:lnTo>
                  <a:pt x="1930077" y="649335"/>
                </a:lnTo>
                <a:lnTo>
                  <a:pt x="1937961" y="668258"/>
                </a:lnTo>
                <a:lnTo>
                  <a:pt x="1955307" y="674566"/>
                </a:lnTo>
                <a:lnTo>
                  <a:pt x="1972653" y="668258"/>
                </a:lnTo>
                <a:lnTo>
                  <a:pt x="1980538" y="649335"/>
                </a:lnTo>
                <a:lnTo>
                  <a:pt x="1972653" y="630413"/>
                </a:lnTo>
                <a:lnTo>
                  <a:pt x="1955307" y="624105"/>
                </a:lnTo>
                <a:close/>
              </a:path>
              <a:path w="6169025" h="2447925">
                <a:moveTo>
                  <a:pt x="2024345" y="652931"/>
                </a:moveTo>
                <a:lnTo>
                  <a:pt x="2006999" y="659239"/>
                </a:lnTo>
                <a:lnTo>
                  <a:pt x="1999114" y="678162"/>
                </a:lnTo>
                <a:lnTo>
                  <a:pt x="2006999" y="697084"/>
                </a:lnTo>
                <a:lnTo>
                  <a:pt x="2024345" y="703392"/>
                </a:lnTo>
                <a:lnTo>
                  <a:pt x="2041691" y="697084"/>
                </a:lnTo>
                <a:lnTo>
                  <a:pt x="2049575" y="678162"/>
                </a:lnTo>
                <a:lnTo>
                  <a:pt x="2041691" y="659239"/>
                </a:lnTo>
                <a:lnTo>
                  <a:pt x="2024345" y="652931"/>
                </a:lnTo>
                <a:close/>
              </a:path>
              <a:path w="6169025" h="2447925">
                <a:moveTo>
                  <a:pt x="2092262" y="681504"/>
                </a:moveTo>
                <a:lnTo>
                  <a:pt x="2074916" y="687809"/>
                </a:lnTo>
                <a:lnTo>
                  <a:pt x="2067031" y="706723"/>
                </a:lnTo>
                <a:lnTo>
                  <a:pt x="2074916" y="725646"/>
                </a:lnTo>
                <a:lnTo>
                  <a:pt x="2092262" y="731954"/>
                </a:lnTo>
                <a:lnTo>
                  <a:pt x="2109608" y="725646"/>
                </a:lnTo>
                <a:lnTo>
                  <a:pt x="2117492" y="706723"/>
                </a:lnTo>
                <a:lnTo>
                  <a:pt x="2109608" y="687809"/>
                </a:lnTo>
                <a:lnTo>
                  <a:pt x="2092262" y="681504"/>
                </a:lnTo>
                <a:close/>
              </a:path>
              <a:path w="6169025" h="2447925">
                <a:moveTo>
                  <a:pt x="2160693" y="710490"/>
                </a:moveTo>
                <a:lnTo>
                  <a:pt x="2143347" y="716797"/>
                </a:lnTo>
                <a:lnTo>
                  <a:pt x="2135463" y="735719"/>
                </a:lnTo>
                <a:lnTo>
                  <a:pt x="2143347" y="754642"/>
                </a:lnTo>
                <a:lnTo>
                  <a:pt x="2160693" y="760950"/>
                </a:lnTo>
                <a:lnTo>
                  <a:pt x="2178039" y="754642"/>
                </a:lnTo>
                <a:lnTo>
                  <a:pt x="2185924" y="735719"/>
                </a:lnTo>
                <a:lnTo>
                  <a:pt x="2178039" y="716797"/>
                </a:lnTo>
                <a:lnTo>
                  <a:pt x="2160693" y="710490"/>
                </a:lnTo>
                <a:close/>
              </a:path>
              <a:path w="6169025" h="2447925">
                <a:moveTo>
                  <a:pt x="2229278" y="739952"/>
                </a:moveTo>
                <a:lnTo>
                  <a:pt x="2211932" y="746260"/>
                </a:lnTo>
                <a:lnTo>
                  <a:pt x="2204048" y="765182"/>
                </a:lnTo>
                <a:lnTo>
                  <a:pt x="2211932" y="784105"/>
                </a:lnTo>
                <a:lnTo>
                  <a:pt x="2229278" y="790413"/>
                </a:lnTo>
                <a:lnTo>
                  <a:pt x="2246624" y="784105"/>
                </a:lnTo>
                <a:lnTo>
                  <a:pt x="2254509" y="765182"/>
                </a:lnTo>
                <a:lnTo>
                  <a:pt x="2246624" y="746260"/>
                </a:lnTo>
                <a:lnTo>
                  <a:pt x="2229278" y="739952"/>
                </a:lnTo>
                <a:close/>
              </a:path>
              <a:path w="6169025" h="2447925">
                <a:moveTo>
                  <a:pt x="2296000" y="768436"/>
                </a:moveTo>
                <a:lnTo>
                  <a:pt x="2278654" y="774744"/>
                </a:lnTo>
                <a:lnTo>
                  <a:pt x="2270770" y="793667"/>
                </a:lnTo>
                <a:lnTo>
                  <a:pt x="2278654" y="812590"/>
                </a:lnTo>
                <a:lnTo>
                  <a:pt x="2296000" y="818898"/>
                </a:lnTo>
                <a:lnTo>
                  <a:pt x="2313346" y="812590"/>
                </a:lnTo>
                <a:lnTo>
                  <a:pt x="2321231" y="793667"/>
                </a:lnTo>
                <a:lnTo>
                  <a:pt x="2313346" y="774744"/>
                </a:lnTo>
                <a:lnTo>
                  <a:pt x="2296000" y="768436"/>
                </a:lnTo>
                <a:close/>
              </a:path>
              <a:path w="6169025" h="2447925">
                <a:moveTo>
                  <a:pt x="2362264" y="797123"/>
                </a:moveTo>
                <a:lnTo>
                  <a:pt x="2344924" y="803430"/>
                </a:lnTo>
                <a:lnTo>
                  <a:pt x="2337042" y="822352"/>
                </a:lnTo>
                <a:lnTo>
                  <a:pt x="2344924" y="841276"/>
                </a:lnTo>
                <a:lnTo>
                  <a:pt x="2362264" y="847583"/>
                </a:lnTo>
                <a:lnTo>
                  <a:pt x="2379605" y="841276"/>
                </a:lnTo>
                <a:lnTo>
                  <a:pt x="2387486" y="822352"/>
                </a:lnTo>
                <a:lnTo>
                  <a:pt x="2379605" y="803430"/>
                </a:lnTo>
                <a:lnTo>
                  <a:pt x="2362264" y="797123"/>
                </a:lnTo>
                <a:close/>
              </a:path>
              <a:path w="6169025" h="2447925">
                <a:moveTo>
                  <a:pt x="2427938" y="825498"/>
                </a:moveTo>
                <a:lnTo>
                  <a:pt x="2410592" y="831806"/>
                </a:lnTo>
                <a:lnTo>
                  <a:pt x="2402707" y="850728"/>
                </a:lnTo>
                <a:lnTo>
                  <a:pt x="2410592" y="869651"/>
                </a:lnTo>
                <a:lnTo>
                  <a:pt x="2427938" y="875959"/>
                </a:lnTo>
                <a:lnTo>
                  <a:pt x="2445284" y="869651"/>
                </a:lnTo>
                <a:lnTo>
                  <a:pt x="2453168" y="850728"/>
                </a:lnTo>
                <a:lnTo>
                  <a:pt x="2445284" y="831806"/>
                </a:lnTo>
                <a:lnTo>
                  <a:pt x="2427938" y="825498"/>
                </a:lnTo>
                <a:close/>
              </a:path>
              <a:path w="6169025" h="2447925">
                <a:moveTo>
                  <a:pt x="2492703" y="853656"/>
                </a:moveTo>
                <a:lnTo>
                  <a:pt x="2475357" y="859963"/>
                </a:lnTo>
                <a:lnTo>
                  <a:pt x="2467472" y="878886"/>
                </a:lnTo>
                <a:lnTo>
                  <a:pt x="2475357" y="897810"/>
                </a:lnTo>
                <a:lnTo>
                  <a:pt x="2492703" y="904117"/>
                </a:lnTo>
                <a:lnTo>
                  <a:pt x="2510049" y="897810"/>
                </a:lnTo>
                <a:lnTo>
                  <a:pt x="2517933" y="878886"/>
                </a:lnTo>
                <a:lnTo>
                  <a:pt x="2510049" y="859963"/>
                </a:lnTo>
                <a:lnTo>
                  <a:pt x="2492703" y="853656"/>
                </a:lnTo>
                <a:close/>
              </a:path>
              <a:path w="6169025" h="2447925">
                <a:moveTo>
                  <a:pt x="2557624" y="881767"/>
                </a:moveTo>
                <a:lnTo>
                  <a:pt x="2540278" y="888075"/>
                </a:lnTo>
                <a:lnTo>
                  <a:pt x="2532393" y="906998"/>
                </a:lnTo>
                <a:lnTo>
                  <a:pt x="2540278" y="925921"/>
                </a:lnTo>
                <a:lnTo>
                  <a:pt x="2557624" y="932229"/>
                </a:lnTo>
                <a:lnTo>
                  <a:pt x="2574970" y="925921"/>
                </a:lnTo>
                <a:lnTo>
                  <a:pt x="2582854" y="906998"/>
                </a:lnTo>
                <a:lnTo>
                  <a:pt x="2574970" y="888075"/>
                </a:lnTo>
                <a:lnTo>
                  <a:pt x="2557624" y="881767"/>
                </a:lnTo>
                <a:close/>
              </a:path>
              <a:path w="6169025" h="2447925">
                <a:moveTo>
                  <a:pt x="2622342" y="909863"/>
                </a:moveTo>
                <a:lnTo>
                  <a:pt x="2604996" y="916171"/>
                </a:lnTo>
                <a:lnTo>
                  <a:pt x="2597111" y="935094"/>
                </a:lnTo>
                <a:lnTo>
                  <a:pt x="2604996" y="954017"/>
                </a:lnTo>
                <a:lnTo>
                  <a:pt x="2622342" y="960325"/>
                </a:lnTo>
                <a:lnTo>
                  <a:pt x="2639688" y="954017"/>
                </a:lnTo>
                <a:lnTo>
                  <a:pt x="2647572" y="935094"/>
                </a:lnTo>
                <a:lnTo>
                  <a:pt x="2639688" y="916171"/>
                </a:lnTo>
                <a:lnTo>
                  <a:pt x="2622342" y="909863"/>
                </a:lnTo>
                <a:close/>
              </a:path>
              <a:path w="6169025" h="2447925">
                <a:moveTo>
                  <a:pt x="2686587" y="937618"/>
                </a:moveTo>
                <a:lnTo>
                  <a:pt x="2669246" y="943926"/>
                </a:lnTo>
                <a:lnTo>
                  <a:pt x="2661365" y="962849"/>
                </a:lnTo>
                <a:lnTo>
                  <a:pt x="2669246" y="981771"/>
                </a:lnTo>
                <a:lnTo>
                  <a:pt x="2686587" y="988079"/>
                </a:lnTo>
                <a:lnTo>
                  <a:pt x="2703927" y="981771"/>
                </a:lnTo>
                <a:lnTo>
                  <a:pt x="2711809" y="962849"/>
                </a:lnTo>
                <a:lnTo>
                  <a:pt x="2703927" y="943926"/>
                </a:lnTo>
                <a:lnTo>
                  <a:pt x="2686587" y="937618"/>
                </a:lnTo>
                <a:close/>
              </a:path>
              <a:path w="6169025" h="2447925">
                <a:moveTo>
                  <a:pt x="2750133" y="965357"/>
                </a:moveTo>
                <a:lnTo>
                  <a:pt x="2732787" y="971664"/>
                </a:lnTo>
                <a:lnTo>
                  <a:pt x="2724903" y="990587"/>
                </a:lnTo>
                <a:lnTo>
                  <a:pt x="2732787" y="1009510"/>
                </a:lnTo>
                <a:lnTo>
                  <a:pt x="2750133" y="1015818"/>
                </a:lnTo>
                <a:lnTo>
                  <a:pt x="2767479" y="1009510"/>
                </a:lnTo>
                <a:lnTo>
                  <a:pt x="2775364" y="990587"/>
                </a:lnTo>
                <a:lnTo>
                  <a:pt x="2767479" y="971664"/>
                </a:lnTo>
                <a:lnTo>
                  <a:pt x="2750133" y="965357"/>
                </a:lnTo>
                <a:close/>
              </a:path>
              <a:path w="6169025" h="2447925">
                <a:moveTo>
                  <a:pt x="2813639" y="993018"/>
                </a:moveTo>
                <a:lnTo>
                  <a:pt x="2796293" y="999326"/>
                </a:lnTo>
                <a:lnTo>
                  <a:pt x="2788409" y="1018249"/>
                </a:lnTo>
                <a:lnTo>
                  <a:pt x="2796293" y="1037171"/>
                </a:lnTo>
                <a:lnTo>
                  <a:pt x="2813639" y="1043478"/>
                </a:lnTo>
                <a:lnTo>
                  <a:pt x="2830985" y="1037171"/>
                </a:lnTo>
                <a:lnTo>
                  <a:pt x="2838870" y="1018249"/>
                </a:lnTo>
                <a:lnTo>
                  <a:pt x="2830985" y="999326"/>
                </a:lnTo>
                <a:lnTo>
                  <a:pt x="2813639" y="993018"/>
                </a:lnTo>
                <a:close/>
              </a:path>
              <a:path w="6169025" h="2447925">
                <a:moveTo>
                  <a:pt x="2876883" y="1020306"/>
                </a:moveTo>
                <a:lnTo>
                  <a:pt x="2859537" y="1026614"/>
                </a:lnTo>
                <a:lnTo>
                  <a:pt x="2851652" y="1045536"/>
                </a:lnTo>
                <a:lnTo>
                  <a:pt x="2859537" y="1064459"/>
                </a:lnTo>
                <a:lnTo>
                  <a:pt x="2876883" y="1070767"/>
                </a:lnTo>
                <a:lnTo>
                  <a:pt x="2894229" y="1064459"/>
                </a:lnTo>
                <a:lnTo>
                  <a:pt x="2902113" y="1045536"/>
                </a:lnTo>
                <a:lnTo>
                  <a:pt x="2894229" y="1026614"/>
                </a:lnTo>
                <a:lnTo>
                  <a:pt x="2876883" y="1020306"/>
                </a:lnTo>
                <a:close/>
              </a:path>
              <a:path w="6169025" h="2447925">
                <a:moveTo>
                  <a:pt x="2939551" y="1047688"/>
                </a:moveTo>
                <a:lnTo>
                  <a:pt x="2922205" y="1053995"/>
                </a:lnTo>
                <a:lnTo>
                  <a:pt x="2914321" y="1072918"/>
                </a:lnTo>
                <a:lnTo>
                  <a:pt x="2922205" y="1091841"/>
                </a:lnTo>
                <a:lnTo>
                  <a:pt x="2939551" y="1098148"/>
                </a:lnTo>
                <a:lnTo>
                  <a:pt x="2956897" y="1091841"/>
                </a:lnTo>
                <a:lnTo>
                  <a:pt x="2964781" y="1072918"/>
                </a:lnTo>
                <a:lnTo>
                  <a:pt x="2956897" y="1053995"/>
                </a:lnTo>
                <a:lnTo>
                  <a:pt x="2939551" y="1047688"/>
                </a:lnTo>
                <a:close/>
              </a:path>
              <a:path w="6169025" h="2447925">
                <a:moveTo>
                  <a:pt x="3002173" y="1074836"/>
                </a:moveTo>
                <a:lnTo>
                  <a:pt x="2984828" y="1081144"/>
                </a:lnTo>
                <a:lnTo>
                  <a:pt x="2976943" y="1100066"/>
                </a:lnTo>
                <a:lnTo>
                  <a:pt x="2984828" y="1118989"/>
                </a:lnTo>
                <a:lnTo>
                  <a:pt x="3002173" y="1125297"/>
                </a:lnTo>
                <a:lnTo>
                  <a:pt x="3019519" y="1118989"/>
                </a:lnTo>
                <a:lnTo>
                  <a:pt x="3027404" y="1100066"/>
                </a:lnTo>
                <a:lnTo>
                  <a:pt x="3019519" y="1081144"/>
                </a:lnTo>
                <a:lnTo>
                  <a:pt x="3002173" y="1074836"/>
                </a:lnTo>
                <a:close/>
              </a:path>
              <a:path w="6169025" h="2447925">
                <a:moveTo>
                  <a:pt x="3065106" y="1101969"/>
                </a:moveTo>
                <a:lnTo>
                  <a:pt x="3047760" y="1108276"/>
                </a:lnTo>
                <a:lnTo>
                  <a:pt x="3039875" y="1127199"/>
                </a:lnTo>
                <a:lnTo>
                  <a:pt x="3047760" y="1146123"/>
                </a:lnTo>
                <a:lnTo>
                  <a:pt x="3065106" y="1152430"/>
                </a:lnTo>
                <a:lnTo>
                  <a:pt x="3082452" y="1146123"/>
                </a:lnTo>
                <a:lnTo>
                  <a:pt x="3090336" y="1127199"/>
                </a:lnTo>
                <a:lnTo>
                  <a:pt x="3082452" y="1108276"/>
                </a:lnTo>
                <a:lnTo>
                  <a:pt x="3065106" y="1101969"/>
                </a:lnTo>
                <a:close/>
              </a:path>
              <a:path w="6169025" h="2447925">
                <a:moveTo>
                  <a:pt x="3128023" y="1129304"/>
                </a:moveTo>
                <a:lnTo>
                  <a:pt x="3110677" y="1135612"/>
                </a:lnTo>
                <a:lnTo>
                  <a:pt x="3102792" y="1154535"/>
                </a:lnTo>
                <a:lnTo>
                  <a:pt x="3110677" y="1173457"/>
                </a:lnTo>
                <a:lnTo>
                  <a:pt x="3128023" y="1179765"/>
                </a:lnTo>
                <a:lnTo>
                  <a:pt x="3145369" y="1173457"/>
                </a:lnTo>
                <a:lnTo>
                  <a:pt x="3153253" y="1154535"/>
                </a:lnTo>
                <a:lnTo>
                  <a:pt x="3145369" y="1135612"/>
                </a:lnTo>
                <a:lnTo>
                  <a:pt x="3128023" y="1129304"/>
                </a:lnTo>
                <a:close/>
              </a:path>
              <a:path w="6169025" h="2447925">
                <a:moveTo>
                  <a:pt x="3190614" y="1156670"/>
                </a:moveTo>
                <a:lnTo>
                  <a:pt x="3173268" y="1162978"/>
                </a:lnTo>
                <a:lnTo>
                  <a:pt x="3165383" y="1181901"/>
                </a:lnTo>
                <a:lnTo>
                  <a:pt x="3173268" y="1200823"/>
                </a:lnTo>
                <a:lnTo>
                  <a:pt x="3190614" y="1207131"/>
                </a:lnTo>
                <a:lnTo>
                  <a:pt x="3207959" y="1200823"/>
                </a:lnTo>
                <a:lnTo>
                  <a:pt x="3215844" y="1181901"/>
                </a:lnTo>
                <a:lnTo>
                  <a:pt x="3207959" y="1162978"/>
                </a:lnTo>
                <a:lnTo>
                  <a:pt x="3190614" y="1156670"/>
                </a:lnTo>
                <a:close/>
              </a:path>
              <a:path w="6169025" h="2447925">
                <a:moveTo>
                  <a:pt x="3253157" y="1183958"/>
                </a:moveTo>
                <a:lnTo>
                  <a:pt x="3235811" y="1190266"/>
                </a:lnTo>
                <a:lnTo>
                  <a:pt x="3227927" y="1209188"/>
                </a:lnTo>
                <a:lnTo>
                  <a:pt x="3235811" y="1228111"/>
                </a:lnTo>
                <a:lnTo>
                  <a:pt x="3253157" y="1234419"/>
                </a:lnTo>
                <a:lnTo>
                  <a:pt x="3270503" y="1228111"/>
                </a:lnTo>
                <a:lnTo>
                  <a:pt x="3278388" y="1209188"/>
                </a:lnTo>
                <a:lnTo>
                  <a:pt x="3270503" y="1190266"/>
                </a:lnTo>
                <a:lnTo>
                  <a:pt x="3253157" y="1183958"/>
                </a:lnTo>
                <a:close/>
              </a:path>
              <a:path w="6169025" h="2447925">
                <a:moveTo>
                  <a:pt x="3315865" y="1211557"/>
                </a:moveTo>
                <a:lnTo>
                  <a:pt x="3298524" y="1217865"/>
                </a:lnTo>
                <a:lnTo>
                  <a:pt x="3290642" y="1236788"/>
                </a:lnTo>
                <a:lnTo>
                  <a:pt x="3298524" y="1255702"/>
                </a:lnTo>
                <a:lnTo>
                  <a:pt x="3315865" y="1262006"/>
                </a:lnTo>
                <a:lnTo>
                  <a:pt x="3333205" y="1255702"/>
                </a:lnTo>
                <a:lnTo>
                  <a:pt x="3341088" y="1236788"/>
                </a:lnTo>
                <a:lnTo>
                  <a:pt x="3333205" y="1217865"/>
                </a:lnTo>
                <a:lnTo>
                  <a:pt x="3315865" y="1211557"/>
                </a:lnTo>
                <a:close/>
              </a:path>
              <a:path w="6169025" h="2447925">
                <a:moveTo>
                  <a:pt x="3378867" y="1238892"/>
                </a:moveTo>
                <a:lnTo>
                  <a:pt x="3361521" y="1245200"/>
                </a:lnTo>
                <a:lnTo>
                  <a:pt x="3353636" y="1264122"/>
                </a:lnTo>
                <a:lnTo>
                  <a:pt x="3361521" y="1283045"/>
                </a:lnTo>
                <a:lnTo>
                  <a:pt x="3378867" y="1289353"/>
                </a:lnTo>
                <a:lnTo>
                  <a:pt x="3396213" y="1283045"/>
                </a:lnTo>
                <a:lnTo>
                  <a:pt x="3404097" y="1264122"/>
                </a:lnTo>
                <a:lnTo>
                  <a:pt x="3396213" y="1245200"/>
                </a:lnTo>
                <a:lnTo>
                  <a:pt x="3378867" y="1238892"/>
                </a:lnTo>
                <a:close/>
              </a:path>
              <a:path w="6169025" h="2447925">
                <a:moveTo>
                  <a:pt x="3443818" y="1267066"/>
                </a:moveTo>
                <a:lnTo>
                  <a:pt x="3426473" y="1273373"/>
                </a:lnTo>
                <a:lnTo>
                  <a:pt x="3418588" y="1292296"/>
                </a:lnTo>
                <a:lnTo>
                  <a:pt x="3426473" y="1311219"/>
                </a:lnTo>
                <a:lnTo>
                  <a:pt x="3443818" y="1317526"/>
                </a:lnTo>
                <a:lnTo>
                  <a:pt x="3461164" y="1311219"/>
                </a:lnTo>
                <a:lnTo>
                  <a:pt x="3469049" y="1292296"/>
                </a:lnTo>
                <a:lnTo>
                  <a:pt x="3461164" y="1273373"/>
                </a:lnTo>
                <a:lnTo>
                  <a:pt x="3443818" y="1267066"/>
                </a:lnTo>
                <a:close/>
              </a:path>
              <a:path w="6169025" h="2447925">
                <a:moveTo>
                  <a:pt x="3508304" y="1294944"/>
                </a:moveTo>
                <a:lnTo>
                  <a:pt x="3490958" y="1301252"/>
                </a:lnTo>
                <a:lnTo>
                  <a:pt x="3483074" y="1320175"/>
                </a:lnTo>
                <a:lnTo>
                  <a:pt x="3490958" y="1339098"/>
                </a:lnTo>
                <a:lnTo>
                  <a:pt x="3508304" y="1345405"/>
                </a:lnTo>
                <a:lnTo>
                  <a:pt x="3525650" y="1339098"/>
                </a:lnTo>
                <a:lnTo>
                  <a:pt x="3533534" y="1320175"/>
                </a:lnTo>
                <a:lnTo>
                  <a:pt x="3525650" y="1301252"/>
                </a:lnTo>
                <a:lnTo>
                  <a:pt x="3508304" y="1294944"/>
                </a:lnTo>
                <a:close/>
              </a:path>
              <a:path w="6169025" h="2447925">
                <a:moveTo>
                  <a:pt x="3571795" y="1322761"/>
                </a:moveTo>
                <a:lnTo>
                  <a:pt x="3554449" y="1329068"/>
                </a:lnTo>
                <a:lnTo>
                  <a:pt x="3546565" y="1347991"/>
                </a:lnTo>
                <a:lnTo>
                  <a:pt x="3554449" y="1366914"/>
                </a:lnTo>
                <a:lnTo>
                  <a:pt x="3571795" y="1373221"/>
                </a:lnTo>
                <a:lnTo>
                  <a:pt x="3589141" y="1366914"/>
                </a:lnTo>
                <a:lnTo>
                  <a:pt x="3597026" y="1347991"/>
                </a:lnTo>
                <a:lnTo>
                  <a:pt x="3589141" y="1329068"/>
                </a:lnTo>
                <a:lnTo>
                  <a:pt x="3571795" y="1322761"/>
                </a:lnTo>
                <a:close/>
              </a:path>
              <a:path w="6169025" h="2447925">
                <a:moveTo>
                  <a:pt x="3637694" y="1351540"/>
                </a:moveTo>
                <a:lnTo>
                  <a:pt x="3620348" y="1357847"/>
                </a:lnTo>
                <a:lnTo>
                  <a:pt x="3612464" y="1376770"/>
                </a:lnTo>
                <a:lnTo>
                  <a:pt x="3620348" y="1395693"/>
                </a:lnTo>
                <a:lnTo>
                  <a:pt x="3637694" y="1402000"/>
                </a:lnTo>
                <a:lnTo>
                  <a:pt x="3655040" y="1395693"/>
                </a:lnTo>
                <a:lnTo>
                  <a:pt x="3662925" y="1376770"/>
                </a:lnTo>
                <a:lnTo>
                  <a:pt x="3655040" y="1357847"/>
                </a:lnTo>
                <a:lnTo>
                  <a:pt x="3637694" y="1351540"/>
                </a:lnTo>
                <a:close/>
              </a:path>
              <a:path w="6169025" h="2447925">
                <a:moveTo>
                  <a:pt x="3708121" y="1382365"/>
                </a:moveTo>
                <a:lnTo>
                  <a:pt x="3690780" y="1388670"/>
                </a:lnTo>
                <a:lnTo>
                  <a:pt x="3682898" y="1407584"/>
                </a:lnTo>
                <a:lnTo>
                  <a:pt x="3690780" y="1426507"/>
                </a:lnTo>
                <a:lnTo>
                  <a:pt x="3708121" y="1432814"/>
                </a:lnTo>
                <a:lnTo>
                  <a:pt x="3725461" y="1426507"/>
                </a:lnTo>
                <a:lnTo>
                  <a:pt x="3733344" y="1407584"/>
                </a:lnTo>
                <a:lnTo>
                  <a:pt x="3725461" y="1388670"/>
                </a:lnTo>
                <a:lnTo>
                  <a:pt x="3708121" y="1382365"/>
                </a:lnTo>
                <a:close/>
              </a:path>
              <a:path w="6169025" h="2447925">
                <a:moveTo>
                  <a:pt x="3781932" y="1414239"/>
                </a:moveTo>
                <a:lnTo>
                  <a:pt x="3764587" y="1420546"/>
                </a:lnTo>
                <a:lnTo>
                  <a:pt x="3756703" y="1439470"/>
                </a:lnTo>
                <a:lnTo>
                  <a:pt x="3764587" y="1458393"/>
                </a:lnTo>
                <a:lnTo>
                  <a:pt x="3781932" y="1464700"/>
                </a:lnTo>
                <a:lnTo>
                  <a:pt x="3799278" y="1458393"/>
                </a:lnTo>
                <a:lnTo>
                  <a:pt x="3807162" y="1439470"/>
                </a:lnTo>
                <a:lnTo>
                  <a:pt x="3799278" y="1420546"/>
                </a:lnTo>
                <a:lnTo>
                  <a:pt x="3781932" y="1414239"/>
                </a:lnTo>
                <a:close/>
              </a:path>
              <a:path w="6169025" h="2447925">
                <a:moveTo>
                  <a:pt x="3857663" y="1447197"/>
                </a:moveTo>
                <a:lnTo>
                  <a:pt x="3840317" y="1453504"/>
                </a:lnTo>
                <a:lnTo>
                  <a:pt x="3832433" y="1472427"/>
                </a:lnTo>
                <a:lnTo>
                  <a:pt x="3840317" y="1491350"/>
                </a:lnTo>
                <a:lnTo>
                  <a:pt x="3857663" y="1497657"/>
                </a:lnTo>
                <a:lnTo>
                  <a:pt x="3875009" y="1491350"/>
                </a:lnTo>
                <a:lnTo>
                  <a:pt x="3882894" y="1472427"/>
                </a:lnTo>
                <a:lnTo>
                  <a:pt x="3875009" y="1453504"/>
                </a:lnTo>
                <a:lnTo>
                  <a:pt x="3857663" y="1447197"/>
                </a:lnTo>
                <a:close/>
              </a:path>
              <a:path w="6169025" h="2447925">
                <a:moveTo>
                  <a:pt x="3936872" y="1481330"/>
                </a:moveTo>
                <a:lnTo>
                  <a:pt x="3919526" y="1487635"/>
                </a:lnTo>
                <a:lnTo>
                  <a:pt x="3911641" y="1506548"/>
                </a:lnTo>
                <a:lnTo>
                  <a:pt x="3919526" y="1525472"/>
                </a:lnTo>
                <a:lnTo>
                  <a:pt x="3936872" y="1531779"/>
                </a:lnTo>
                <a:lnTo>
                  <a:pt x="3954218" y="1525472"/>
                </a:lnTo>
                <a:lnTo>
                  <a:pt x="3962102" y="1506548"/>
                </a:lnTo>
                <a:lnTo>
                  <a:pt x="3954218" y="1487635"/>
                </a:lnTo>
                <a:lnTo>
                  <a:pt x="3936872" y="1481330"/>
                </a:lnTo>
                <a:close/>
              </a:path>
              <a:path w="6169025" h="2447925">
                <a:moveTo>
                  <a:pt x="4018132" y="1517569"/>
                </a:moveTo>
                <a:lnTo>
                  <a:pt x="4000786" y="1523876"/>
                </a:lnTo>
                <a:lnTo>
                  <a:pt x="3992901" y="1542799"/>
                </a:lnTo>
                <a:lnTo>
                  <a:pt x="4000786" y="1561713"/>
                </a:lnTo>
                <a:lnTo>
                  <a:pt x="4018132" y="1568018"/>
                </a:lnTo>
                <a:lnTo>
                  <a:pt x="4035477" y="1561713"/>
                </a:lnTo>
                <a:lnTo>
                  <a:pt x="4043362" y="1542799"/>
                </a:lnTo>
                <a:lnTo>
                  <a:pt x="4035477" y="1523876"/>
                </a:lnTo>
                <a:lnTo>
                  <a:pt x="4018132" y="1517569"/>
                </a:lnTo>
                <a:close/>
              </a:path>
              <a:path w="6169025" h="2447925">
                <a:moveTo>
                  <a:pt x="4102217" y="1553492"/>
                </a:moveTo>
                <a:lnTo>
                  <a:pt x="4084871" y="1559799"/>
                </a:lnTo>
                <a:lnTo>
                  <a:pt x="4076987" y="1578723"/>
                </a:lnTo>
                <a:lnTo>
                  <a:pt x="4084871" y="1597646"/>
                </a:lnTo>
                <a:lnTo>
                  <a:pt x="4102217" y="1603953"/>
                </a:lnTo>
                <a:lnTo>
                  <a:pt x="4119563" y="1597646"/>
                </a:lnTo>
                <a:lnTo>
                  <a:pt x="4127447" y="1578723"/>
                </a:lnTo>
                <a:lnTo>
                  <a:pt x="4119563" y="1559799"/>
                </a:lnTo>
                <a:lnTo>
                  <a:pt x="4102217" y="1553492"/>
                </a:lnTo>
                <a:close/>
              </a:path>
              <a:path w="6169025" h="2447925">
                <a:moveTo>
                  <a:pt x="4191257" y="1592010"/>
                </a:moveTo>
                <a:lnTo>
                  <a:pt x="4173912" y="1598317"/>
                </a:lnTo>
                <a:lnTo>
                  <a:pt x="4166027" y="1617240"/>
                </a:lnTo>
                <a:lnTo>
                  <a:pt x="4173912" y="1636154"/>
                </a:lnTo>
                <a:lnTo>
                  <a:pt x="4191257" y="1642459"/>
                </a:lnTo>
                <a:lnTo>
                  <a:pt x="4208603" y="1636154"/>
                </a:lnTo>
                <a:lnTo>
                  <a:pt x="4216487" y="1617240"/>
                </a:lnTo>
                <a:lnTo>
                  <a:pt x="4208603" y="1598317"/>
                </a:lnTo>
                <a:lnTo>
                  <a:pt x="4191257" y="1592010"/>
                </a:lnTo>
                <a:close/>
              </a:path>
              <a:path w="6169025" h="2447925">
                <a:moveTo>
                  <a:pt x="4287815" y="1633198"/>
                </a:moveTo>
                <a:lnTo>
                  <a:pt x="4270469" y="1639506"/>
                </a:lnTo>
                <a:lnTo>
                  <a:pt x="4262584" y="1658429"/>
                </a:lnTo>
                <a:lnTo>
                  <a:pt x="4270469" y="1677351"/>
                </a:lnTo>
                <a:lnTo>
                  <a:pt x="4287815" y="1683659"/>
                </a:lnTo>
                <a:lnTo>
                  <a:pt x="4305161" y="1677351"/>
                </a:lnTo>
                <a:lnTo>
                  <a:pt x="4313045" y="1658429"/>
                </a:lnTo>
                <a:lnTo>
                  <a:pt x="4305161" y="1639506"/>
                </a:lnTo>
                <a:lnTo>
                  <a:pt x="4287815" y="1633198"/>
                </a:lnTo>
                <a:close/>
              </a:path>
              <a:path w="6169025" h="2447925">
                <a:moveTo>
                  <a:pt x="4393055" y="1678580"/>
                </a:moveTo>
                <a:lnTo>
                  <a:pt x="4375709" y="1684888"/>
                </a:lnTo>
                <a:lnTo>
                  <a:pt x="4367824" y="1703811"/>
                </a:lnTo>
                <a:lnTo>
                  <a:pt x="4375709" y="1722734"/>
                </a:lnTo>
                <a:lnTo>
                  <a:pt x="4393055" y="1729041"/>
                </a:lnTo>
                <a:lnTo>
                  <a:pt x="4410401" y="1722734"/>
                </a:lnTo>
                <a:lnTo>
                  <a:pt x="4418285" y="1703811"/>
                </a:lnTo>
                <a:lnTo>
                  <a:pt x="4410401" y="1684888"/>
                </a:lnTo>
                <a:lnTo>
                  <a:pt x="4393055" y="1678580"/>
                </a:lnTo>
                <a:close/>
              </a:path>
              <a:path w="6169025" h="2447925">
                <a:moveTo>
                  <a:pt x="4507830" y="1726712"/>
                </a:moveTo>
                <a:lnTo>
                  <a:pt x="4490484" y="1733019"/>
                </a:lnTo>
                <a:lnTo>
                  <a:pt x="4482599" y="1751942"/>
                </a:lnTo>
                <a:lnTo>
                  <a:pt x="4490484" y="1770865"/>
                </a:lnTo>
                <a:lnTo>
                  <a:pt x="4507830" y="1777172"/>
                </a:lnTo>
                <a:lnTo>
                  <a:pt x="4525176" y="1770865"/>
                </a:lnTo>
                <a:lnTo>
                  <a:pt x="4533060" y="1751942"/>
                </a:lnTo>
                <a:lnTo>
                  <a:pt x="4525176" y="1733019"/>
                </a:lnTo>
                <a:lnTo>
                  <a:pt x="4507830" y="1726712"/>
                </a:lnTo>
                <a:close/>
              </a:path>
              <a:path w="6169025" h="2447925">
                <a:moveTo>
                  <a:pt x="4633788" y="1781521"/>
                </a:moveTo>
                <a:lnTo>
                  <a:pt x="4616442" y="1787829"/>
                </a:lnTo>
                <a:lnTo>
                  <a:pt x="4608558" y="1806751"/>
                </a:lnTo>
                <a:lnTo>
                  <a:pt x="4616442" y="1825674"/>
                </a:lnTo>
                <a:lnTo>
                  <a:pt x="4633788" y="1831982"/>
                </a:lnTo>
                <a:lnTo>
                  <a:pt x="4651134" y="1825674"/>
                </a:lnTo>
                <a:lnTo>
                  <a:pt x="4659019" y="1806751"/>
                </a:lnTo>
                <a:lnTo>
                  <a:pt x="4651134" y="1787829"/>
                </a:lnTo>
                <a:lnTo>
                  <a:pt x="4633788" y="1781521"/>
                </a:lnTo>
                <a:close/>
              </a:path>
              <a:path w="6169025" h="2447925">
                <a:moveTo>
                  <a:pt x="4775355" y="1841130"/>
                </a:moveTo>
                <a:lnTo>
                  <a:pt x="4758009" y="1847437"/>
                </a:lnTo>
                <a:lnTo>
                  <a:pt x="4750125" y="1866360"/>
                </a:lnTo>
                <a:lnTo>
                  <a:pt x="4758009" y="1885283"/>
                </a:lnTo>
                <a:lnTo>
                  <a:pt x="4775355" y="1891591"/>
                </a:lnTo>
                <a:lnTo>
                  <a:pt x="4792701" y="1885283"/>
                </a:lnTo>
                <a:lnTo>
                  <a:pt x="4800586" y="1866360"/>
                </a:lnTo>
                <a:lnTo>
                  <a:pt x="4792701" y="1847437"/>
                </a:lnTo>
                <a:lnTo>
                  <a:pt x="4775355" y="1841130"/>
                </a:lnTo>
                <a:close/>
              </a:path>
              <a:path w="6169025" h="2447925">
                <a:moveTo>
                  <a:pt x="4939162" y="1910679"/>
                </a:moveTo>
                <a:lnTo>
                  <a:pt x="4921816" y="1916986"/>
                </a:lnTo>
                <a:lnTo>
                  <a:pt x="4913932" y="1935909"/>
                </a:lnTo>
                <a:lnTo>
                  <a:pt x="4921816" y="1954832"/>
                </a:lnTo>
                <a:lnTo>
                  <a:pt x="4939162" y="1961140"/>
                </a:lnTo>
                <a:lnTo>
                  <a:pt x="4956508" y="1954832"/>
                </a:lnTo>
                <a:lnTo>
                  <a:pt x="4964393" y="1935909"/>
                </a:lnTo>
                <a:lnTo>
                  <a:pt x="4956508" y="1916986"/>
                </a:lnTo>
                <a:lnTo>
                  <a:pt x="4939162" y="1910679"/>
                </a:lnTo>
                <a:close/>
              </a:path>
              <a:path w="6169025" h="2447925">
                <a:moveTo>
                  <a:pt x="5133931" y="1989950"/>
                </a:moveTo>
                <a:lnTo>
                  <a:pt x="5116591" y="1996257"/>
                </a:lnTo>
                <a:lnTo>
                  <a:pt x="5108709" y="2015180"/>
                </a:lnTo>
                <a:lnTo>
                  <a:pt x="5116591" y="2034103"/>
                </a:lnTo>
                <a:lnTo>
                  <a:pt x="5133931" y="2040410"/>
                </a:lnTo>
                <a:lnTo>
                  <a:pt x="5151272" y="2034103"/>
                </a:lnTo>
                <a:lnTo>
                  <a:pt x="5159154" y="2015180"/>
                </a:lnTo>
                <a:lnTo>
                  <a:pt x="5151272" y="1996257"/>
                </a:lnTo>
                <a:lnTo>
                  <a:pt x="5133931" y="1989950"/>
                </a:lnTo>
                <a:close/>
              </a:path>
              <a:path w="6169025" h="2447925">
                <a:moveTo>
                  <a:pt x="5378867" y="2090576"/>
                </a:moveTo>
                <a:lnTo>
                  <a:pt x="5361521" y="2096884"/>
                </a:lnTo>
                <a:lnTo>
                  <a:pt x="5353636" y="2115807"/>
                </a:lnTo>
                <a:lnTo>
                  <a:pt x="5361521" y="2134730"/>
                </a:lnTo>
                <a:lnTo>
                  <a:pt x="5378867" y="2141038"/>
                </a:lnTo>
                <a:lnTo>
                  <a:pt x="5396213" y="2134730"/>
                </a:lnTo>
                <a:lnTo>
                  <a:pt x="5404097" y="2115807"/>
                </a:lnTo>
                <a:lnTo>
                  <a:pt x="5396213" y="2096884"/>
                </a:lnTo>
                <a:lnTo>
                  <a:pt x="5378867" y="2090576"/>
                </a:lnTo>
                <a:close/>
              </a:path>
              <a:path w="6169025" h="2447925">
                <a:moveTo>
                  <a:pt x="5719356" y="2228132"/>
                </a:moveTo>
                <a:lnTo>
                  <a:pt x="5702010" y="2234437"/>
                </a:lnTo>
                <a:lnTo>
                  <a:pt x="5694126" y="2253352"/>
                </a:lnTo>
                <a:lnTo>
                  <a:pt x="5702010" y="2272274"/>
                </a:lnTo>
                <a:lnTo>
                  <a:pt x="5719356" y="2278581"/>
                </a:lnTo>
                <a:lnTo>
                  <a:pt x="5736702" y="2272274"/>
                </a:lnTo>
                <a:lnTo>
                  <a:pt x="5744587" y="2253352"/>
                </a:lnTo>
                <a:lnTo>
                  <a:pt x="5736702" y="2234437"/>
                </a:lnTo>
                <a:lnTo>
                  <a:pt x="5719356" y="2228132"/>
                </a:lnTo>
                <a:close/>
              </a:path>
              <a:path w="6169025" h="2447925">
                <a:moveTo>
                  <a:pt x="6143513" y="2396976"/>
                </a:moveTo>
                <a:lnTo>
                  <a:pt x="6126167" y="2403283"/>
                </a:lnTo>
                <a:lnTo>
                  <a:pt x="6118283" y="2422206"/>
                </a:lnTo>
                <a:lnTo>
                  <a:pt x="6126167" y="2441129"/>
                </a:lnTo>
                <a:lnTo>
                  <a:pt x="6143513" y="2447437"/>
                </a:lnTo>
                <a:lnTo>
                  <a:pt x="6160859" y="2441129"/>
                </a:lnTo>
                <a:lnTo>
                  <a:pt x="6168744" y="2422206"/>
                </a:lnTo>
                <a:lnTo>
                  <a:pt x="6160859" y="2403283"/>
                </a:lnTo>
                <a:lnTo>
                  <a:pt x="6143513" y="2396976"/>
                </a:lnTo>
                <a:close/>
              </a:path>
            </a:pathLst>
          </a:custGeom>
          <a:solidFill>
            <a:srgbClr val="2230EA"/>
          </a:solidFill>
        </p:spPr>
        <p:txBody>
          <a:bodyPr wrap="square" lIns="0" tIns="0" rIns="0" bIns="0" rtlCol="0"/>
          <a:lstStyle/>
          <a:p>
            <a:endParaRPr>
              <a:solidFill>
                <a:prstClr val="black"/>
              </a:solidFill>
              <a:latin typeface="Calibri"/>
            </a:endParaRPr>
          </a:p>
        </p:txBody>
      </p:sp>
      <p:sp>
        <p:nvSpPr>
          <p:cNvPr id="351" name="object 351"/>
          <p:cNvSpPr/>
          <p:nvPr/>
        </p:nvSpPr>
        <p:spPr>
          <a:xfrm>
            <a:off x="3002123" y="1968086"/>
            <a:ext cx="6169025" cy="2343150"/>
          </a:xfrm>
          <a:custGeom>
            <a:avLst/>
            <a:gdLst/>
            <a:ahLst/>
            <a:cxnLst/>
            <a:rect l="l" t="t" r="r" b="b"/>
            <a:pathLst>
              <a:path w="6169025" h="2343150">
                <a:moveTo>
                  <a:pt x="25229" y="0"/>
                </a:moveTo>
                <a:lnTo>
                  <a:pt x="7884" y="6307"/>
                </a:lnTo>
                <a:lnTo>
                  <a:pt x="0" y="25230"/>
                </a:lnTo>
                <a:lnTo>
                  <a:pt x="7884" y="44153"/>
                </a:lnTo>
                <a:lnTo>
                  <a:pt x="25229" y="50460"/>
                </a:lnTo>
                <a:lnTo>
                  <a:pt x="42574" y="44153"/>
                </a:lnTo>
                <a:lnTo>
                  <a:pt x="50458" y="25230"/>
                </a:lnTo>
                <a:lnTo>
                  <a:pt x="42574" y="6307"/>
                </a:lnTo>
                <a:lnTo>
                  <a:pt x="25229" y="0"/>
                </a:lnTo>
                <a:close/>
              </a:path>
              <a:path w="6169025" h="2343150">
                <a:moveTo>
                  <a:pt x="122164" y="9256"/>
                </a:moveTo>
                <a:lnTo>
                  <a:pt x="104819" y="15564"/>
                </a:lnTo>
                <a:lnTo>
                  <a:pt x="96935" y="34486"/>
                </a:lnTo>
                <a:lnTo>
                  <a:pt x="104819" y="53409"/>
                </a:lnTo>
                <a:lnTo>
                  <a:pt x="122164" y="59717"/>
                </a:lnTo>
                <a:lnTo>
                  <a:pt x="139509" y="53409"/>
                </a:lnTo>
                <a:lnTo>
                  <a:pt x="147393" y="34486"/>
                </a:lnTo>
                <a:lnTo>
                  <a:pt x="139509" y="15564"/>
                </a:lnTo>
                <a:lnTo>
                  <a:pt x="122164" y="9256"/>
                </a:lnTo>
                <a:close/>
              </a:path>
              <a:path w="6169025" h="2343150">
                <a:moveTo>
                  <a:pt x="216261" y="22504"/>
                </a:moveTo>
                <a:lnTo>
                  <a:pt x="198916" y="28812"/>
                </a:lnTo>
                <a:lnTo>
                  <a:pt x="191032" y="47735"/>
                </a:lnTo>
                <a:lnTo>
                  <a:pt x="198916" y="66658"/>
                </a:lnTo>
                <a:lnTo>
                  <a:pt x="216261" y="72965"/>
                </a:lnTo>
                <a:lnTo>
                  <a:pt x="233607" y="66658"/>
                </a:lnTo>
                <a:lnTo>
                  <a:pt x="241491" y="47735"/>
                </a:lnTo>
                <a:lnTo>
                  <a:pt x="233607" y="28812"/>
                </a:lnTo>
                <a:lnTo>
                  <a:pt x="216261" y="22504"/>
                </a:lnTo>
                <a:close/>
              </a:path>
              <a:path w="6169025" h="2343150">
                <a:moveTo>
                  <a:pt x="308830" y="36249"/>
                </a:moveTo>
                <a:lnTo>
                  <a:pt x="291484" y="42557"/>
                </a:lnTo>
                <a:lnTo>
                  <a:pt x="283599" y="61480"/>
                </a:lnTo>
                <a:lnTo>
                  <a:pt x="291484" y="80402"/>
                </a:lnTo>
                <a:lnTo>
                  <a:pt x="308830" y="86710"/>
                </a:lnTo>
                <a:lnTo>
                  <a:pt x="326176" y="80402"/>
                </a:lnTo>
                <a:lnTo>
                  <a:pt x="334060" y="61480"/>
                </a:lnTo>
                <a:lnTo>
                  <a:pt x="326176" y="42557"/>
                </a:lnTo>
                <a:lnTo>
                  <a:pt x="308830" y="36249"/>
                </a:lnTo>
                <a:close/>
              </a:path>
              <a:path w="6169025" h="2343150">
                <a:moveTo>
                  <a:pt x="399547" y="51734"/>
                </a:moveTo>
                <a:lnTo>
                  <a:pt x="382201" y="58041"/>
                </a:lnTo>
                <a:lnTo>
                  <a:pt x="374317" y="76964"/>
                </a:lnTo>
                <a:lnTo>
                  <a:pt x="382201" y="95887"/>
                </a:lnTo>
                <a:lnTo>
                  <a:pt x="399547" y="102194"/>
                </a:lnTo>
                <a:lnTo>
                  <a:pt x="416893" y="95887"/>
                </a:lnTo>
                <a:lnTo>
                  <a:pt x="424778" y="76964"/>
                </a:lnTo>
                <a:lnTo>
                  <a:pt x="416893" y="58041"/>
                </a:lnTo>
                <a:lnTo>
                  <a:pt x="399547" y="51734"/>
                </a:lnTo>
                <a:close/>
              </a:path>
              <a:path w="6169025" h="2343150">
                <a:moveTo>
                  <a:pt x="487905" y="69455"/>
                </a:moveTo>
                <a:lnTo>
                  <a:pt x="470559" y="75762"/>
                </a:lnTo>
                <a:lnTo>
                  <a:pt x="462674" y="94685"/>
                </a:lnTo>
                <a:lnTo>
                  <a:pt x="470559" y="113608"/>
                </a:lnTo>
                <a:lnTo>
                  <a:pt x="487905" y="119916"/>
                </a:lnTo>
                <a:lnTo>
                  <a:pt x="505251" y="113608"/>
                </a:lnTo>
                <a:lnTo>
                  <a:pt x="513135" y="94685"/>
                </a:lnTo>
                <a:lnTo>
                  <a:pt x="505251" y="75762"/>
                </a:lnTo>
                <a:lnTo>
                  <a:pt x="487905" y="69455"/>
                </a:lnTo>
                <a:close/>
              </a:path>
              <a:path w="6169025" h="2343150">
                <a:moveTo>
                  <a:pt x="574957" y="88962"/>
                </a:moveTo>
                <a:lnTo>
                  <a:pt x="557611" y="95269"/>
                </a:lnTo>
                <a:lnTo>
                  <a:pt x="549727" y="114193"/>
                </a:lnTo>
                <a:lnTo>
                  <a:pt x="557611" y="133116"/>
                </a:lnTo>
                <a:lnTo>
                  <a:pt x="574957" y="139423"/>
                </a:lnTo>
                <a:lnTo>
                  <a:pt x="592303" y="133116"/>
                </a:lnTo>
                <a:lnTo>
                  <a:pt x="600188" y="114193"/>
                </a:lnTo>
                <a:lnTo>
                  <a:pt x="592303" y="95269"/>
                </a:lnTo>
                <a:lnTo>
                  <a:pt x="574957" y="88962"/>
                </a:lnTo>
                <a:close/>
              </a:path>
              <a:path w="6169025" h="2343150">
                <a:moveTo>
                  <a:pt x="660286" y="109960"/>
                </a:moveTo>
                <a:lnTo>
                  <a:pt x="642940" y="116268"/>
                </a:lnTo>
                <a:lnTo>
                  <a:pt x="635055" y="135191"/>
                </a:lnTo>
                <a:lnTo>
                  <a:pt x="642940" y="154114"/>
                </a:lnTo>
                <a:lnTo>
                  <a:pt x="660286" y="160421"/>
                </a:lnTo>
                <a:lnTo>
                  <a:pt x="677632" y="154114"/>
                </a:lnTo>
                <a:lnTo>
                  <a:pt x="685516" y="135191"/>
                </a:lnTo>
                <a:lnTo>
                  <a:pt x="677632" y="116268"/>
                </a:lnTo>
                <a:lnTo>
                  <a:pt x="660286" y="109960"/>
                </a:lnTo>
                <a:close/>
              </a:path>
              <a:path w="6169025" h="2343150">
                <a:moveTo>
                  <a:pt x="744503" y="132511"/>
                </a:moveTo>
                <a:lnTo>
                  <a:pt x="727163" y="138819"/>
                </a:lnTo>
                <a:lnTo>
                  <a:pt x="719281" y="157742"/>
                </a:lnTo>
                <a:lnTo>
                  <a:pt x="727163" y="176665"/>
                </a:lnTo>
                <a:lnTo>
                  <a:pt x="744503" y="182973"/>
                </a:lnTo>
                <a:lnTo>
                  <a:pt x="761844" y="176665"/>
                </a:lnTo>
                <a:lnTo>
                  <a:pt x="769726" y="157742"/>
                </a:lnTo>
                <a:lnTo>
                  <a:pt x="761844" y="138819"/>
                </a:lnTo>
                <a:lnTo>
                  <a:pt x="744503" y="132511"/>
                </a:lnTo>
                <a:close/>
              </a:path>
              <a:path w="6169025" h="2343150">
                <a:moveTo>
                  <a:pt x="828100" y="156461"/>
                </a:moveTo>
                <a:lnTo>
                  <a:pt x="810754" y="162769"/>
                </a:lnTo>
                <a:lnTo>
                  <a:pt x="802869" y="181692"/>
                </a:lnTo>
                <a:lnTo>
                  <a:pt x="810754" y="200614"/>
                </a:lnTo>
                <a:lnTo>
                  <a:pt x="828100" y="206922"/>
                </a:lnTo>
                <a:lnTo>
                  <a:pt x="845446" y="200614"/>
                </a:lnTo>
                <a:lnTo>
                  <a:pt x="853330" y="181692"/>
                </a:lnTo>
                <a:lnTo>
                  <a:pt x="845446" y="162769"/>
                </a:lnTo>
                <a:lnTo>
                  <a:pt x="828100" y="156461"/>
                </a:lnTo>
                <a:close/>
              </a:path>
              <a:path w="6169025" h="2343150">
                <a:moveTo>
                  <a:pt x="910555" y="181606"/>
                </a:moveTo>
                <a:lnTo>
                  <a:pt x="893209" y="187913"/>
                </a:lnTo>
                <a:lnTo>
                  <a:pt x="885324" y="206836"/>
                </a:lnTo>
                <a:lnTo>
                  <a:pt x="893209" y="225759"/>
                </a:lnTo>
                <a:lnTo>
                  <a:pt x="910555" y="232066"/>
                </a:lnTo>
                <a:lnTo>
                  <a:pt x="927901" y="225759"/>
                </a:lnTo>
                <a:lnTo>
                  <a:pt x="935785" y="206836"/>
                </a:lnTo>
                <a:lnTo>
                  <a:pt x="927901" y="187913"/>
                </a:lnTo>
                <a:lnTo>
                  <a:pt x="910555" y="181606"/>
                </a:lnTo>
                <a:close/>
              </a:path>
              <a:path w="6169025" h="2343150">
                <a:moveTo>
                  <a:pt x="991503" y="207356"/>
                </a:moveTo>
                <a:lnTo>
                  <a:pt x="974157" y="213664"/>
                </a:lnTo>
                <a:lnTo>
                  <a:pt x="966273" y="232587"/>
                </a:lnTo>
                <a:lnTo>
                  <a:pt x="974157" y="251510"/>
                </a:lnTo>
                <a:lnTo>
                  <a:pt x="991503" y="257818"/>
                </a:lnTo>
                <a:lnTo>
                  <a:pt x="1008849" y="251510"/>
                </a:lnTo>
                <a:lnTo>
                  <a:pt x="1016734" y="232587"/>
                </a:lnTo>
                <a:lnTo>
                  <a:pt x="1008849" y="213664"/>
                </a:lnTo>
                <a:lnTo>
                  <a:pt x="991503" y="207356"/>
                </a:lnTo>
                <a:close/>
              </a:path>
              <a:path w="6169025" h="2343150">
                <a:moveTo>
                  <a:pt x="1071319" y="233760"/>
                </a:moveTo>
                <a:lnTo>
                  <a:pt x="1053973" y="240067"/>
                </a:lnTo>
                <a:lnTo>
                  <a:pt x="1046088" y="258990"/>
                </a:lnTo>
                <a:lnTo>
                  <a:pt x="1053973" y="277913"/>
                </a:lnTo>
                <a:lnTo>
                  <a:pt x="1071319" y="284220"/>
                </a:lnTo>
                <a:lnTo>
                  <a:pt x="1088665" y="277913"/>
                </a:lnTo>
                <a:lnTo>
                  <a:pt x="1096549" y="258990"/>
                </a:lnTo>
                <a:lnTo>
                  <a:pt x="1088665" y="240067"/>
                </a:lnTo>
                <a:lnTo>
                  <a:pt x="1071319" y="233760"/>
                </a:lnTo>
                <a:close/>
              </a:path>
              <a:path w="6169025" h="2343150">
                <a:moveTo>
                  <a:pt x="1150295" y="260644"/>
                </a:moveTo>
                <a:lnTo>
                  <a:pt x="1132949" y="266952"/>
                </a:lnTo>
                <a:lnTo>
                  <a:pt x="1125065" y="285875"/>
                </a:lnTo>
                <a:lnTo>
                  <a:pt x="1132949" y="304797"/>
                </a:lnTo>
                <a:lnTo>
                  <a:pt x="1150295" y="311105"/>
                </a:lnTo>
                <a:lnTo>
                  <a:pt x="1167641" y="304797"/>
                </a:lnTo>
                <a:lnTo>
                  <a:pt x="1175525" y="285875"/>
                </a:lnTo>
                <a:lnTo>
                  <a:pt x="1167641" y="266952"/>
                </a:lnTo>
                <a:lnTo>
                  <a:pt x="1150295" y="260644"/>
                </a:lnTo>
                <a:close/>
              </a:path>
              <a:path w="6169025" h="2343150">
                <a:moveTo>
                  <a:pt x="1228067" y="287606"/>
                </a:moveTo>
                <a:lnTo>
                  <a:pt x="1210727" y="293914"/>
                </a:lnTo>
                <a:lnTo>
                  <a:pt x="1202844" y="312837"/>
                </a:lnTo>
                <a:lnTo>
                  <a:pt x="1210727" y="331759"/>
                </a:lnTo>
                <a:lnTo>
                  <a:pt x="1228067" y="338067"/>
                </a:lnTo>
                <a:lnTo>
                  <a:pt x="1245408" y="331759"/>
                </a:lnTo>
                <a:lnTo>
                  <a:pt x="1253290" y="312837"/>
                </a:lnTo>
                <a:lnTo>
                  <a:pt x="1245408" y="293914"/>
                </a:lnTo>
                <a:lnTo>
                  <a:pt x="1228067" y="287606"/>
                </a:lnTo>
                <a:close/>
              </a:path>
              <a:path w="6169025" h="2343150">
                <a:moveTo>
                  <a:pt x="1304830" y="314957"/>
                </a:moveTo>
                <a:lnTo>
                  <a:pt x="1287484" y="321264"/>
                </a:lnTo>
                <a:lnTo>
                  <a:pt x="1279599" y="340186"/>
                </a:lnTo>
                <a:lnTo>
                  <a:pt x="1287484" y="359110"/>
                </a:lnTo>
                <a:lnTo>
                  <a:pt x="1304830" y="365417"/>
                </a:lnTo>
                <a:lnTo>
                  <a:pt x="1322176" y="359110"/>
                </a:lnTo>
                <a:lnTo>
                  <a:pt x="1330060" y="340186"/>
                </a:lnTo>
                <a:lnTo>
                  <a:pt x="1322176" y="321264"/>
                </a:lnTo>
                <a:lnTo>
                  <a:pt x="1304830" y="314957"/>
                </a:lnTo>
                <a:close/>
              </a:path>
              <a:path w="6169025" h="2343150">
                <a:moveTo>
                  <a:pt x="1380777" y="342151"/>
                </a:moveTo>
                <a:lnTo>
                  <a:pt x="1363431" y="348459"/>
                </a:lnTo>
                <a:lnTo>
                  <a:pt x="1355547" y="367382"/>
                </a:lnTo>
                <a:lnTo>
                  <a:pt x="1363431" y="386305"/>
                </a:lnTo>
                <a:lnTo>
                  <a:pt x="1380777" y="392613"/>
                </a:lnTo>
                <a:lnTo>
                  <a:pt x="1398123" y="386305"/>
                </a:lnTo>
                <a:lnTo>
                  <a:pt x="1406008" y="367382"/>
                </a:lnTo>
                <a:lnTo>
                  <a:pt x="1398123" y="348459"/>
                </a:lnTo>
                <a:lnTo>
                  <a:pt x="1380777" y="342151"/>
                </a:lnTo>
                <a:close/>
              </a:path>
              <a:path w="6169025" h="2343150">
                <a:moveTo>
                  <a:pt x="1455584" y="369782"/>
                </a:moveTo>
                <a:lnTo>
                  <a:pt x="1438243" y="376089"/>
                </a:lnTo>
                <a:lnTo>
                  <a:pt x="1430361" y="395012"/>
                </a:lnTo>
                <a:lnTo>
                  <a:pt x="1438243" y="413935"/>
                </a:lnTo>
                <a:lnTo>
                  <a:pt x="1455584" y="420243"/>
                </a:lnTo>
                <a:lnTo>
                  <a:pt x="1472925" y="413935"/>
                </a:lnTo>
                <a:lnTo>
                  <a:pt x="1480807" y="395012"/>
                </a:lnTo>
                <a:lnTo>
                  <a:pt x="1472925" y="376089"/>
                </a:lnTo>
                <a:lnTo>
                  <a:pt x="1455584" y="369782"/>
                </a:lnTo>
                <a:close/>
              </a:path>
              <a:path w="6169025" h="2343150">
                <a:moveTo>
                  <a:pt x="1530467" y="397800"/>
                </a:moveTo>
                <a:lnTo>
                  <a:pt x="1513121" y="404108"/>
                </a:lnTo>
                <a:lnTo>
                  <a:pt x="1505237" y="423031"/>
                </a:lnTo>
                <a:lnTo>
                  <a:pt x="1513121" y="441953"/>
                </a:lnTo>
                <a:lnTo>
                  <a:pt x="1530467" y="448261"/>
                </a:lnTo>
                <a:lnTo>
                  <a:pt x="1547813" y="441953"/>
                </a:lnTo>
                <a:lnTo>
                  <a:pt x="1555697" y="423031"/>
                </a:lnTo>
                <a:lnTo>
                  <a:pt x="1547813" y="404108"/>
                </a:lnTo>
                <a:lnTo>
                  <a:pt x="1530467" y="397800"/>
                </a:lnTo>
                <a:close/>
              </a:path>
              <a:path w="6169025" h="2343150">
                <a:moveTo>
                  <a:pt x="1603030" y="425057"/>
                </a:moveTo>
                <a:lnTo>
                  <a:pt x="1585684" y="431365"/>
                </a:lnTo>
                <a:lnTo>
                  <a:pt x="1577799" y="450288"/>
                </a:lnTo>
                <a:lnTo>
                  <a:pt x="1585684" y="469211"/>
                </a:lnTo>
                <a:lnTo>
                  <a:pt x="1603030" y="475519"/>
                </a:lnTo>
                <a:lnTo>
                  <a:pt x="1620376" y="469211"/>
                </a:lnTo>
                <a:lnTo>
                  <a:pt x="1628260" y="450288"/>
                </a:lnTo>
                <a:lnTo>
                  <a:pt x="1620376" y="431365"/>
                </a:lnTo>
                <a:lnTo>
                  <a:pt x="1603030" y="425057"/>
                </a:lnTo>
                <a:close/>
              </a:path>
              <a:path w="6169025" h="2343150">
                <a:moveTo>
                  <a:pt x="1673091" y="452128"/>
                </a:moveTo>
                <a:lnTo>
                  <a:pt x="1655745" y="458436"/>
                </a:lnTo>
                <a:lnTo>
                  <a:pt x="1647860" y="477359"/>
                </a:lnTo>
                <a:lnTo>
                  <a:pt x="1655745" y="496282"/>
                </a:lnTo>
                <a:lnTo>
                  <a:pt x="1673091" y="502589"/>
                </a:lnTo>
                <a:lnTo>
                  <a:pt x="1690436" y="496282"/>
                </a:lnTo>
                <a:lnTo>
                  <a:pt x="1698321" y="477359"/>
                </a:lnTo>
                <a:lnTo>
                  <a:pt x="1690436" y="458436"/>
                </a:lnTo>
                <a:lnTo>
                  <a:pt x="1673091" y="452128"/>
                </a:lnTo>
                <a:close/>
              </a:path>
              <a:path w="6169025" h="2343150">
                <a:moveTo>
                  <a:pt x="1743851" y="479603"/>
                </a:moveTo>
                <a:lnTo>
                  <a:pt x="1726505" y="485911"/>
                </a:lnTo>
                <a:lnTo>
                  <a:pt x="1718621" y="504833"/>
                </a:lnTo>
                <a:lnTo>
                  <a:pt x="1726505" y="523756"/>
                </a:lnTo>
                <a:lnTo>
                  <a:pt x="1743851" y="530064"/>
                </a:lnTo>
                <a:lnTo>
                  <a:pt x="1761197" y="523756"/>
                </a:lnTo>
                <a:lnTo>
                  <a:pt x="1769082" y="504833"/>
                </a:lnTo>
                <a:lnTo>
                  <a:pt x="1761197" y="485911"/>
                </a:lnTo>
                <a:lnTo>
                  <a:pt x="1743851" y="479603"/>
                </a:lnTo>
                <a:close/>
              </a:path>
              <a:path w="6169025" h="2343150">
                <a:moveTo>
                  <a:pt x="1814767" y="507249"/>
                </a:moveTo>
                <a:lnTo>
                  <a:pt x="1797421" y="513556"/>
                </a:lnTo>
                <a:lnTo>
                  <a:pt x="1789536" y="532478"/>
                </a:lnTo>
                <a:lnTo>
                  <a:pt x="1797421" y="551402"/>
                </a:lnTo>
                <a:lnTo>
                  <a:pt x="1814767" y="557709"/>
                </a:lnTo>
                <a:lnTo>
                  <a:pt x="1832113" y="551402"/>
                </a:lnTo>
                <a:lnTo>
                  <a:pt x="1839997" y="532478"/>
                </a:lnTo>
                <a:lnTo>
                  <a:pt x="1832113" y="513556"/>
                </a:lnTo>
                <a:lnTo>
                  <a:pt x="1814767" y="507249"/>
                </a:lnTo>
                <a:close/>
              </a:path>
              <a:path w="6169025" h="2343150">
                <a:moveTo>
                  <a:pt x="1885371" y="535391"/>
                </a:moveTo>
                <a:lnTo>
                  <a:pt x="1868025" y="541699"/>
                </a:lnTo>
                <a:lnTo>
                  <a:pt x="1860141" y="560622"/>
                </a:lnTo>
                <a:lnTo>
                  <a:pt x="1868025" y="579544"/>
                </a:lnTo>
                <a:lnTo>
                  <a:pt x="1885371" y="585851"/>
                </a:lnTo>
                <a:lnTo>
                  <a:pt x="1902717" y="579544"/>
                </a:lnTo>
                <a:lnTo>
                  <a:pt x="1910601" y="560622"/>
                </a:lnTo>
                <a:lnTo>
                  <a:pt x="1902717" y="541699"/>
                </a:lnTo>
                <a:lnTo>
                  <a:pt x="1885371" y="535391"/>
                </a:lnTo>
                <a:close/>
              </a:path>
              <a:path w="6169025" h="2343150">
                <a:moveTo>
                  <a:pt x="1955307" y="563223"/>
                </a:moveTo>
                <a:lnTo>
                  <a:pt x="1937961" y="569531"/>
                </a:lnTo>
                <a:lnTo>
                  <a:pt x="1930077" y="588454"/>
                </a:lnTo>
                <a:lnTo>
                  <a:pt x="1937961" y="607376"/>
                </a:lnTo>
                <a:lnTo>
                  <a:pt x="1955307" y="613684"/>
                </a:lnTo>
                <a:lnTo>
                  <a:pt x="1972653" y="607376"/>
                </a:lnTo>
                <a:lnTo>
                  <a:pt x="1980538" y="588454"/>
                </a:lnTo>
                <a:lnTo>
                  <a:pt x="1972653" y="569531"/>
                </a:lnTo>
                <a:lnTo>
                  <a:pt x="1955307" y="563223"/>
                </a:lnTo>
                <a:close/>
              </a:path>
              <a:path w="6169025" h="2343150">
                <a:moveTo>
                  <a:pt x="2024345" y="591427"/>
                </a:moveTo>
                <a:lnTo>
                  <a:pt x="2006999" y="597735"/>
                </a:lnTo>
                <a:lnTo>
                  <a:pt x="1999114" y="616658"/>
                </a:lnTo>
                <a:lnTo>
                  <a:pt x="2006999" y="635581"/>
                </a:lnTo>
                <a:lnTo>
                  <a:pt x="2024345" y="641889"/>
                </a:lnTo>
                <a:lnTo>
                  <a:pt x="2041691" y="635581"/>
                </a:lnTo>
                <a:lnTo>
                  <a:pt x="2049575" y="616658"/>
                </a:lnTo>
                <a:lnTo>
                  <a:pt x="2041691" y="597735"/>
                </a:lnTo>
                <a:lnTo>
                  <a:pt x="2024345" y="591427"/>
                </a:lnTo>
                <a:close/>
              </a:path>
              <a:path w="6169025" h="2343150">
                <a:moveTo>
                  <a:pt x="2092262" y="619057"/>
                </a:moveTo>
                <a:lnTo>
                  <a:pt x="2074916" y="625365"/>
                </a:lnTo>
                <a:lnTo>
                  <a:pt x="2067031" y="644288"/>
                </a:lnTo>
                <a:lnTo>
                  <a:pt x="2074916" y="663211"/>
                </a:lnTo>
                <a:lnTo>
                  <a:pt x="2092262" y="669519"/>
                </a:lnTo>
                <a:lnTo>
                  <a:pt x="2109608" y="663211"/>
                </a:lnTo>
                <a:lnTo>
                  <a:pt x="2117492" y="644288"/>
                </a:lnTo>
                <a:lnTo>
                  <a:pt x="2109608" y="625365"/>
                </a:lnTo>
                <a:lnTo>
                  <a:pt x="2092262" y="619057"/>
                </a:lnTo>
                <a:close/>
              </a:path>
              <a:path w="6169025" h="2343150">
                <a:moveTo>
                  <a:pt x="2160693" y="646750"/>
                </a:moveTo>
                <a:lnTo>
                  <a:pt x="2143347" y="653057"/>
                </a:lnTo>
                <a:lnTo>
                  <a:pt x="2135463" y="671980"/>
                </a:lnTo>
                <a:lnTo>
                  <a:pt x="2143347" y="690903"/>
                </a:lnTo>
                <a:lnTo>
                  <a:pt x="2160693" y="697210"/>
                </a:lnTo>
                <a:lnTo>
                  <a:pt x="2178039" y="690903"/>
                </a:lnTo>
                <a:lnTo>
                  <a:pt x="2185924" y="671980"/>
                </a:lnTo>
                <a:lnTo>
                  <a:pt x="2178039" y="653057"/>
                </a:lnTo>
                <a:lnTo>
                  <a:pt x="2160693" y="646750"/>
                </a:lnTo>
                <a:close/>
              </a:path>
              <a:path w="6169025" h="2343150">
                <a:moveTo>
                  <a:pt x="2229278" y="674908"/>
                </a:moveTo>
                <a:lnTo>
                  <a:pt x="2211932" y="681216"/>
                </a:lnTo>
                <a:lnTo>
                  <a:pt x="2204048" y="700139"/>
                </a:lnTo>
                <a:lnTo>
                  <a:pt x="2211932" y="719061"/>
                </a:lnTo>
                <a:lnTo>
                  <a:pt x="2229278" y="725369"/>
                </a:lnTo>
                <a:lnTo>
                  <a:pt x="2246624" y="719061"/>
                </a:lnTo>
                <a:lnTo>
                  <a:pt x="2254509" y="700139"/>
                </a:lnTo>
                <a:lnTo>
                  <a:pt x="2246624" y="681216"/>
                </a:lnTo>
                <a:lnTo>
                  <a:pt x="2229278" y="674908"/>
                </a:lnTo>
                <a:close/>
              </a:path>
              <a:path w="6169025" h="2343150">
                <a:moveTo>
                  <a:pt x="2296000" y="702242"/>
                </a:moveTo>
                <a:lnTo>
                  <a:pt x="2278654" y="708550"/>
                </a:lnTo>
                <a:lnTo>
                  <a:pt x="2270770" y="727473"/>
                </a:lnTo>
                <a:lnTo>
                  <a:pt x="2278654" y="746387"/>
                </a:lnTo>
                <a:lnTo>
                  <a:pt x="2296000" y="752691"/>
                </a:lnTo>
                <a:lnTo>
                  <a:pt x="2313346" y="746387"/>
                </a:lnTo>
                <a:lnTo>
                  <a:pt x="2321231" y="727473"/>
                </a:lnTo>
                <a:lnTo>
                  <a:pt x="2313346" y="708550"/>
                </a:lnTo>
                <a:lnTo>
                  <a:pt x="2296000" y="702242"/>
                </a:lnTo>
                <a:close/>
              </a:path>
              <a:path w="6169025" h="2343150">
                <a:moveTo>
                  <a:pt x="2362264" y="729655"/>
                </a:moveTo>
                <a:lnTo>
                  <a:pt x="2344924" y="735963"/>
                </a:lnTo>
                <a:lnTo>
                  <a:pt x="2337042" y="754886"/>
                </a:lnTo>
                <a:lnTo>
                  <a:pt x="2344924" y="773808"/>
                </a:lnTo>
                <a:lnTo>
                  <a:pt x="2362264" y="780116"/>
                </a:lnTo>
                <a:lnTo>
                  <a:pt x="2379605" y="773808"/>
                </a:lnTo>
                <a:lnTo>
                  <a:pt x="2387486" y="754886"/>
                </a:lnTo>
                <a:lnTo>
                  <a:pt x="2379605" y="735963"/>
                </a:lnTo>
                <a:lnTo>
                  <a:pt x="2362264" y="729655"/>
                </a:lnTo>
                <a:close/>
              </a:path>
              <a:path w="6169025" h="2343150">
                <a:moveTo>
                  <a:pt x="2427938" y="757006"/>
                </a:moveTo>
                <a:lnTo>
                  <a:pt x="2410592" y="763314"/>
                </a:lnTo>
                <a:lnTo>
                  <a:pt x="2402707" y="782237"/>
                </a:lnTo>
                <a:lnTo>
                  <a:pt x="2410592" y="801159"/>
                </a:lnTo>
                <a:lnTo>
                  <a:pt x="2427938" y="807466"/>
                </a:lnTo>
                <a:lnTo>
                  <a:pt x="2445284" y="801159"/>
                </a:lnTo>
                <a:lnTo>
                  <a:pt x="2453168" y="782237"/>
                </a:lnTo>
                <a:lnTo>
                  <a:pt x="2445284" y="763314"/>
                </a:lnTo>
                <a:lnTo>
                  <a:pt x="2427938" y="757006"/>
                </a:lnTo>
                <a:close/>
              </a:path>
              <a:path w="6169025" h="2343150">
                <a:moveTo>
                  <a:pt x="2492703" y="783906"/>
                </a:moveTo>
                <a:lnTo>
                  <a:pt x="2475357" y="790213"/>
                </a:lnTo>
                <a:lnTo>
                  <a:pt x="2467472" y="809137"/>
                </a:lnTo>
                <a:lnTo>
                  <a:pt x="2475357" y="828059"/>
                </a:lnTo>
                <a:lnTo>
                  <a:pt x="2492703" y="834366"/>
                </a:lnTo>
                <a:lnTo>
                  <a:pt x="2510049" y="828059"/>
                </a:lnTo>
                <a:lnTo>
                  <a:pt x="2517933" y="809137"/>
                </a:lnTo>
                <a:lnTo>
                  <a:pt x="2510049" y="790213"/>
                </a:lnTo>
                <a:lnTo>
                  <a:pt x="2492703" y="783906"/>
                </a:lnTo>
                <a:close/>
              </a:path>
              <a:path w="6169025" h="2343150">
                <a:moveTo>
                  <a:pt x="2557624" y="810961"/>
                </a:moveTo>
                <a:lnTo>
                  <a:pt x="2540278" y="817268"/>
                </a:lnTo>
                <a:lnTo>
                  <a:pt x="2532393" y="836191"/>
                </a:lnTo>
                <a:lnTo>
                  <a:pt x="2540278" y="855114"/>
                </a:lnTo>
                <a:lnTo>
                  <a:pt x="2557624" y="861422"/>
                </a:lnTo>
                <a:lnTo>
                  <a:pt x="2574970" y="855114"/>
                </a:lnTo>
                <a:lnTo>
                  <a:pt x="2582854" y="836191"/>
                </a:lnTo>
                <a:lnTo>
                  <a:pt x="2574970" y="817268"/>
                </a:lnTo>
                <a:lnTo>
                  <a:pt x="2557624" y="810961"/>
                </a:lnTo>
                <a:close/>
              </a:path>
              <a:path w="6169025" h="2343150">
                <a:moveTo>
                  <a:pt x="2622342" y="838326"/>
                </a:moveTo>
                <a:lnTo>
                  <a:pt x="2604996" y="844634"/>
                </a:lnTo>
                <a:lnTo>
                  <a:pt x="2597111" y="863557"/>
                </a:lnTo>
                <a:lnTo>
                  <a:pt x="2604996" y="882480"/>
                </a:lnTo>
                <a:lnTo>
                  <a:pt x="2622342" y="888788"/>
                </a:lnTo>
                <a:lnTo>
                  <a:pt x="2639688" y="882480"/>
                </a:lnTo>
                <a:lnTo>
                  <a:pt x="2647572" y="863557"/>
                </a:lnTo>
                <a:lnTo>
                  <a:pt x="2639688" y="844634"/>
                </a:lnTo>
                <a:lnTo>
                  <a:pt x="2622342" y="838326"/>
                </a:lnTo>
                <a:close/>
              </a:path>
              <a:path w="6169025" h="2343150">
                <a:moveTo>
                  <a:pt x="2686587" y="865336"/>
                </a:moveTo>
                <a:lnTo>
                  <a:pt x="2669246" y="871643"/>
                </a:lnTo>
                <a:lnTo>
                  <a:pt x="2661365" y="890566"/>
                </a:lnTo>
                <a:lnTo>
                  <a:pt x="2669246" y="909480"/>
                </a:lnTo>
                <a:lnTo>
                  <a:pt x="2686587" y="915785"/>
                </a:lnTo>
                <a:lnTo>
                  <a:pt x="2703927" y="909480"/>
                </a:lnTo>
                <a:lnTo>
                  <a:pt x="2711809" y="890566"/>
                </a:lnTo>
                <a:lnTo>
                  <a:pt x="2703927" y="871643"/>
                </a:lnTo>
                <a:lnTo>
                  <a:pt x="2686587" y="865336"/>
                </a:lnTo>
                <a:close/>
              </a:path>
              <a:path w="6169025" h="2343150">
                <a:moveTo>
                  <a:pt x="2750133" y="891584"/>
                </a:moveTo>
                <a:lnTo>
                  <a:pt x="2732787" y="897891"/>
                </a:lnTo>
                <a:lnTo>
                  <a:pt x="2724903" y="916813"/>
                </a:lnTo>
                <a:lnTo>
                  <a:pt x="2732787" y="935737"/>
                </a:lnTo>
                <a:lnTo>
                  <a:pt x="2750133" y="942044"/>
                </a:lnTo>
                <a:lnTo>
                  <a:pt x="2767479" y="935737"/>
                </a:lnTo>
                <a:lnTo>
                  <a:pt x="2775364" y="916813"/>
                </a:lnTo>
                <a:lnTo>
                  <a:pt x="2767479" y="897891"/>
                </a:lnTo>
                <a:lnTo>
                  <a:pt x="2750133" y="891584"/>
                </a:lnTo>
                <a:close/>
              </a:path>
              <a:path w="6169025" h="2343150">
                <a:moveTo>
                  <a:pt x="2813639" y="918996"/>
                </a:moveTo>
                <a:lnTo>
                  <a:pt x="2796293" y="925303"/>
                </a:lnTo>
                <a:lnTo>
                  <a:pt x="2788409" y="944226"/>
                </a:lnTo>
                <a:lnTo>
                  <a:pt x="2796293" y="963149"/>
                </a:lnTo>
                <a:lnTo>
                  <a:pt x="2813639" y="969457"/>
                </a:lnTo>
                <a:lnTo>
                  <a:pt x="2830985" y="963149"/>
                </a:lnTo>
                <a:lnTo>
                  <a:pt x="2838870" y="944226"/>
                </a:lnTo>
                <a:lnTo>
                  <a:pt x="2830985" y="925303"/>
                </a:lnTo>
                <a:lnTo>
                  <a:pt x="2813639" y="918996"/>
                </a:lnTo>
                <a:close/>
              </a:path>
              <a:path w="6169025" h="2343150">
                <a:moveTo>
                  <a:pt x="2876883" y="945240"/>
                </a:moveTo>
                <a:lnTo>
                  <a:pt x="2859537" y="951544"/>
                </a:lnTo>
                <a:lnTo>
                  <a:pt x="2851652" y="970458"/>
                </a:lnTo>
                <a:lnTo>
                  <a:pt x="2859537" y="989381"/>
                </a:lnTo>
                <a:lnTo>
                  <a:pt x="2876883" y="995689"/>
                </a:lnTo>
                <a:lnTo>
                  <a:pt x="2894229" y="989381"/>
                </a:lnTo>
                <a:lnTo>
                  <a:pt x="2902113" y="970458"/>
                </a:lnTo>
                <a:lnTo>
                  <a:pt x="2894229" y="951544"/>
                </a:lnTo>
                <a:lnTo>
                  <a:pt x="2876883" y="945240"/>
                </a:lnTo>
                <a:close/>
              </a:path>
              <a:path w="6169025" h="2343150">
                <a:moveTo>
                  <a:pt x="2939551" y="971663"/>
                </a:moveTo>
                <a:lnTo>
                  <a:pt x="2922205" y="977970"/>
                </a:lnTo>
                <a:lnTo>
                  <a:pt x="2914321" y="996893"/>
                </a:lnTo>
                <a:lnTo>
                  <a:pt x="2922205" y="1015816"/>
                </a:lnTo>
                <a:lnTo>
                  <a:pt x="2939551" y="1022123"/>
                </a:lnTo>
                <a:lnTo>
                  <a:pt x="2956897" y="1015816"/>
                </a:lnTo>
                <a:lnTo>
                  <a:pt x="2964781" y="996893"/>
                </a:lnTo>
                <a:lnTo>
                  <a:pt x="2956897" y="977970"/>
                </a:lnTo>
                <a:lnTo>
                  <a:pt x="2939551" y="971663"/>
                </a:lnTo>
                <a:close/>
              </a:path>
              <a:path w="6169025" h="2343150">
                <a:moveTo>
                  <a:pt x="3002173" y="998170"/>
                </a:moveTo>
                <a:lnTo>
                  <a:pt x="2984828" y="1004475"/>
                </a:lnTo>
                <a:lnTo>
                  <a:pt x="2976943" y="1023389"/>
                </a:lnTo>
                <a:lnTo>
                  <a:pt x="2984828" y="1042312"/>
                </a:lnTo>
                <a:lnTo>
                  <a:pt x="3002173" y="1048619"/>
                </a:lnTo>
                <a:lnTo>
                  <a:pt x="3019519" y="1042312"/>
                </a:lnTo>
                <a:lnTo>
                  <a:pt x="3027404" y="1023389"/>
                </a:lnTo>
                <a:lnTo>
                  <a:pt x="3019519" y="1004475"/>
                </a:lnTo>
                <a:lnTo>
                  <a:pt x="3002173" y="998170"/>
                </a:lnTo>
                <a:close/>
              </a:path>
              <a:path w="6169025" h="2343150">
                <a:moveTo>
                  <a:pt x="3065106" y="1024592"/>
                </a:moveTo>
                <a:lnTo>
                  <a:pt x="3047760" y="1030900"/>
                </a:lnTo>
                <a:lnTo>
                  <a:pt x="3039875" y="1049823"/>
                </a:lnTo>
                <a:lnTo>
                  <a:pt x="3047760" y="1068746"/>
                </a:lnTo>
                <a:lnTo>
                  <a:pt x="3065106" y="1075054"/>
                </a:lnTo>
                <a:lnTo>
                  <a:pt x="3082452" y="1068746"/>
                </a:lnTo>
                <a:lnTo>
                  <a:pt x="3090336" y="1049823"/>
                </a:lnTo>
                <a:lnTo>
                  <a:pt x="3082452" y="1030900"/>
                </a:lnTo>
                <a:lnTo>
                  <a:pt x="3065106" y="1024592"/>
                </a:lnTo>
                <a:close/>
              </a:path>
              <a:path w="6169025" h="2343150">
                <a:moveTo>
                  <a:pt x="3128023" y="1050871"/>
                </a:moveTo>
                <a:lnTo>
                  <a:pt x="3110677" y="1057179"/>
                </a:lnTo>
                <a:lnTo>
                  <a:pt x="3102792" y="1076102"/>
                </a:lnTo>
                <a:lnTo>
                  <a:pt x="3110677" y="1095016"/>
                </a:lnTo>
                <a:lnTo>
                  <a:pt x="3128023" y="1101320"/>
                </a:lnTo>
                <a:lnTo>
                  <a:pt x="3145369" y="1095016"/>
                </a:lnTo>
                <a:lnTo>
                  <a:pt x="3153253" y="1076102"/>
                </a:lnTo>
                <a:lnTo>
                  <a:pt x="3145369" y="1057179"/>
                </a:lnTo>
                <a:lnTo>
                  <a:pt x="3128023" y="1050871"/>
                </a:lnTo>
                <a:close/>
              </a:path>
              <a:path w="6169025" h="2343150">
                <a:moveTo>
                  <a:pt x="3190614" y="1077306"/>
                </a:moveTo>
                <a:lnTo>
                  <a:pt x="3173268" y="1083613"/>
                </a:lnTo>
                <a:lnTo>
                  <a:pt x="3165383" y="1102536"/>
                </a:lnTo>
                <a:lnTo>
                  <a:pt x="3173268" y="1121459"/>
                </a:lnTo>
                <a:lnTo>
                  <a:pt x="3190614" y="1127766"/>
                </a:lnTo>
                <a:lnTo>
                  <a:pt x="3207959" y="1121459"/>
                </a:lnTo>
                <a:lnTo>
                  <a:pt x="3215844" y="1102536"/>
                </a:lnTo>
                <a:lnTo>
                  <a:pt x="3207959" y="1083613"/>
                </a:lnTo>
                <a:lnTo>
                  <a:pt x="3190614" y="1077306"/>
                </a:lnTo>
                <a:close/>
              </a:path>
              <a:path w="6169025" h="2343150">
                <a:moveTo>
                  <a:pt x="3253157" y="1104112"/>
                </a:moveTo>
                <a:lnTo>
                  <a:pt x="3235811" y="1110420"/>
                </a:lnTo>
                <a:lnTo>
                  <a:pt x="3227927" y="1129343"/>
                </a:lnTo>
                <a:lnTo>
                  <a:pt x="3235811" y="1148266"/>
                </a:lnTo>
                <a:lnTo>
                  <a:pt x="3253157" y="1154574"/>
                </a:lnTo>
                <a:lnTo>
                  <a:pt x="3270503" y="1148266"/>
                </a:lnTo>
                <a:lnTo>
                  <a:pt x="3278388" y="1129343"/>
                </a:lnTo>
                <a:lnTo>
                  <a:pt x="3270503" y="1110420"/>
                </a:lnTo>
                <a:lnTo>
                  <a:pt x="3253157" y="1104112"/>
                </a:lnTo>
                <a:close/>
              </a:path>
              <a:path w="6169025" h="2343150">
                <a:moveTo>
                  <a:pt x="3315865" y="1130407"/>
                </a:moveTo>
                <a:lnTo>
                  <a:pt x="3298524" y="1136715"/>
                </a:lnTo>
                <a:lnTo>
                  <a:pt x="3290642" y="1155637"/>
                </a:lnTo>
                <a:lnTo>
                  <a:pt x="3298524" y="1174560"/>
                </a:lnTo>
                <a:lnTo>
                  <a:pt x="3315865" y="1180868"/>
                </a:lnTo>
                <a:lnTo>
                  <a:pt x="3333205" y="1174560"/>
                </a:lnTo>
                <a:lnTo>
                  <a:pt x="3341088" y="1155637"/>
                </a:lnTo>
                <a:lnTo>
                  <a:pt x="3333205" y="1136715"/>
                </a:lnTo>
                <a:lnTo>
                  <a:pt x="3315865" y="1130407"/>
                </a:lnTo>
                <a:close/>
              </a:path>
              <a:path w="6169025" h="2343150">
                <a:moveTo>
                  <a:pt x="3378867" y="1156220"/>
                </a:moveTo>
                <a:lnTo>
                  <a:pt x="3361521" y="1162527"/>
                </a:lnTo>
                <a:lnTo>
                  <a:pt x="3353636" y="1181450"/>
                </a:lnTo>
                <a:lnTo>
                  <a:pt x="3361521" y="1200373"/>
                </a:lnTo>
                <a:lnTo>
                  <a:pt x="3378867" y="1206680"/>
                </a:lnTo>
                <a:lnTo>
                  <a:pt x="3396213" y="1200373"/>
                </a:lnTo>
                <a:lnTo>
                  <a:pt x="3404097" y="1181450"/>
                </a:lnTo>
                <a:lnTo>
                  <a:pt x="3396213" y="1162527"/>
                </a:lnTo>
                <a:lnTo>
                  <a:pt x="3378867" y="1156220"/>
                </a:lnTo>
                <a:close/>
              </a:path>
              <a:path w="6169025" h="2343150">
                <a:moveTo>
                  <a:pt x="3443818" y="1183788"/>
                </a:moveTo>
                <a:lnTo>
                  <a:pt x="3426473" y="1190095"/>
                </a:lnTo>
                <a:lnTo>
                  <a:pt x="3418588" y="1209018"/>
                </a:lnTo>
                <a:lnTo>
                  <a:pt x="3426473" y="1227941"/>
                </a:lnTo>
                <a:lnTo>
                  <a:pt x="3443818" y="1234248"/>
                </a:lnTo>
                <a:lnTo>
                  <a:pt x="3461164" y="1227941"/>
                </a:lnTo>
                <a:lnTo>
                  <a:pt x="3469049" y="1209018"/>
                </a:lnTo>
                <a:lnTo>
                  <a:pt x="3461164" y="1190095"/>
                </a:lnTo>
                <a:lnTo>
                  <a:pt x="3443818" y="1183788"/>
                </a:lnTo>
                <a:close/>
              </a:path>
              <a:path w="6169025" h="2343150">
                <a:moveTo>
                  <a:pt x="3508304" y="1211417"/>
                </a:moveTo>
                <a:lnTo>
                  <a:pt x="3490958" y="1217725"/>
                </a:lnTo>
                <a:lnTo>
                  <a:pt x="3483074" y="1236648"/>
                </a:lnTo>
                <a:lnTo>
                  <a:pt x="3490958" y="1255571"/>
                </a:lnTo>
                <a:lnTo>
                  <a:pt x="3508304" y="1261878"/>
                </a:lnTo>
                <a:lnTo>
                  <a:pt x="3525650" y="1255571"/>
                </a:lnTo>
                <a:lnTo>
                  <a:pt x="3533534" y="1236648"/>
                </a:lnTo>
                <a:lnTo>
                  <a:pt x="3525650" y="1217725"/>
                </a:lnTo>
                <a:lnTo>
                  <a:pt x="3508304" y="1211417"/>
                </a:lnTo>
                <a:close/>
              </a:path>
              <a:path w="6169025" h="2343150">
                <a:moveTo>
                  <a:pt x="3571795" y="1238907"/>
                </a:moveTo>
                <a:lnTo>
                  <a:pt x="3554449" y="1245215"/>
                </a:lnTo>
                <a:lnTo>
                  <a:pt x="3546565" y="1264138"/>
                </a:lnTo>
                <a:lnTo>
                  <a:pt x="3554449" y="1283061"/>
                </a:lnTo>
                <a:lnTo>
                  <a:pt x="3571795" y="1289369"/>
                </a:lnTo>
                <a:lnTo>
                  <a:pt x="3589141" y="1283061"/>
                </a:lnTo>
                <a:lnTo>
                  <a:pt x="3597026" y="1264138"/>
                </a:lnTo>
                <a:lnTo>
                  <a:pt x="3589141" y="1245215"/>
                </a:lnTo>
                <a:lnTo>
                  <a:pt x="3571795" y="1238907"/>
                </a:lnTo>
                <a:close/>
              </a:path>
              <a:path w="6169025" h="2343150">
                <a:moveTo>
                  <a:pt x="3637694" y="1266709"/>
                </a:moveTo>
                <a:lnTo>
                  <a:pt x="3620348" y="1273016"/>
                </a:lnTo>
                <a:lnTo>
                  <a:pt x="3612464" y="1291938"/>
                </a:lnTo>
                <a:lnTo>
                  <a:pt x="3620348" y="1310862"/>
                </a:lnTo>
                <a:lnTo>
                  <a:pt x="3637694" y="1317169"/>
                </a:lnTo>
                <a:lnTo>
                  <a:pt x="3655040" y="1310862"/>
                </a:lnTo>
                <a:lnTo>
                  <a:pt x="3662925" y="1291938"/>
                </a:lnTo>
                <a:lnTo>
                  <a:pt x="3655040" y="1273016"/>
                </a:lnTo>
                <a:lnTo>
                  <a:pt x="3637694" y="1266709"/>
                </a:lnTo>
                <a:close/>
              </a:path>
              <a:path w="6169025" h="2343150">
                <a:moveTo>
                  <a:pt x="3708121" y="1296948"/>
                </a:moveTo>
                <a:lnTo>
                  <a:pt x="3690780" y="1303255"/>
                </a:lnTo>
                <a:lnTo>
                  <a:pt x="3682898" y="1322178"/>
                </a:lnTo>
                <a:lnTo>
                  <a:pt x="3690780" y="1341101"/>
                </a:lnTo>
                <a:lnTo>
                  <a:pt x="3708121" y="1347408"/>
                </a:lnTo>
                <a:lnTo>
                  <a:pt x="3725461" y="1341101"/>
                </a:lnTo>
                <a:lnTo>
                  <a:pt x="3733344" y="1322178"/>
                </a:lnTo>
                <a:lnTo>
                  <a:pt x="3725461" y="1303255"/>
                </a:lnTo>
                <a:lnTo>
                  <a:pt x="3708121" y="1296948"/>
                </a:lnTo>
                <a:close/>
              </a:path>
              <a:path w="6169025" h="2343150">
                <a:moveTo>
                  <a:pt x="3781932" y="1328010"/>
                </a:moveTo>
                <a:lnTo>
                  <a:pt x="3764587" y="1334318"/>
                </a:lnTo>
                <a:lnTo>
                  <a:pt x="3756703" y="1353240"/>
                </a:lnTo>
                <a:lnTo>
                  <a:pt x="3764587" y="1372163"/>
                </a:lnTo>
                <a:lnTo>
                  <a:pt x="3781932" y="1378471"/>
                </a:lnTo>
                <a:lnTo>
                  <a:pt x="3799278" y="1372163"/>
                </a:lnTo>
                <a:lnTo>
                  <a:pt x="3807162" y="1353240"/>
                </a:lnTo>
                <a:lnTo>
                  <a:pt x="3799278" y="1334318"/>
                </a:lnTo>
                <a:lnTo>
                  <a:pt x="3781932" y="1328010"/>
                </a:lnTo>
                <a:close/>
              </a:path>
              <a:path w="6169025" h="2343150">
                <a:moveTo>
                  <a:pt x="3857663" y="1359570"/>
                </a:moveTo>
                <a:lnTo>
                  <a:pt x="3840317" y="1365877"/>
                </a:lnTo>
                <a:lnTo>
                  <a:pt x="3832433" y="1384800"/>
                </a:lnTo>
                <a:lnTo>
                  <a:pt x="3840317" y="1403714"/>
                </a:lnTo>
                <a:lnTo>
                  <a:pt x="3857663" y="1410019"/>
                </a:lnTo>
                <a:lnTo>
                  <a:pt x="3875009" y="1403714"/>
                </a:lnTo>
                <a:lnTo>
                  <a:pt x="3882894" y="1384800"/>
                </a:lnTo>
                <a:lnTo>
                  <a:pt x="3875009" y="1365877"/>
                </a:lnTo>
                <a:lnTo>
                  <a:pt x="3857663" y="1359570"/>
                </a:lnTo>
                <a:close/>
              </a:path>
              <a:path w="6169025" h="2343150">
                <a:moveTo>
                  <a:pt x="3936872" y="1393940"/>
                </a:moveTo>
                <a:lnTo>
                  <a:pt x="3919526" y="1400248"/>
                </a:lnTo>
                <a:lnTo>
                  <a:pt x="3911641" y="1419171"/>
                </a:lnTo>
                <a:lnTo>
                  <a:pt x="3919526" y="1438093"/>
                </a:lnTo>
                <a:lnTo>
                  <a:pt x="3936872" y="1444401"/>
                </a:lnTo>
                <a:lnTo>
                  <a:pt x="3954218" y="1438093"/>
                </a:lnTo>
                <a:lnTo>
                  <a:pt x="3962102" y="1419171"/>
                </a:lnTo>
                <a:lnTo>
                  <a:pt x="3954218" y="1400248"/>
                </a:lnTo>
                <a:lnTo>
                  <a:pt x="3936872" y="1393940"/>
                </a:lnTo>
                <a:close/>
              </a:path>
              <a:path w="6169025" h="2343150">
                <a:moveTo>
                  <a:pt x="4018132" y="1427457"/>
                </a:moveTo>
                <a:lnTo>
                  <a:pt x="4000786" y="1433764"/>
                </a:lnTo>
                <a:lnTo>
                  <a:pt x="3992901" y="1452687"/>
                </a:lnTo>
                <a:lnTo>
                  <a:pt x="4000786" y="1471610"/>
                </a:lnTo>
                <a:lnTo>
                  <a:pt x="4018132" y="1477917"/>
                </a:lnTo>
                <a:lnTo>
                  <a:pt x="4035477" y="1471610"/>
                </a:lnTo>
                <a:lnTo>
                  <a:pt x="4043362" y="1452687"/>
                </a:lnTo>
                <a:lnTo>
                  <a:pt x="4035477" y="1433764"/>
                </a:lnTo>
                <a:lnTo>
                  <a:pt x="4018132" y="1427457"/>
                </a:lnTo>
                <a:close/>
              </a:path>
              <a:path w="6169025" h="2343150">
                <a:moveTo>
                  <a:pt x="4102217" y="1464142"/>
                </a:moveTo>
                <a:lnTo>
                  <a:pt x="4084871" y="1470449"/>
                </a:lnTo>
                <a:lnTo>
                  <a:pt x="4076987" y="1489371"/>
                </a:lnTo>
                <a:lnTo>
                  <a:pt x="4084871" y="1508294"/>
                </a:lnTo>
                <a:lnTo>
                  <a:pt x="4102217" y="1514602"/>
                </a:lnTo>
                <a:lnTo>
                  <a:pt x="4119563" y="1508294"/>
                </a:lnTo>
                <a:lnTo>
                  <a:pt x="4127447" y="1489371"/>
                </a:lnTo>
                <a:lnTo>
                  <a:pt x="4119563" y="1470449"/>
                </a:lnTo>
                <a:lnTo>
                  <a:pt x="4102217" y="1464142"/>
                </a:lnTo>
                <a:close/>
              </a:path>
              <a:path w="6169025" h="2343150">
                <a:moveTo>
                  <a:pt x="4191257" y="1500966"/>
                </a:moveTo>
                <a:lnTo>
                  <a:pt x="4173912" y="1507273"/>
                </a:lnTo>
                <a:lnTo>
                  <a:pt x="4166027" y="1526196"/>
                </a:lnTo>
                <a:lnTo>
                  <a:pt x="4173912" y="1545119"/>
                </a:lnTo>
                <a:lnTo>
                  <a:pt x="4191257" y="1551426"/>
                </a:lnTo>
                <a:lnTo>
                  <a:pt x="4208603" y="1545119"/>
                </a:lnTo>
                <a:lnTo>
                  <a:pt x="4216487" y="1526196"/>
                </a:lnTo>
                <a:lnTo>
                  <a:pt x="4208603" y="1507273"/>
                </a:lnTo>
                <a:lnTo>
                  <a:pt x="4191257" y="1500966"/>
                </a:lnTo>
                <a:close/>
              </a:path>
              <a:path w="6169025" h="2343150">
                <a:moveTo>
                  <a:pt x="4287815" y="1541580"/>
                </a:moveTo>
                <a:lnTo>
                  <a:pt x="4270469" y="1547887"/>
                </a:lnTo>
                <a:lnTo>
                  <a:pt x="4262584" y="1566810"/>
                </a:lnTo>
                <a:lnTo>
                  <a:pt x="4270469" y="1585733"/>
                </a:lnTo>
                <a:lnTo>
                  <a:pt x="4287815" y="1592040"/>
                </a:lnTo>
                <a:lnTo>
                  <a:pt x="4305161" y="1585733"/>
                </a:lnTo>
                <a:lnTo>
                  <a:pt x="4313045" y="1566810"/>
                </a:lnTo>
                <a:lnTo>
                  <a:pt x="4305161" y="1547887"/>
                </a:lnTo>
                <a:lnTo>
                  <a:pt x="4287815" y="1541580"/>
                </a:lnTo>
                <a:close/>
              </a:path>
              <a:path w="6169025" h="2343150">
                <a:moveTo>
                  <a:pt x="4393055" y="1585083"/>
                </a:moveTo>
                <a:lnTo>
                  <a:pt x="4375709" y="1591390"/>
                </a:lnTo>
                <a:lnTo>
                  <a:pt x="4367824" y="1610313"/>
                </a:lnTo>
                <a:lnTo>
                  <a:pt x="4375709" y="1629236"/>
                </a:lnTo>
                <a:lnTo>
                  <a:pt x="4393055" y="1635543"/>
                </a:lnTo>
                <a:lnTo>
                  <a:pt x="4410401" y="1629236"/>
                </a:lnTo>
                <a:lnTo>
                  <a:pt x="4418285" y="1610313"/>
                </a:lnTo>
                <a:lnTo>
                  <a:pt x="4410401" y="1591390"/>
                </a:lnTo>
                <a:lnTo>
                  <a:pt x="4393055" y="1585083"/>
                </a:lnTo>
                <a:close/>
              </a:path>
              <a:path w="6169025" h="2343150">
                <a:moveTo>
                  <a:pt x="4507830" y="1632018"/>
                </a:moveTo>
                <a:lnTo>
                  <a:pt x="4490484" y="1638326"/>
                </a:lnTo>
                <a:lnTo>
                  <a:pt x="4482599" y="1657249"/>
                </a:lnTo>
                <a:lnTo>
                  <a:pt x="4490484" y="1676171"/>
                </a:lnTo>
                <a:lnTo>
                  <a:pt x="4507830" y="1682479"/>
                </a:lnTo>
                <a:lnTo>
                  <a:pt x="4525176" y="1676171"/>
                </a:lnTo>
                <a:lnTo>
                  <a:pt x="4533060" y="1657249"/>
                </a:lnTo>
                <a:lnTo>
                  <a:pt x="4525176" y="1638326"/>
                </a:lnTo>
                <a:lnTo>
                  <a:pt x="4507830" y="1632018"/>
                </a:lnTo>
                <a:close/>
              </a:path>
              <a:path w="6169025" h="2343150">
                <a:moveTo>
                  <a:pt x="4633788" y="1685352"/>
                </a:moveTo>
                <a:lnTo>
                  <a:pt x="4616442" y="1691659"/>
                </a:lnTo>
                <a:lnTo>
                  <a:pt x="4608558" y="1710583"/>
                </a:lnTo>
                <a:lnTo>
                  <a:pt x="4616442" y="1729496"/>
                </a:lnTo>
                <a:lnTo>
                  <a:pt x="4633788" y="1735801"/>
                </a:lnTo>
                <a:lnTo>
                  <a:pt x="4651134" y="1729496"/>
                </a:lnTo>
                <a:lnTo>
                  <a:pt x="4659019" y="1710583"/>
                </a:lnTo>
                <a:lnTo>
                  <a:pt x="4651134" y="1691659"/>
                </a:lnTo>
                <a:lnTo>
                  <a:pt x="4633788" y="1685352"/>
                </a:lnTo>
                <a:close/>
              </a:path>
              <a:path w="6169025" h="2343150">
                <a:moveTo>
                  <a:pt x="4775355" y="1743315"/>
                </a:moveTo>
                <a:lnTo>
                  <a:pt x="4758009" y="1749622"/>
                </a:lnTo>
                <a:lnTo>
                  <a:pt x="4750125" y="1768545"/>
                </a:lnTo>
                <a:lnTo>
                  <a:pt x="4758009" y="1787468"/>
                </a:lnTo>
                <a:lnTo>
                  <a:pt x="4775355" y="1793775"/>
                </a:lnTo>
                <a:lnTo>
                  <a:pt x="4792701" y="1787468"/>
                </a:lnTo>
                <a:lnTo>
                  <a:pt x="4800586" y="1768545"/>
                </a:lnTo>
                <a:lnTo>
                  <a:pt x="4792701" y="1749622"/>
                </a:lnTo>
                <a:lnTo>
                  <a:pt x="4775355" y="1743315"/>
                </a:lnTo>
                <a:close/>
              </a:path>
              <a:path w="6169025" h="2343150">
                <a:moveTo>
                  <a:pt x="4939162" y="1808794"/>
                </a:moveTo>
                <a:lnTo>
                  <a:pt x="4921816" y="1815102"/>
                </a:lnTo>
                <a:lnTo>
                  <a:pt x="4913932" y="1834024"/>
                </a:lnTo>
                <a:lnTo>
                  <a:pt x="4921816" y="1852947"/>
                </a:lnTo>
                <a:lnTo>
                  <a:pt x="4939162" y="1859255"/>
                </a:lnTo>
                <a:lnTo>
                  <a:pt x="4956508" y="1852947"/>
                </a:lnTo>
                <a:lnTo>
                  <a:pt x="4964393" y="1834024"/>
                </a:lnTo>
                <a:lnTo>
                  <a:pt x="4956508" y="1815102"/>
                </a:lnTo>
                <a:lnTo>
                  <a:pt x="4939162" y="1808794"/>
                </a:lnTo>
                <a:close/>
              </a:path>
              <a:path w="6169025" h="2343150">
                <a:moveTo>
                  <a:pt x="5133931" y="1890332"/>
                </a:moveTo>
                <a:lnTo>
                  <a:pt x="5116591" y="1896640"/>
                </a:lnTo>
                <a:lnTo>
                  <a:pt x="5108709" y="1915563"/>
                </a:lnTo>
                <a:lnTo>
                  <a:pt x="5116591" y="1934486"/>
                </a:lnTo>
                <a:lnTo>
                  <a:pt x="5133931" y="1940794"/>
                </a:lnTo>
                <a:lnTo>
                  <a:pt x="5151272" y="1934486"/>
                </a:lnTo>
                <a:lnTo>
                  <a:pt x="5159154" y="1915563"/>
                </a:lnTo>
                <a:lnTo>
                  <a:pt x="5151272" y="1896640"/>
                </a:lnTo>
                <a:lnTo>
                  <a:pt x="5133931" y="1890332"/>
                </a:lnTo>
                <a:close/>
              </a:path>
              <a:path w="6169025" h="2343150">
                <a:moveTo>
                  <a:pt x="5378867" y="1987123"/>
                </a:moveTo>
                <a:lnTo>
                  <a:pt x="5361521" y="1993430"/>
                </a:lnTo>
                <a:lnTo>
                  <a:pt x="5353636" y="2012354"/>
                </a:lnTo>
                <a:lnTo>
                  <a:pt x="5361521" y="2031277"/>
                </a:lnTo>
                <a:lnTo>
                  <a:pt x="5378867" y="2037584"/>
                </a:lnTo>
                <a:lnTo>
                  <a:pt x="5396213" y="2031277"/>
                </a:lnTo>
                <a:lnTo>
                  <a:pt x="5404097" y="2012354"/>
                </a:lnTo>
                <a:lnTo>
                  <a:pt x="5396213" y="1993430"/>
                </a:lnTo>
                <a:lnTo>
                  <a:pt x="5378867" y="1987123"/>
                </a:lnTo>
                <a:close/>
              </a:path>
              <a:path w="6169025" h="2343150">
                <a:moveTo>
                  <a:pt x="5719356" y="2124605"/>
                </a:moveTo>
                <a:lnTo>
                  <a:pt x="5702010" y="2130913"/>
                </a:lnTo>
                <a:lnTo>
                  <a:pt x="5694126" y="2149836"/>
                </a:lnTo>
                <a:lnTo>
                  <a:pt x="5702010" y="2168750"/>
                </a:lnTo>
                <a:lnTo>
                  <a:pt x="5719356" y="2175055"/>
                </a:lnTo>
                <a:lnTo>
                  <a:pt x="5736702" y="2168750"/>
                </a:lnTo>
                <a:lnTo>
                  <a:pt x="5744587" y="2149836"/>
                </a:lnTo>
                <a:lnTo>
                  <a:pt x="5736702" y="2130913"/>
                </a:lnTo>
                <a:lnTo>
                  <a:pt x="5719356" y="2124605"/>
                </a:lnTo>
                <a:close/>
              </a:path>
              <a:path w="6169025" h="2343150">
                <a:moveTo>
                  <a:pt x="6143513" y="2292261"/>
                </a:moveTo>
                <a:lnTo>
                  <a:pt x="6126167" y="2298565"/>
                </a:lnTo>
                <a:lnTo>
                  <a:pt x="6118283" y="2317480"/>
                </a:lnTo>
                <a:lnTo>
                  <a:pt x="6126167" y="2336402"/>
                </a:lnTo>
                <a:lnTo>
                  <a:pt x="6143513" y="2342710"/>
                </a:lnTo>
                <a:lnTo>
                  <a:pt x="6160859" y="2336402"/>
                </a:lnTo>
                <a:lnTo>
                  <a:pt x="6168744" y="2317480"/>
                </a:lnTo>
                <a:lnTo>
                  <a:pt x="6160859" y="2298565"/>
                </a:lnTo>
                <a:lnTo>
                  <a:pt x="6143513" y="2292261"/>
                </a:lnTo>
                <a:close/>
              </a:path>
            </a:pathLst>
          </a:custGeom>
          <a:solidFill>
            <a:srgbClr val="3749DD"/>
          </a:solidFill>
        </p:spPr>
        <p:txBody>
          <a:bodyPr wrap="square" lIns="0" tIns="0" rIns="0" bIns="0" rtlCol="0"/>
          <a:lstStyle/>
          <a:p>
            <a:endParaRPr>
              <a:solidFill>
                <a:prstClr val="black"/>
              </a:solidFill>
              <a:latin typeface="Calibri"/>
            </a:endParaRPr>
          </a:p>
        </p:txBody>
      </p:sp>
      <p:sp>
        <p:nvSpPr>
          <p:cNvPr id="352" name="object 352"/>
          <p:cNvSpPr/>
          <p:nvPr/>
        </p:nvSpPr>
        <p:spPr>
          <a:xfrm>
            <a:off x="9045668" y="5083745"/>
            <a:ext cx="0" cy="7620"/>
          </a:xfrm>
          <a:custGeom>
            <a:avLst/>
            <a:gdLst/>
            <a:ahLst/>
            <a:cxnLst/>
            <a:rect l="l" t="t" r="r" b="b"/>
            <a:pathLst>
              <a:path h="7620">
                <a:moveTo>
                  <a:pt x="-5824" y="3556"/>
                </a:moveTo>
                <a:lnTo>
                  <a:pt x="5824" y="3556"/>
                </a:lnTo>
              </a:path>
            </a:pathLst>
          </a:custGeom>
          <a:ln w="7113">
            <a:solidFill>
              <a:srgbClr val="4F64D5"/>
            </a:solidFill>
          </a:ln>
        </p:spPr>
        <p:txBody>
          <a:bodyPr wrap="square" lIns="0" tIns="0" rIns="0" bIns="0" rtlCol="0"/>
          <a:lstStyle/>
          <a:p>
            <a:endParaRPr>
              <a:solidFill>
                <a:prstClr val="black"/>
              </a:solidFill>
              <a:latin typeface="Calibri"/>
            </a:endParaRPr>
          </a:p>
        </p:txBody>
      </p:sp>
      <p:sp>
        <p:nvSpPr>
          <p:cNvPr id="353" name="object 353"/>
          <p:cNvSpPr/>
          <p:nvPr/>
        </p:nvSpPr>
        <p:spPr>
          <a:xfrm>
            <a:off x="9020446" y="5083745"/>
            <a:ext cx="50800" cy="0"/>
          </a:xfrm>
          <a:custGeom>
            <a:avLst/>
            <a:gdLst/>
            <a:ahLst/>
            <a:cxnLst/>
            <a:rect l="l" t="t" r="r" b="b"/>
            <a:pathLst>
              <a:path w="50800">
                <a:moveTo>
                  <a:pt x="0" y="0"/>
                </a:moveTo>
                <a:lnTo>
                  <a:pt x="50445" y="0"/>
                </a:lnTo>
              </a:path>
            </a:pathLst>
          </a:custGeom>
          <a:ln w="11648">
            <a:solidFill>
              <a:srgbClr val="4F64D5"/>
            </a:solidFill>
          </a:ln>
        </p:spPr>
        <p:txBody>
          <a:bodyPr wrap="square" lIns="0" tIns="0" rIns="0" bIns="0" rtlCol="0"/>
          <a:lstStyle/>
          <a:p>
            <a:endParaRPr>
              <a:solidFill>
                <a:prstClr val="black"/>
              </a:solidFill>
              <a:latin typeface="Calibri"/>
            </a:endParaRPr>
          </a:p>
        </p:txBody>
      </p:sp>
      <p:sp>
        <p:nvSpPr>
          <p:cNvPr id="354" name="object 354"/>
          <p:cNvSpPr/>
          <p:nvPr/>
        </p:nvSpPr>
        <p:spPr>
          <a:xfrm>
            <a:off x="9045668" y="5141319"/>
            <a:ext cx="0" cy="17780"/>
          </a:xfrm>
          <a:custGeom>
            <a:avLst/>
            <a:gdLst/>
            <a:ahLst/>
            <a:cxnLst/>
            <a:rect l="l" t="t" r="r" b="b"/>
            <a:pathLst>
              <a:path h="17779">
                <a:moveTo>
                  <a:pt x="-5824" y="8713"/>
                </a:moveTo>
                <a:lnTo>
                  <a:pt x="5824" y="8713"/>
                </a:lnTo>
              </a:path>
            </a:pathLst>
          </a:custGeom>
          <a:ln w="17426">
            <a:solidFill>
              <a:srgbClr val="4F64D5"/>
            </a:solidFill>
          </a:ln>
        </p:spPr>
        <p:txBody>
          <a:bodyPr wrap="square" lIns="0" tIns="0" rIns="0" bIns="0" rtlCol="0"/>
          <a:lstStyle/>
          <a:p>
            <a:endParaRPr>
              <a:solidFill>
                <a:prstClr val="black"/>
              </a:solidFill>
              <a:latin typeface="Calibri"/>
            </a:endParaRPr>
          </a:p>
        </p:txBody>
      </p:sp>
      <p:sp>
        <p:nvSpPr>
          <p:cNvPr id="355" name="object 355"/>
          <p:cNvSpPr/>
          <p:nvPr/>
        </p:nvSpPr>
        <p:spPr>
          <a:xfrm>
            <a:off x="9020446" y="5158745"/>
            <a:ext cx="50800" cy="0"/>
          </a:xfrm>
          <a:custGeom>
            <a:avLst/>
            <a:gdLst/>
            <a:ahLst/>
            <a:cxnLst/>
            <a:rect l="l" t="t" r="r" b="b"/>
            <a:pathLst>
              <a:path w="50800">
                <a:moveTo>
                  <a:pt x="0" y="0"/>
                </a:moveTo>
                <a:lnTo>
                  <a:pt x="50445" y="0"/>
                </a:lnTo>
              </a:path>
            </a:pathLst>
          </a:custGeom>
          <a:ln w="11648">
            <a:solidFill>
              <a:srgbClr val="4F64D5"/>
            </a:solidFill>
          </a:ln>
        </p:spPr>
        <p:txBody>
          <a:bodyPr wrap="square" lIns="0" tIns="0" rIns="0" bIns="0" rtlCol="0"/>
          <a:lstStyle/>
          <a:p>
            <a:endParaRPr>
              <a:solidFill>
                <a:prstClr val="black"/>
              </a:solidFill>
              <a:latin typeface="Calibri"/>
            </a:endParaRPr>
          </a:p>
        </p:txBody>
      </p:sp>
      <p:sp>
        <p:nvSpPr>
          <p:cNvPr id="356" name="object 356"/>
          <p:cNvSpPr/>
          <p:nvPr/>
        </p:nvSpPr>
        <p:spPr>
          <a:xfrm>
            <a:off x="3002122" y="2704048"/>
            <a:ext cx="6069330" cy="2437765"/>
          </a:xfrm>
          <a:custGeom>
            <a:avLst/>
            <a:gdLst/>
            <a:ahLst/>
            <a:cxnLst/>
            <a:rect l="l" t="t" r="r" b="b"/>
            <a:pathLst>
              <a:path w="6069330" h="2437765">
                <a:moveTo>
                  <a:pt x="25229" y="6472"/>
                </a:moveTo>
                <a:lnTo>
                  <a:pt x="7884" y="12777"/>
                </a:lnTo>
                <a:lnTo>
                  <a:pt x="0" y="31691"/>
                </a:lnTo>
                <a:lnTo>
                  <a:pt x="7884" y="50614"/>
                </a:lnTo>
                <a:lnTo>
                  <a:pt x="25229" y="56922"/>
                </a:lnTo>
                <a:lnTo>
                  <a:pt x="42574" y="50614"/>
                </a:lnTo>
                <a:lnTo>
                  <a:pt x="50458" y="31691"/>
                </a:lnTo>
                <a:lnTo>
                  <a:pt x="42574" y="12777"/>
                </a:lnTo>
                <a:lnTo>
                  <a:pt x="25229" y="6472"/>
                </a:lnTo>
                <a:close/>
              </a:path>
              <a:path w="6069330" h="2437765">
                <a:moveTo>
                  <a:pt x="122164" y="233"/>
                </a:moveTo>
                <a:lnTo>
                  <a:pt x="104819" y="6540"/>
                </a:lnTo>
                <a:lnTo>
                  <a:pt x="96935" y="25463"/>
                </a:lnTo>
                <a:lnTo>
                  <a:pt x="104819" y="44386"/>
                </a:lnTo>
                <a:lnTo>
                  <a:pt x="122164" y="50693"/>
                </a:lnTo>
                <a:lnTo>
                  <a:pt x="139509" y="44386"/>
                </a:lnTo>
                <a:lnTo>
                  <a:pt x="147393" y="25463"/>
                </a:lnTo>
                <a:lnTo>
                  <a:pt x="139509" y="6540"/>
                </a:lnTo>
                <a:lnTo>
                  <a:pt x="122164" y="233"/>
                </a:lnTo>
                <a:close/>
              </a:path>
              <a:path w="6069330" h="2437765">
                <a:moveTo>
                  <a:pt x="216261" y="0"/>
                </a:moveTo>
                <a:lnTo>
                  <a:pt x="198916" y="6307"/>
                </a:lnTo>
                <a:lnTo>
                  <a:pt x="191032" y="25230"/>
                </a:lnTo>
                <a:lnTo>
                  <a:pt x="198916" y="44153"/>
                </a:lnTo>
                <a:lnTo>
                  <a:pt x="216261" y="50461"/>
                </a:lnTo>
                <a:lnTo>
                  <a:pt x="233607" y="44153"/>
                </a:lnTo>
                <a:lnTo>
                  <a:pt x="241491" y="25230"/>
                </a:lnTo>
                <a:lnTo>
                  <a:pt x="233607" y="6307"/>
                </a:lnTo>
                <a:lnTo>
                  <a:pt x="216261" y="0"/>
                </a:lnTo>
                <a:close/>
              </a:path>
              <a:path w="6069330" h="2437765">
                <a:moveTo>
                  <a:pt x="308830" y="4690"/>
                </a:moveTo>
                <a:lnTo>
                  <a:pt x="291484" y="10997"/>
                </a:lnTo>
                <a:lnTo>
                  <a:pt x="283599" y="29920"/>
                </a:lnTo>
                <a:lnTo>
                  <a:pt x="291484" y="48843"/>
                </a:lnTo>
                <a:lnTo>
                  <a:pt x="308830" y="55151"/>
                </a:lnTo>
                <a:lnTo>
                  <a:pt x="326176" y="48843"/>
                </a:lnTo>
                <a:lnTo>
                  <a:pt x="334060" y="29920"/>
                </a:lnTo>
                <a:lnTo>
                  <a:pt x="326176" y="10997"/>
                </a:lnTo>
                <a:lnTo>
                  <a:pt x="308830" y="4690"/>
                </a:lnTo>
                <a:close/>
              </a:path>
              <a:path w="6069330" h="2437765">
                <a:moveTo>
                  <a:pt x="399547" y="13620"/>
                </a:moveTo>
                <a:lnTo>
                  <a:pt x="382201" y="19928"/>
                </a:lnTo>
                <a:lnTo>
                  <a:pt x="374317" y="38851"/>
                </a:lnTo>
                <a:lnTo>
                  <a:pt x="382201" y="57774"/>
                </a:lnTo>
                <a:lnTo>
                  <a:pt x="399547" y="64082"/>
                </a:lnTo>
                <a:lnTo>
                  <a:pt x="416893" y="57774"/>
                </a:lnTo>
                <a:lnTo>
                  <a:pt x="424778" y="38851"/>
                </a:lnTo>
                <a:lnTo>
                  <a:pt x="416893" y="19928"/>
                </a:lnTo>
                <a:lnTo>
                  <a:pt x="399547" y="13620"/>
                </a:lnTo>
                <a:close/>
              </a:path>
              <a:path w="6069330" h="2437765">
                <a:moveTo>
                  <a:pt x="487905" y="27288"/>
                </a:moveTo>
                <a:lnTo>
                  <a:pt x="470559" y="33596"/>
                </a:lnTo>
                <a:lnTo>
                  <a:pt x="462674" y="52519"/>
                </a:lnTo>
                <a:lnTo>
                  <a:pt x="470559" y="71441"/>
                </a:lnTo>
                <a:lnTo>
                  <a:pt x="487905" y="77749"/>
                </a:lnTo>
                <a:lnTo>
                  <a:pt x="505251" y="71441"/>
                </a:lnTo>
                <a:lnTo>
                  <a:pt x="513135" y="52519"/>
                </a:lnTo>
                <a:lnTo>
                  <a:pt x="505251" y="33596"/>
                </a:lnTo>
                <a:lnTo>
                  <a:pt x="487905" y="27288"/>
                </a:lnTo>
                <a:close/>
              </a:path>
              <a:path w="6069330" h="2437765">
                <a:moveTo>
                  <a:pt x="574957" y="43902"/>
                </a:moveTo>
                <a:lnTo>
                  <a:pt x="557611" y="50207"/>
                </a:lnTo>
                <a:lnTo>
                  <a:pt x="549727" y="69121"/>
                </a:lnTo>
                <a:lnTo>
                  <a:pt x="557611" y="88044"/>
                </a:lnTo>
                <a:lnTo>
                  <a:pt x="574957" y="94351"/>
                </a:lnTo>
                <a:lnTo>
                  <a:pt x="592303" y="88044"/>
                </a:lnTo>
                <a:lnTo>
                  <a:pt x="600188" y="69121"/>
                </a:lnTo>
                <a:lnTo>
                  <a:pt x="592303" y="50207"/>
                </a:lnTo>
                <a:lnTo>
                  <a:pt x="574957" y="43902"/>
                </a:lnTo>
                <a:close/>
              </a:path>
              <a:path w="6069330" h="2437765">
                <a:moveTo>
                  <a:pt x="660286" y="61701"/>
                </a:moveTo>
                <a:lnTo>
                  <a:pt x="642940" y="68006"/>
                </a:lnTo>
                <a:lnTo>
                  <a:pt x="635055" y="86921"/>
                </a:lnTo>
                <a:lnTo>
                  <a:pt x="642940" y="105843"/>
                </a:lnTo>
                <a:lnTo>
                  <a:pt x="660286" y="112150"/>
                </a:lnTo>
                <a:lnTo>
                  <a:pt x="677632" y="105843"/>
                </a:lnTo>
                <a:lnTo>
                  <a:pt x="685516" y="86921"/>
                </a:lnTo>
                <a:lnTo>
                  <a:pt x="677632" y="68006"/>
                </a:lnTo>
                <a:lnTo>
                  <a:pt x="660286" y="61701"/>
                </a:lnTo>
                <a:close/>
              </a:path>
              <a:path w="6069330" h="2437765">
                <a:moveTo>
                  <a:pt x="744503" y="82005"/>
                </a:moveTo>
                <a:lnTo>
                  <a:pt x="727163" y="88312"/>
                </a:lnTo>
                <a:lnTo>
                  <a:pt x="719281" y="107235"/>
                </a:lnTo>
                <a:lnTo>
                  <a:pt x="727163" y="126158"/>
                </a:lnTo>
                <a:lnTo>
                  <a:pt x="744503" y="132465"/>
                </a:lnTo>
                <a:lnTo>
                  <a:pt x="761844" y="126158"/>
                </a:lnTo>
                <a:lnTo>
                  <a:pt x="769726" y="107235"/>
                </a:lnTo>
                <a:lnTo>
                  <a:pt x="761844" y="88312"/>
                </a:lnTo>
                <a:lnTo>
                  <a:pt x="744503" y="82005"/>
                </a:lnTo>
                <a:close/>
              </a:path>
              <a:path w="6069330" h="2437765">
                <a:moveTo>
                  <a:pt x="828100" y="103593"/>
                </a:moveTo>
                <a:lnTo>
                  <a:pt x="810754" y="109901"/>
                </a:lnTo>
                <a:lnTo>
                  <a:pt x="802869" y="128823"/>
                </a:lnTo>
                <a:lnTo>
                  <a:pt x="810754" y="147746"/>
                </a:lnTo>
                <a:lnTo>
                  <a:pt x="828100" y="154054"/>
                </a:lnTo>
                <a:lnTo>
                  <a:pt x="845446" y="147746"/>
                </a:lnTo>
                <a:lnTo>
                  <a:pt x="853330" y="128823"/>
                </a:lnTo>
                <a:lnTo>
                  <a:pt x="845446" y="109901"/>
                </a:lnTo>
                <a:lnTo>
                  <a:pt x="828100" y="103593"/>
                </a:lnTo>
                <a:close/>
              </a:path>
              <a:path w="6069330" h="2437765">
                <a:moveTo>
                  <a:pt x="910555" y="127092"/>
                </a:moveTo>
                <a:lnTo>
                  <a:pt x="893209" y="133399"/>
                </a:lnTo>
                <a:lnTo>
                  <a:pt x="885324" y="152322"/>
                </a:lnTo>
                <a:lnTo>
                  <a:pt x="893209" y="171245"/>
                </a:lnTo>
                <a:lnTo>
                  <a:pt x="910555" y="177552"/>
                </a:lnTo>
                <a:lnTo>
                  <a:pt x="927901" y="171245"/>
                </a:lnTo>
                <a:lnTo>
                  <a:pt x="935785" y="152322"/>
                </a:lnTo>
                <a:lnTo>
                  <a:pt x="927901" y="133399"/>
                </a:lnTo>
                <a:lnTo>
                  <a:pt x="910555" y="127092"/>
                </a:lnTo>
                <a:close/>
              </a:path>
              <a:path w="6069330" h="2437765">
                <a:moveTo>
                  <a:pt x="991503" y="152190"/>
                </a:moveTo>
                <a:lnTo>
                  <a:pt x="974157" y="158498"/>
                </a:lnTo>
                <a:lnTo>
                  <a:pt x="966273" y="177421"/>
                </a:lnTo>
                <a:lnTo>
                  <a:pt x="974157" y="196343"/>
                </a:lnTo>
                <a:lnTo>
                  <a:pt x="991503" y="202651"/>
                </a:lnTo>
                <a:lnTo>
                  <a:pt x="1008849" y="196343"/>
                </a:lnTo>
                <a:lnTo>
                  <a:pt x="1016734" y="177421"/>
                </a:lnTo>
                <a:lnTo>
                  <a:pt x="1008849" y="158498"/>
                </a:lnTo>
                <a:lnTo>
                  <a:pt x="991503" y="152190"/>
                </a:lnTo>
                <a:close/>
              </a:path>
              <a:path w="6069330" h="2437765">
                <a:moveTo>
                  <a:pt x="1071319" y="177646"/>
                </a:moveTo>
                <a:lnTo>
                  <a:pt x="1053973" y="183953"/>
                </a:lnTo>
                <a:lnTo>
                  <a:pt x="1046088" y="202875"/>
                </a:lnTo>
                <a:lnTo>
                  <a:pt x="1053973" y="221798"/>
                </a:lnTo>
                <a:lnTo>
                  <a:pt x="1071319" y="228106"/>
                </a:lnTo>
                <a:lnTo>
                  <a:pt x="1088665" y="221798"/>
                </a:lnTo>
                <a:lnTo>
                  <a:pt x="1096549" y="202875"/>
                </a:lnTo>
                <a:lnTo>
                  <a:pt x="1088665" y="183953"/>
                </a:lnTo>
                <a:lnTo>
                  <a:pt x="1071319" y="177646"/>
                </a:lnTo>
                <a:close/>
              </a:path>
              <a:path w="6069330" h="2437765">
                <a:moveTo>
                  <a:pt x="1150295" y="204887"/>
                </a:moveTo>
                <a:lnTo>
                  <a:pt x="1132949" y="211195"/>
                </a:lnTo>
                <a:lnTo>
                  <a:pt x="1125065" y="230118"/>
                </a:lnTo>
                <a:lnTo>
                  <a:pt x="1132949" y="249040"/>
                </a:lnTo>
                <a:lnTo>
                  <a:pt x="1150295" y="255348"/>
                </a:lnTo>
                <a:lnTo>
                  <a:pt x="1167641" y="249040"/>
                </a:lnTo>
                <a:lnTo>
                  <a:pt x="1175525" y="230118"/>
                </a:lnTo>
                <a:lnTo>
                  <a:pt x="1167641" y="211195"/>
                </a:lnTo>
                <a:lnTo>
                  <a:pt x="1150295" y="204887"/>
                </a:lnTo>
                <a:close/>
              </a:path>
              <a:path w="6069330" h="2437765">
                <a:moveTo>
                  <a:pt x="1228067" y="232812"/>
                </a:moveTo>
                <a:lnTo>
                  <a:pt x="1210727" y="239120"/>
                </a:lnTo>
                <a:lnTo>
                  <a:pt x="1202844" y="258043"/>
                </a:lnTo>
                <a:lnTo>
                  <a:pt x="1210727" y="276966"/>
                </a:lnTo>
                <a:lnTo>
                  <a:pt x="1228067" y="283274"/>
                </a:lnTo>
                <a:lnTo>
                  <a:pt x="1245408" y="276966"/>
                </a:lnTo>
                <a:lnTo>
                  <a:pt x="1253290" y="258043"/>
                </a:lnTo>
                <a:lnTo>
                  <a:pt x="1245408" y="239120"/>
                </a:lnTo>
                <a:lnTo>
                  <a:pt x="1228067" y="232812"/>
                </a:lnTo>
                <a:close/>
              </a:path>
              <a:path w="6069330" h="2437765">
                <a:moveTo>
                  <a:pt x="1304830" y="260940"/>
                </a:moveTo>
                <a:lnTo>
                  <a:pt x="1287484" y="267247"/>
                </a:lnTo>
                <a:lnTo>
                  <a:pt x="1279599" y="286170"/>
                </a:lnTo>
                <a:lnTo>
                  <a:pt x="1287484" y="305093"/>
                </a:lnTo>
                <a:lnTo>
                  <a:pt x="1304830" y="311400"/>
                </a:lnTo>
                <a:lnTo>
                  <a:pt x="1322176" y="305093"/>
                </a:lnTo>
                <a:lnTo>
                  <a:pt x="1330060" y="286170"/>
                </a:lnTo>
                <a:lnTo>
                  <a:pt x="1322176" y="267247"/>
                </a:lnTo>
                <a:lnTo>
                  <a:pt x="1304830" y="260940"/>
                </a:lnTo>
                <a:close/>
              </a:path>
              <a:path w="6069330" h="2437765">
                <a:moveTo>
                  <a:pt x="1380777" y="289626"/>
                </a:moveTo>
                <a:lnTo>
                  <a:pt x="1363431" y="295933"/>
                </a:lnTo>
                <a:lnTo>
                  <a:pt x="1355547" y="314856"/>
                </a:lnTo>
                <a:lnTo>
                  <a:pt x="1363431" y="333779"/>
                </a:lnTo>
                <a:lnTo>
                  <a:pt x="1380777" y="340086"/>
                </a:lnTo>
                <a:lnTo>
                  <a:pt x="1398123" y="333779"/>
                </a:lnTo>
                <a:lnTo>
                  <a:pt x="1406008" y="314856"/>
                </a:lnTo>
                <a:lnTo>
                  <a:pt x="1398123" y="295933"/>
                </a:lnTo>
                <a:lnTo>
                  <a:pt x="1380777" y="289626"/>
                </a:lnTo>
                <a:close/>
              </a:path>
              <a:path w="6069330" h="2437765">
                <a:moveTo>
                  <a:pt x="1455584" y="319228"/>
                </a:moveTo>
                <a:lnTo>
                  <a:pt x="1438243" y="325536"/>
                </a:lnTo>
                <a:lnTo>
                  <a:pt x="1430361" y="344459"/>
                </a:lnTo>
                <a:lnTo>
                  <a:pt x="1438243" y="363381"/>
                </a:lnTo>
                <a:lnTo>
                  <a:pt x="1455584" y="369689"/>
                </a:lnTo>
                <a:lnTo>
                  <a:pt x="1472925" y="363381"/>
                </a:lnTo>
                <a:lnTo>
                  <a:pt x="1480807" y="344459"/>
                </a:lnTo>
                <a:lnTo>
                  <a:pt x="1472925" y="325536"/>
                </a:lnTo>
                <a:lnTo>
                  <a:pt x="1455584" y="319228"/>
                </a:lnTo>
                <a:close/>
              </a:path>
              <a:path w="6069330" h="2437765">
                <a:moveTo>
                  <a:pt x="1530467" y="350197"/>
                </a:moveTo>
                <a:lnTo>
                  <a:pt x="1513121" y="356505"/>
                </a:lnTo>
                <a:lnTo>
                  <a:pt x="1505237" y="375428"/>
                </a:lnTo>
                <a:lnTo>
                  <a:pt x="1513121" y="394351"/>
                </a:lnTo>
                <a:lnTo>
                  <a:pt x="1530467" y="400658"/>
                </a:lnTo>
                <a:lnTo>
                  <a:pt x="1547813" y="394351"/>
                </a:lnTo>
                <a:lnTo>
                  <a:pt x="1555697" y="375428"/>
                </a:lnTo>
                <a:lnTo>
                  <a:pt x="1547813" y="356505"/>
                </a:lnTo>
                <a:lnTo>
                  <a:pt x="1530467" y="350197"/>
                </a:lnTo>
                <a:close/>
              </a:path>
              <a:path w="6069330" h="2437765">
                <a:moveTo>
                  <a:pt x="1603030" y="378153"/>
                </a:moveTo>
                <a:lnTo>
                  <a:pt x="1585684" y="384461"/>
                </a:lnTo>
                <a:lnTo>
                  <a:pt x="1577799" y="403384"/>
                </a:lnTo>
                <a:lnTo>
                  <a:pt x="1585684" y="422307"/>
                </a:lnTo>
                <a:lnTo>
                  <a:pt x="1603030" y="428614"/>
                </a:lnTo>
                <a:lnTo>
                  <a:pt x="1620376" y="422307"/>
                </a:lnTo>
                <a:lnTo>
                  <a:pt x="1628260" y="403384"/>
                </a:lnTo>
                <a:lnTo>
                  <a:pt x="1620376" y="384461"/>
                </a:lnTo>
                <a:lnTo>
                  <a:pt x="1603030" y="378153"/>
                </a:lnTo>
                <a:close/>
              </a:path>
              <a:path w="6069330" h="2437765">
                <a:moveTo>
                  <a:pt x="1673091" y="408579"/>
                </a:moveTo>
                <a:lnTo>
                  <a:pt x="1655745" y="414887"/>
                </a:lnTo>
                <a:lnTo>
                  <a:pt x="1647860" y="433810"/>
                </a:lnTo>
                <a:lnTo>
                  <a:pt x="1655745" y="452732"/>
                </a:lnTo>
                <a:lnTo>
                  <a:pt x="1673091" y="459039"/>
                </a:lnTo>
                <a:lnTo>
                  <a:pt x="1690436" y="452732"/>
                </a:lnTo>
                <a:lnTo>
                  <a:pt x="1698321" y="433810"/>
                </a:lnTo>
                <a:lnTo>
                  <a:pt x="1690436" y="414887"/>
                </a:lnTo>
                <a:lnTo>
                  <a:pt x="1673091" y="408579"/>
                </a:lnTo>
                <a:close/>
              </a:path>
              <a:path w="6069330" h="2437765">
                <a:moveTo>
                  <a:pt x="1743851" y="437137"/>
                </a:moveTo>
                <a:lnTo>
                  <a:pt x="1726505" y="443442"/>
                </a:lnTo>
                <a:lnTo>
                  <a:pt x="1718621" y="462355"/>
                </a:lnTo>
                <a:lnTo>
                  <a:pt x="1726505" y="481278"/>
                </a:lnTo>
                <a:lnTo>
                  <a:pt x="1743851" y="487586"/>
                </a:lnTo>
                <a:lnTo>
                  <a:pt x="1761197" y="481278"/>
                </a:lnTo>
                <a:lnTo>
                  <a:pt x="1769082" y="462355"/>
                </a:lnTo>
                <a:lnTo>
                  <a:pt x="1761197" y="443442"/>
                </a:lnTo>
                <a:lnTo>
                  <a:pt x="1743851" y="437137"/>
                </a:lnTo>
                <a:close/>
              </a:path>
              <a:path w="6069330" h="2437765">
                <a:moveTo>
                  <a:pt x="1814767" y="467738"/>
                </a:moveTo>
                <a:lnTo>
                  <a:pt x="1797421" y="474045"/>
                </a:lnTo>
                <a:lnTo>
                  <a:pt x="1789536" y="492967"/>
                </a:lnTo>
                <a:lnTo>
                  <a:pt x="1797421" y="511891"/>
                </a:lnTo>
                <a:lnTo>
                  <a:pt x="1814767" y="518198"/>
                </a:lnTo>
                <a:lnTo>
                  <a:pt x="1832113" y="511891"/>
                </a:lnTo>
                <a:lnTo>
                  <a:pt x="1839997" y="492967"/>
                </a:lnTo>
                <a:lnTo>
                  <a:pt x="1832113" y="474045"/>
                </a:lnTo>
                <a:lnTo>
                  <a:pt x="1814767" y="467738"/>
                </a:lnTo>
                <a:close/>
              </a:path>
              <a:path w="6069330" h="2437765">
                <a:moveTo>
                  <a:pt x="1885371" y="499483"/>
                </a:moveTo>
                <a:lnTo>
                  <a:pt x="1868025" y="505791"/>
                </a:lnTo>
                <a:lnTo>
                  <a:pt x="1860141" y="524714"/>
                </a:lnTo>
                <a:lnTo>
                  <a:pt x="1868025" y="543636"/>
                </a:lnTo>
                <a:lnTo>
                  <a:pt x="1885371" y="549943"/>
                </a:lnTo>
                <a:lnTo>
                  <a:pt x="1902717" y="543636"/>
                </a:lnTo>
                <a:lnTo>
                  <a:pt x="1910601" y="524714"/>
                </a:lnTo>
                <a:lnTo>
                  <a:pt x="1902717" y="505791"/>
                </a:lnTo>
                <a:lnTo>
                  <a:pt x="1885371" y="499483"/>
                </a:lnTo>
                <a:close/>
              </a:path>
              <a:path w="6069330" h="2437765">
                <a:moveTo>
                  <a:pt x="1955307" y="529629"/>
                </a:moveTo>
                <a:lnTo>
                  <a:pt x="1937961" y="535937"/>
                </a:lnTo>
                <a:lnTo>
                  <a:pt x="1930077" y="554860"/>
                </a:lnTo>
                <a:lnTo>
                  <a:pt x="1937961" y="573783"/>
                </a:lnTo>
                <a:lnTo>
                  <a:pt x="1955307" y="580090"/>
                </a:lnTo>
                <a:lnTo>
                  <a:pt x="1972653" y="573783"/>
                </a:lnTo>
                <a:lnTo>
                  <a:pt x="1980538" y="554860"/>
                </a:lnTo>
                <a:lnTo>
                  <a:pt x="1972653" y="535937"/>
                </a:lnTo>
                <a:lnTo>
                  <a:pt x="1955307" y="529629"/>
                </a:lnTo>
                <a:close/>
              </a:path>
              <a:path w="6069330" h="2437765">
                <a:moveTo>
                  <a:pt x="2024345" y="560501"/>
                </a:moveTo>
                <a:lnTo>
                  <a:pt x="2006999" y="566806"/>
                </a:lnTo>
                <a:lnTo>
                  <a:pt x="1999114" y="585721"/>
                </a:lnTo>
                <a:lnTo>
                  <a:pt x="2006999" y="604643"/>
                </a:lnTo>
                <a:lnTo>
                  <a:pt x="2024345" y="610950"/>
                </a:lnTo>
                <a:lnTo>
                  <a:pt x="2041691" y="604643"/>
                </a:lnTo>
                <a:lnTo>
                  <a:pt x="2049575" y="585721"/>
                </a:lnTo>
                <a:lnTo>
                  <a:pt x="2041691" y="566806"/>
                </a:lnTo>
                <a:lnTo>
                  <a:pt x="2024345" y="560501"/>
                </a:lnTo>
                <a:close/>
              </a:path>
              <a:path w="6069330" h="2437765">
                <a:moveTo>
                  <a:pt x="2092262" y="590309"/>
                </a:moveTo>
                <a:lnTo>
                  <a:pt x="2074916" y="596617"/>
                </a:lnTo>
                <a:lnTo>
                  <a:pt x="2067031" y="615540"/>
                </a:lnTo>
                <a:lnTo>
                  <a:pt x="2074916" y="634463"/>
                </a:lnTo>
                <a:lnTo>
                  <a:pt x="2092262" y="640770"/>
                </a:lnTo>
                <a:lnTo>
                  <a:pt x="2109608" y="634463"/>
                </a:lnTo>
                <a:lnTo>
                  <a:pt x="2117492" y="615540"/>
                </a:lnTo>
                <a:lnTo>
                  <a:pt x="2109608" y="596617"/>
                </a:lnTo>
                <a:lnTo>
                  <a:pt x="2092262" y="590309"/>
                </a:lnTo>
                <a:close/>
              </a:path>
              <a:path w="6069330" h="2437765">
                <a:moveTo>
                  <a:pt x="2160693" y="620766"/>
                </a:moveTo>
                <a:lnTo>
                  <a:pt x="2143347" y="627074"/>
                </a:lnTo>
                <a:lnTo>
                  <a:pt x="2135463" y="645996"/>
                </a:lnTo>
                <a:lnTo>
                  <a:pt x="2143347" y="664919"/>
                </a:lnTo>
                <a:lnTo>
                  <a:pt x="2160693" y="671227"/>
                </a:lnTo>
                <a:lnTo>
                  <a:pt x="2178039" y="664919"/>
                </a:lnTo>
                <a:lnTo>
                  <a:pt x="2185924" y="645996"/>
                </a:lnTo>
                <a:lnTo>
                  <a:pt x="2178039" y="627074"/>
                </a:lnTo>
                <a:lnTo>
                  <a:pt x="2160693" y="620766"/>
                </a:lnTo>
                <a:close/>
              </a:path>
              <a:path w="6069330" h="2437765">
                <a:moveTo>
                  <a:pt x="2229278" y="652745"/>
                </a:moveTo>
                <a:lnTo>
                  <a:pt x="2211932" y="659052"/>
                </a:lnTo>
                <a:lnTo>
                  <a:pt x="2204048" y="677975"/>
                </a:lnTo>
                <a:lnTo>
                  <a:pt x="2211932" y="696898"/>
                </a:lnTo>
                <a:lnTo>
                  <a:pt x="2229278" y="703205"/>
                </a:lnTo>
                <a:lnTo>
                  <a:pt x="2246624" y="696898"/>
                </a:lnTo>
                <a:lnTo>
                  <a:pt x="2254509" y="677975"/>
                </a:lnTo>
                <a:lnTo>
                  <a:pt x="2246624" y="659052"/>
                </a:lnTo>
                <a:lnTo>
                  <a:pt x="2229278" y="652745"/>
                </a:lnTo>
                <a:close/>
              </a:path>
              <a:path w="6069330" h="2437765">
                <a:moveTo>
                  <a:pt x="2296000" y="682782"/>
                </a:moveTo>
                <a:lnTo>
                  <a:pt x="2278654" y="689090"/>
                </a:lnTo>
                <a:lnTo>
                  <a:pt x="2270770" y="708013"/>
                </a:lnTo>
                <a:lnTo>
                  <a:pt x="2278654" y="726936"/>
                </a:lnTo>
                <a:lnTo>
                  <a:pt x="2296000" y="733244"/>
                </a:lnTo>
                <a:lnTo>
                  <a:pt x="2313346" y="726936"/>
                </a:lnTo>
                <a:lnTo>
                  <a:pt x="2321231" y="708013"/>
                </a:lnTo>
                <a:lnTo>
                  <a:pt x="2313346" y="689090"/>
                </a:lnTo>
                <a:lnTo>
                  <a:pt x="2296000" y="682782"/>
                </a:lnTo>
                <a:close/>
              </a:path>
              <a:path w="6069330" h="2437765">
                <a:moveTo>
                  <a:pt x="2362264" y="711935"/>
                </a:moveTo>
                <a:lnTo>
                  <a:pt x="2344924" y="718242"/>
                </a:lnTo>
                <a:lnTo>
                  <a:pt x="2337042" y="737164"/>
                </a:lnTo>
                <a:lnTo>
                  <a:pt x="2344924" y="756087"/>
                </a:lnTo>
                <a:lnTo>
                  <a:pt x="2362264" y="762395"/>
                </a:lnTo>
                <a:lnTo>
                  <a:pt x="2379605" y="756087"/>
                </a:lnTo>
                <a:lnTo>
                  <a:pt x="2387486" y="737164"/>
                </a:lnTo>
                <a:lnTo>
                  <a:pt x="2379605" y="718242"/>
                </a:lnTo>
                <a:lnTo>
                  <a:pt x="2362264" y="711935"/>
                </a:lnTo>
                <a:close/>
              </a:path>
              <a:path w="6069330" h="2437765">
                <a:moveTo>
                  <a:pt x="2427938" y="743959"/>
                </a:moveTo>
                <a:lnTo>
                  <a:pt x="2410592" y="750267"/>
                </a:lnTo>
                <a:lnTo>
                  <a:pt x="2402707" y="769190"/>
                </a:lnTo>
                <a:lnTo>
                  <a:pt x="2410592" y="788113"/>
                </a:lnTo>
                <a:lnTo>
                  <a:pt x="2427938" y="794421"/>
                </a:lnTo>
                <a:lnTo>
                  <a:pt x="2445284" y="788113"/>
                </a:lnTo>
                <a:lnTo>
                  <a:pt x="2453168" y="769190"/>
                </a:lnTo>
                <a:lnTo>
                  <a:pt x="2445284" y="750267"/>
                </a:lnTo>
                <a:lnTo>
                  <a:pt x="2427938" y="743959"/>
                </a:lnTo>
                <a:close/>
              </a:path>
              <a:path w="6069330" h="2437765">
                <a:moveTo>
                  <a:pt x="2492703" y="774805"/>
                </a:moveTo>
                <a:lnTo>
                  <a:pt x="2475357" y="781112"/>
                </a:lnTo>
                <a:lnTo>
                  <a:pt x="2467472" y="800034"/>
                </a:lnTo>
                <a:lnTo>
                  <a:pt x="2475357" y="818957"/>
                </a:lnTo>
                <a:lnTo>
                  <a:pt x="2492703" y="825265"/>
                </a:lnTo>
                <a:lnTo>
                  <a:pt x="2510049" y="818957"/>
                </a:lnTo>
                <a:lnTo>
                  <a:pt x="2517933" y="800034"/>
                </a:lnTo>
                <a:lnTo>
                  <a:pt x="2510049" y="781112"/>
                </a:lnTo>
                <a:lnTo>
                  <a:pt x="2492703" y="774805"/>
                </a:lnTo>
                <a:close/>
              </a:path>
              <a:path w="6069330" h="2437765">
                <a:moveTo>
                  <a:pt x="2557624" y="805960"/>
                </a:moveTo>
                <a:lnTo>
                  <a:pt x="2540278" y="812268"/>
                </a:lnTo>
                <a:lnTo>
                  <a:pt x="2532393" y="831190"/>
                </a:lnTo>
                <a:lnTo>
                  <a:pt x="2540278" y="850113"/>
                </a:lnTo>
                <a:lnTo>
                  <a:pt x="2557624" y="856421"/>
                </a:lnTo>
                <a:lnTo>
                  <a:pt x="2574970" y="850113"/>
                </a:lnTo>
                <a:lnTo>
                  <a:pt x="2582854" y="831190"/>
                </a:lnTo>
                <a:lnTo>
                  <a:pt x="2574970" y="812268"/>
                </a:lnTo>
                <a:lnTo>
                  <a:pt x="2557624" y="805960"/>
                </a:lnTo>
                <a:close/>
              </a:path>
              <a:path w="6069330" h="2437765">
                <a:moveTo>
                  <a:pt x="2622342" y="834957"/>
                </a:moveTo>
                <a:lnTo>
                  <a:pt x="2604996" y="841265"/>
                </a:lnTo>
                <a:lnTo>
                  <a:pt x="2597111" y="860188"/>
                </a:lnTo>
                <a:lnTo>
                  <a:pt x="2604996" y="879110"/>
                </a:lnTo>
                <a:lnTo>
                  <a:pt x="2622342" y="885418"/>
                </a:lnTo>
                <a:lnTo>
                  <a:pt x="2639688" y="879110"/>
                </a:lnTo>
                <a:lnTo>
                  <a:pt x="2647572" y="860188"/>
                </a:lnTo>
                <a:lnTo>
                  <a:pt x="2639688" y="841265"/>
                </a:lnTo>
                <a:lnTo>
                  <a:pt x="2622342" y="834957"/>
                </a:lnTo>
                <a:close/>
              </a:path>
              <a:path w="6069330" h="2437765">
                <a:moveTo>
                  <a:pt x="2686587" y="866128"/>
                </a:moveTo>
                <a:lnTo>
                  <a:pt x="2669246" y="872436"/>
                </a:lnTo>
                <a:lnTo>
                  <a:pt x="2661365" y="891359"/>
                </a:lnTo>
                <a:lnTo>
                  <a:pt x="2669246" y="910281"/>
                </a:lnTo>
                <a:lnTo>
                  <a:pt x="2686587" y="916589"/>
                </a:lnTo>
                <a:lnTo>
                  <a:pt x="2703927" y="910281"/>
                </a:lnTo>
                <a:lnTo>
                  <a:pt x="2711809" y="891359"/>
                </a:lnTo>
                <a:lnTo>
                  <a:pt x="2703927" y="872436"/>
                </a:lnTo>
                <a:lnTo>
                  <a:pt x="2686587" y="866128"/>
                </a:lnTo>
                <a:close/>
              </a:path>
              <a:path w="6069330" h="2437765">
                <a:moveTo>
                  <a:pt x="2750133" y="894302"/>
                </a:moveTo>
                <a:lnTo>
                  <a:pt x="2732787" y="900609"/>
                </a:lnTo>
                <a:lnTo>
                  <a:pt x="2724903" y="919533"/>
                </a:lnTo>
                <a:lnTo>
                  <a:pt x="2732787" y="938455"/>
                </a:lnTo>
                <a:lnTo>
                  <a:pt x="2750133" y="944762"/>
                </a:lnTo>
                <a:lnTo>
                  <a:pt x="2767479" y="938455"/>
                </a:lnTo>
                <a:lnTo>
                  <a:pt x="2775364" y="919533"/>
                </a:lnTo>
                <a:lnTo>
                  <a:pt x="2767479" y="900609"/>
                </a:lnTo>
                <a:lnTo>
                  <a:pt x="2750133" y="894302"/>
                </a:lnTo>
                <a:close/>
              </a:path>
              <a:path w="6069330" h="2437765">
                <a:moveTo>
                  <a:pt x="2813639" y="929479"/>
                </a:moveTo>
                <a:lnTo>
                  <a:pt x="2796293" y="935787"/>
                </a:lnTo>
                <a:lnTo>
                  <a:pt x="2788409" y="954710"/>
                </a:lnTo>
                <a:lnTo>
                  <a:pt x="2796293" y="973624"/>
                </a:lnTo>
                <a:lnTo>
                  <a:pt x="2813639" y="979929"/>
                </a:lnTo>
                <a:lnTo>
                  <a:pt x="2830985" y="973624"/>
                </a:lnTo>
                <a:lnTo>
                  <a:pt x="2838870" y="954710"/>
                </a:lnTo>
                <a:lnTo>
                  <a:pt x="2830985" y="935787"/>
                </a:lnTo>
                <a:lnTo>
                  <a:pt x="2813639" y="929479"/>
                </a:lnTo>
                <a:close/>
              </a:path>
              <a:path w="6069330" h="2437765">
                <a:moveTo>
                  <a:pt x="2876883" y="958026"/>
                </a:moveTo>
                <a:lnTo>
                  <a:pt x="2859537" y="964334"/>
                </a:lnTo>
                <a:lnTo>
                  <a:pt x="2851652" y="983256"/>
                </a:lnTo>
                <a:lnTo>
                  <a:pt x="2859537" y="1002179"/>
                </a:lnTo>
                <a:lnTo>
                  <a:pt x="2876883" y="1008487"/>
                </a:lnTo>
                <a:lnTo>
                  <a:pt x="2894229" y="1002179"/>
                </a:lnTo>
                <a:lnTo>
                  <a:pt x="2902113" y="983256"/>
                </a:lnTo>
                <a:lnTo>
                  <a:pt x="2894229" y="964334"/>
                </a:lnTo>
                <a:lnTo>
                  <a:pt x="2876883" y="958026"/>
                </a:lnTo>
                <a:close/>
              </a:path>
              <a:path w="6069330" h="2437765">
                <a:moveTo>
                  <a:pt x="2939551" y="988634"/>
                </a:moveTo>
                <a:lnTo>
                  <a:pt x="2922205" y="994939"/>
                </a:lnTo>
                <a:lnTo>
                  <a:pt x="2914321" y="1013853"/>
                </a:lnTo>
                <a:lnTo>
                  <a:pt x="2922205" y="1032776"/>
                </a:lnTo>
                <a:lnTo>
                  <a:pt x="2939551" y="1039084"/>
                </a:lnTo>
                <a:lnTo>
                  <a:pt x="2956897" y="1032776"/>
                </a:lnTo>
                <a:lnTo>
                  <a:pt x="2964781" y="1013853"/>
                </a:lnTo>
                <a:lnTo>
                  <a:pt x="2956897" y="994939"/>
                </a:lnTo>
                <a:lnTo>
                  <a:pt x="2939551" y="988634"/>
                </a:lnTo>
                <a:close/>
              </a:path>
              <a:path w="6069330" h="2437765">
                <a:moveTo>
                  <a:pt x="3002173" y="1016237"/>
                </a:moveTo>
                <a:lnTo>
                  <a:pt x="2984828" y="1022545"/>
                </a:lnTo>
                <a:lnTo>
                  <a:pt x="2976943" y="1041468"/>
                </a:lnTo>
                <a:lnTo>
                  <a:pt x="2984828" y="1060382"/>
                </a:lnTo>
                <a:lnTo>
                  <a:pt x="3002173" y="1066686"/>
                </a:lnTo>
                <a:lnTo>
                  <a:pt x="3019519" y="1060382"/>
                </a:lnTo>
                <a:lnTo>
                  <a:pt x="3027404" y="1041468"/>
                </a:lnTo>
                <a:lnTo>
                  <a:pt x="3019519" y="1022545"/>
                </a:lnTo>
                <a:lnTo>
                  <a:pt x="3002173" y="1016237"/>
                </a:lnTo>
                <a:close/>
              </a:path>
              <a:path w="6069330" h="2437765">
                <a:moveTo>
                  <a:pt x="3065106" y="1049163"/>
                </a:moveTo>
                <a:lnTo>
                  <a:pt x="3047760" y="1055471"/>
                </a:lnTo>
                <a:lnTo>
                  <a:pt x="3039875" y="1074394"/>
                </a:lnTo>
                <a:lnTo>
                  <a:pt x="3047760" y="1093317"/>
                </a:lnTo>
                <a:lnTo>
                  <a:pt x="3065106" y="1099625"/>
                </a:lnTo>
                <a:lnTo>
                  <a:pt x="3082452" y="1093317"/>
                </a:lnTo>
                <a:lnTo>
                  <a:pt x="3090336" y="1074394"/>
                </a:lnTo>
                <a:lnTo>
                  <a:pt x="3082452" y="1055471"/>
                </a:lnTo>
                <a:lnTo>
                  <a:pt x="3065106" y="1049163"/>
                </a:lnTo>
                <a:close/>
              </a:path>
              <a:path w="6069330" h="2437765">
                <a:moveTo>
                  <a:pt x="3128023" y="1078191"/>
                </a:moveTo>
                <a:lnTo>
                  <a:pt x="3110677" y="1084499"/>
                </a:lnTo>
                <a:lnTo>
                  <a:pt x="3102792" y="1103421"/>
                </a:lnTo>
                <a:lnTo>
                  <a:pt x="3110677" y="1122344"/>
                </a:lnTo>
                <a:lnTo>
                  <a:pt x="3128023" y="1128652"/>
                </a:lnTo>
                <a:lnTo>
                  <a:pt x="3145369" y="1122344"/>
                </a:lnTo>
                <a:lnTo>
                  <a:pt x="3153253" y="1103421"/>
                </a:lnTo>
                <a:lnTo>
                  <a:pt x="3145369" y="1084499"/>
                </a:lnTo>
                <a:lnTo>
                  <a:pt x="3128023" y="1078191"/>
                </a:lnTo>
                <a:close/>
              </a:path>
              <a:path w="6069330" h="2437765">
                <a:moveTo>
                  <a:pt x="3190614" y="1111490"/>
                </a:moveTo>
                <a:lnTo>
                  <a:pt x="3173268" y="1117797"/>
                </a:lnTo>
                <a:lnTo>
                  <a:pt x="3165383" y="1136720"/>
                </a:lnTo>
                <a:lnTo>
                  <a:pt x="3173268" y="1155643"/>
                </a:lnTo>
                <a:lnTo>
                  <a:pt x="3190614" y="1161951"/>
                </a:lnTo>
                <a:lnTo>
                  <a:pt x="3207959" y="1155643"/>
                </a:lnTo>
                <a:lnTo>
                  <a:pt x="3215844" y="1136720"/>
                </a:lnTo>
                <a:lnTo>
                  <a:pt x="3207959" y="1117797"/>
                </a:lnTo>
                <a:lnTo>
                  <a:pt x="3190614" y="1111490"/>
                </a:lnTo>
                <a:close/>
              </a:path>
              <a:path w="6069330" h="2437765">
                <a:moveTo>
                  <a:pt x="3253157" y="1141745"/>
                </a:moveTo>
                <a:lnTo>
                  <a:pt x="3235811" y="1148052"/>
                </a:lnTo>
                <a:lnTo>
                  <a:pt x="3227927" y="1166976"/>
                </a:lnTo>
                <a:lnTo>
                  <a:pt x="3235811" y="1185898"/>
                </a:lnTo>
                <a:lnTo>
                  <a:pt x="3253157" y="1192205"/>
                </a:lnTo>
                <a:lnTo>
                  <a:pt x="3270503" y="1185898"/>
                </a:lnTo>
                <a:lnTo>
                  <a:pt x="3278388" y="1166976"/>
                </a:lnTo>
                <a:lnTo>
                  <a:pt x="3270503" y="1148052"/>
                </a:lnTo>
                <a:lnTo>
                  <a:pt x="3253157" y="1141745"/>
                </a:lnTo>
                <a:close/>
              </a:path>
              <a:path w="6069330" h="2437765">
                <a:moveTo>
                  <a:pt x="3315865" y="1168148"/>
                </a:moveTo>
                <a:lnTo>
                  <a:pt x="3298524" y="1174456"/>
                </a:lnTo>
                <a:lnTo>
                  <a:pt x="3290642" y="1193379"/>
                </a:lnTo>
                <a:lnTo>
                  <a:pt x="3298524" y="1212301"/>
                </a:lnTo>
                <a:lnTo>
                  <a:pt x="3315865" y="1218609"/>
                </a:lnTo>
                <a:lnTo>
                  <a:pt x="3333205" y="1212301"/>
                </a:lnTo>
                <a:lnTo>
                  <a:pt x="3341088" y="1193379"/>
                </a:lnTo>
                <a:lnTo>
                  <a:pt x="3333205" y="1174456"/>
                </a:lnTo>
                <a:lnTo>
                  <a:pt x="3315865" y="1168148"/>
                </a:lnTo>
                <a:close/>
              </a:path>
              <a:path w="6069330" h="2437765">
                <a:moveTo>
                  <a:pt x="3378867" y="1206153"/>
                </a:moveTo>
                <a:lnTo>
                  <a:pt x="3361521" y="1212460"/>
                </a:lnTo>
                <a:lnTo>
                  <a:pt x="3353636" y="1231384"/>
                </a:lnTo>
                <a:lnTo>
                  <a:pt x="3361521" y="1250306"/>
                </a:lnTo>
                <a:lnTo>
                  <a:pt x="3378867" y="1256613"/>
                </a:lnTo>
                <a:lnTo>
                  <a:pt x="3396213" y="1250306"/>
                </a:lnTo>
                <a:lnTo>
                  <a:pt x="3404097" y="1231384"/>
                </a:lnTo>
                <a:lnTo>
                  <a:pt x="3396213" y="1212460"/>
                </a:lnTo>
                <a:lnTo>
                  <a:pt x="3378867" y="1206153"/>
                </a:lnTo>
                <a:close/>
              </a:path>
              <a:path w="6069330" h="2437765">
                <a:moveTo>
                  <a:pt x="3443818" y="1234434"/>
                </a:moveTo>
                <a:lnTo>
                  <a:pt x="3426473" y="1240742"/>
                </a:lnTo>
                <a:lnTo>
                  <a:pt x="3418588" y="1259665"/>
                </a:lnTo>
                <a:lnTo>
                  <a:pt x="3426473" y="1278588"/>
                </a:lnTo>
                <a:lnTo>
                  <a:pt x="3443818" y="1284896"/>
                </a:lnTo>
                <a:lnTo>
                  <a:pt x="3461164" y="1278588"/>
                </a:lnTo>
                <a:lnTo>
                  <a:pt x="3469049" y="1259665"/>
                </a:lnTo>
                <a:lnTo>
                  <a:pt x="3461164" y="1240742"/>
                </a:lnTo>
                <a:lnTo>
                  <a:pt x="3443818" y="1234434"/>
                </a:lnTo>
                <a:close/>
              </a:path>
              <a:path w="6069330" h="2437765">
                <a:moveTo>
                  <a:pt x="3508304" y="1271958"/>
                </a:moveTo>
                <a:lnTo>
                  <a:pt x="3490958" y="1278266"/>
                </a:lnTo>
                <a:lnTo>
                  <a:pt x="3483074" y="1297189"/>
                </a:lnTo>
                <a:lnTo>
                  <a:pt x="3490958" y="1316112"/>
                </a:lnTo>
                <a:lnTo>
                  <a:pt x="3508304" y="1322419"/>
                </a:lnTo>
                <a:lnTo>
                  <a:pt x="3525650" y="1316112"/>
                </a:lnTo>
                <a:lnTo>
                  <a:pt x="3533534" y="1297189"/>
                </a:lnTo>
                <a:lnTo>
                  <a:pt x="3525650" y="1278266"/>
                </a:lnTo>
                <a:lnTo>
                  <a:pt x="3508304" y="1271958"/>
                </a:lnTo>
                <a:close/>
              </a:path>
              <a:path w="6069330" h="2437765">
                <a:moveTo>
                  <a:pt x="3571795" y="1303891"/>
                </a:moveTo>
                <a:lnTo>
                  <a:pt x="3554449" y="1310198"/>
                </a:lnTo>
                <a:lnTo>
                  <a:pt x="3546565" y="1329121"/>
                </a:lnTo>
                <a:lnTo>
                  <a:pt x="3554449" y="1348044"/>
                </a:lnTo>
                <a:lnTo>
                  <a:pt x="3571795" y="1354351"/>
                </a:lnTo>
                <a:lnTo>
                  <a:pt x="3589141" y="1348044"/>
                </a:lnTo>
                <a:lnTo>
                  <a:pt x="3597026" y="1329121"/>
                </a:lnTo>
                <a:lnTo>
                  <a:pt x="3589141" y="1310198"/>
                </a:lnTo>
                <a:lnTo>
                  <a:pt x="3571795" y="1303891"/>
                </a:lnTo>
                <a:close/>
              </a:path>
              <a:path w="6069330" h="2437765">
                <a:moveTo>
                  <a:pt x="3637694" y="1332992"/>
                </a:moveTo>
                <a:lnTo>
                  <a:pt x="3620348" y="1339297"/>
                </a:lnTo>
                <a:lnTo>
                  <a:pt x="3612464" y="1358211"/>
                </a:lnTo>
                <a:lnTo>
                  <a:pt x="3620348" y="1377134"/>
                </a:lnTo>
                <a:lnTo>
                  <a:pt x="3637694" y="1383442"/>
                </a:lnTo>
                <a:lnTo>
                  <a:pt x="3655040" y="1377134"/>
                </a:lnTo>
                <a:lnTo>
                  <a:pt x="3662925" y="1358211"/>
                </a:lnTo>
                <a:lnTo>
                  <a:pt x="3655040" y="1339297"/>
                </a:lnTo>
                <a:lnTo>
                  <a:pt x="3637694" y="1332992"/>
                </a:lnTo>
                <a:close/>
              </a:path>
              <a:path w="6069330" h="2437765">
                <a:moveTo>
                  <a:pt x="3708121" y="1358328"/>
                </a:moveTo>
                <a:lnTo>
                  <a:pt x="3690780" y="1364635"/>
                </a:lnTo>
                <a:lnTo>
                  <a:pt x="3682898" y="1383558"/>
                </a:lnTo>
                <a:lnTo>
                  <a:pt x="3690780" y="1402481"/>
                </a:lnTo>
                <a:lnTo>
                  <a:pt x="3708121" y="1408788"/>
                </a:lnTo>
                <a:lnTo>
                  <a:pt x="3725461" y="1402481"/>
                </a:lnTo>
                <a:lnTo>
                  <a:pt x="3733344" y="1383558"/>
                </a:lnTo>
                <a:lnTo>
                  <a:pt x="3725461" y="1364635"/>
                </a:lnTo>
                <a:lnTo>
                  <a:pt x="3708121" y="1358328"/>
                </a:lnTo>
                <a:close/>
              </a:path>
              <a:path w="6069330" h="2437765">
                <a:moveTo>
                  <a:pt x="3781932" y="1392201"/>
                </a:moveTo>
                <a:lnTo>
                  <a:pt x="3764587" y="1398509"/>
                </a:lnTo>
                <a:lnTo>
                  <a:pt x="3756703" y="1417431"/>
                </a:lnTo>
                <a:lnTo>
                  <a:pt x="3764587" y="1436354"/>
                </a:lnTo>
                <a:lnTo>
                  <a:pt x="3781932" y="1442662"/>
                </a:lnTo>
                <a:lnTo>
                  <a:pt x="3799278" y="1436354"/>
                </a:lnTo>
                <a:lnTo>
                  <a:pt x="3807162" y="1417431"/>
                </a:lnTo>
                <a:lnTo>
                  <a:pt x="3799278" y="1398509"/>
                </a:lnTo>
                <a:lnTo>
                  <a:pt x="3781932" y="1392201"/>
                </a:lnTo>
                <a:close/>
              </a:path>
              <a:path w="6069330" h="2437765">
                <a:moveTo>
                  <a:pt x="3857663" y="1427566"/>
                </a:moveTo>
                <a:lnTo>
                  <a:pt x="3840317" y="1433873"/>
                </a:lnTo>
                <a:lnTo>
                  <a:pt x="3832433" y="1452795"/>
                </a:lnTo>
                <a:lnTo>
                  <a:pt x="3840317" y="1471718"/>
                </a:lnTo>
                <a:lnTo>
                  <a:pt x="3857663" y="1478026"/>
                </a:lnTo>
                <a:lnTo>
                  <a:pt x="3875009" y="1471718"/>
                </a:lnTo>
                <a:lnTo>
                  <a:pt x="3882894" y="1452795"/>
                </a:lnTo>
                <a:lnTo>
                  <a:pt x="3875009" y="1433873"/>
                </a:lnTo>
                <a:lnTo>
                  <a:pt x="3857663" y="1427566"/>
                </a:lnTo>
                <a:close/>
              </a:path>
              <a:path w="6069330" h="2437765">
                <a:moveTo>
                  <a:pt x="3936872" y="1470168"/>
                </a:moveTo>
                <a:lnTo>
                  <a:pt x="3919526" y="1476475"/>
                </a:lnTo>
                <a:lnTo>
                  <a:pt x="3911641" y="1495398"/>
                </a:lnTo>
                <a:lnTo>
                  <a:pt x="3919526" y="1514321"/>
                </a:lnTo>
                <a:lnTo>
                  <a:pt x="3936872" y="1520628"/>
                </a:lnTo>
                <a:lnTo>
                  <a:pt x="3954218" y="1514321"/>
                </a:lnTo>
                <a:lnTo>
                  <a:pt x="3962102" y="1495398"/>
                </a:lnTo>
                <a:lnTo>
                  <a:pt x="3954218" y="1476475"/>
                </a:lnTo>
                <a:lnTo>
                  <a:pt x="3936872" y="1470168"/>
                </a:lnTo>
                <a:close/>
              </a:path>
              <a:path w="6069330" h="2437765">
                <a:moveTo>
                  <a:pt x="4018132" y="1510487"/>
                </a:moveTo>
                <a:lnTo>
                  <a:pt x="4000786" y="1516794"/>
                </a:lnTo>
                <a:lnTo>
                  <a:pt x="3992901" y="1535717"/>
                </a:lnTo>
                <a:lnTo>
                  <a:pt x="4000786" y="1554640"/>
                </a:lnTo>
                <a:lnTo>
                  <a:pt x="4018132" y="1560947"/>
                </a:lnTo>
                <a:lnTo>
                  <a:pt x="4035477" y="1554640"/>
                </a:lnTo>
                <a:lnTo>
                  <a:pt x="4043362" y="1535717"/>
                </a:lnTo>
                <a:lnTo>
                  <a:pt x="4035477" y="1516794"/>
                </a:lnTo>
                <a:lnTo>
                  <a:pt x="4018132" y="1510487"/>
                </a:lnTo>
                <a:close/>
              </a:path>
              <a:path w="6069330" h="2437765">
                <a:moveTo>
                  <a:pt x="4102217" y="1552032"/>
                </a:moveTo>
                <a:lnTo>
                  <a:pt x="4084871" y="1558340"/>
                </a:lnTo>
                <a:lnTo>
                  <a:pt x="4076987" y="1577263"/>
                </a:lnTo>
                <a:lnTo>
                  <a:pt x="4084871" y="1596186"/>
                </a:lnTo>
                <a:lnTo>
                  <a:pt x="4102217" y="1602494"/>
                </a:lnTo>
                <a:lnTo>
                  <a:pt x="4119563" y="1596186"/>
                </a:lnTo>
                <a:lnTo>
                  <a:pt x="4127447" y="1577263"/>
                </a:lnTo>
                <a:lnTo>
                  <a:pt x="4119563" y="1558340"/>
                </a:lnTo>
                <a:lnTo>
                  <a:pt x="4102217" y="1552032"/>
                </a:lnTo>
                <a:close/>
              </a:path>
              <a:path w="6069330" h="2437765">
                <a:moveTo>
                  <a:pt x="4191257" y="1580081"/>
                </a:moveTo>
                <a:lnTo>
                  <a:pt x="4173912" y="1586389"/>
                </a:lnTo>
                <a:lnTo>
                  <a:pt x="4166027" y="1605312"/>
                </a:lnTo>
                <a:lnTo>
                  <a:pt x="4173912" y="1624235"/>
                </a:lnTo>
                <a:lnTo>
                  <a:pt x="4191257" y="1630543"/>
                </a:lnTo>
                <a:lnTo>
                  <a:pt x="4208603" y="1624235"/>
                </a:lnTo>
                <a:lnTo>
                  <a:pt x="4216487" y="1605312"/>
                </a:lnTo>
                <a:lnTo>
                  <a:pt x="4208603" y="1586389"/>
                </a:lnTo>
                <a:lnTo>
                  <a:pt x="4191257" y="1580081"/>
                </a:lnTo>
                <a:close/>
              </a:path>
              <a:path w="6069330" h="2437765">
                <a:moveTo>
                  <a:pt x="4287815" y="1644754"/>
                </a:moveTo>
                <a:lnTo>
                  <a:pt x="4270469" y="1651061"/>
                </a:lnTo>
                <a:lnTo>
                  <a:pt x="4262584" y="1669984"/>
                </a:lnTo>
                <a:lnTo>
                  <a:pt x="4270469" y="1688907"/>
                </a:lnTo>
                <a:lnTo>
                  <a:pt x="4287815" y="1695214"/>
                </a:lnTo>
                <a:lnTo>
                  <a:pt x="4305161" y="1688907"/>
                </a:lnTo>
                <a:lnTo>
                  <a:pt x="4313045" y="1669984"/>
                </a:lnTo>
                <a:lnTo>
                  <a:pt x="4305161" y="1651061"/>
                </a:lnTo>
                <a:lnTo>
                  <a:pt x="4287815" y="1644754"/>
                </a:lnTo>
                <a:close/>
              </a:path>
              <a:path w="6069330" h="2437765">
                <a:moveTo>
                  <a:pt x="4393055" y="1687263"/>
                </a:moveTo>
                <a:lnTo>
                  <a:pt x="4375709" y="1693570"/>
                </a:lnTo>
                <a:lnTo>
                  <a:pt x="4367824" y="1712493"/>
                </a:lnTo>
                <a:lnTo>
                  <a:pt x="4375709" y="1731407"/>
                </a:lnTo>
                <a:lnTo>
                  <a:pt x="4393055" y="1737712"/>
                </a:lnTo>
                <a:lnTo>
                  <a:pt x="4410401" y="1731407"/>
                </a:lnTo>
                <a:lnTo>
                  <a:pt x="4418285" y="1712493"/>
                </a:lnTo>
                <a:lnTo>
                  <a:pt x="4410401" y="1693570"/>
                </a:lnTo>
                <a:lnTo>
                  <a:pt x="4393055" y="1687263"/>
                </a:lnTo>
                <a:close/>
              </a:path>
              <a:path w="6069330" h="2437765">
                <a:moveTo>
                  <a:pt x="4507830" y="1722814"/>
                </a:moveTo>
                <a:lnTo>
                  <a:pt x="4490484" y="1729121"/>
                </a:lnTo>
                <a:lnTo>
                  <a:pt x="4482599" y="1748044"/>
                </a:lnTo>
                <a:lnTo>
                  <a:pt x="4490484" y="1766967"/>
                </a:lnTo>
                <a:lnTo>
                  <a:pt x="4507830" y="1773274"/>
                </a:lnTo>
                <a:lnTo>
                  <a:pt x="4525176" y="1766967"/>
                </a:lnTo>
                <a:lnTo>
                  <a:pt x="4533060" y="1748044"/>
                </a:lnTo>
                <a:lnTo>
                  <a:pt x="4525176" y="1729121"/>
                </a:lnTo>
                <a:lnTo>
                  <a:pt x="4507830" y="1722814"/>
                </a:lnTo>
                <a:close/>
              </a:path>
              <a:path w="6069330" h="2437765">
                <a:moveTo>
                  <a:pt x="4633788" y="1772078"/>
                </a:moveTo>
                <a:lnTo>
                  <a:pt x="4616442" y="1778386"/>
                </a:lnTo>
                <a:lnTo>
                  <a:pt x="4608558" y="1797308"/>
                </a:lnTo>
                <a:lnTo>
                  <a:pt x="4616442" y="1816231"/>
                </a:lnTo>
                <a:lnTo>
                  <a:pt x="4633788" y="1822539"/>
                </a:lnTo>
                <a:lnTo>
                  <a:pt x="4651134" y="1816231"/>
                </a:lnTo>
                <a:lnTo>
                  <a:pt x="4659019" y="1797308"/>
                </a:lnTo>
                <a:lnTo>
                  <a:pt x="4651134" y="1778386"/>
                </a:lnTo>
                <a:lnTo>
                  <a:pt x="4633788" y="1772078"/>
                </a:lnTo>
                <a:close/>
              </a:path>
              <a:path w="6069330" h="2437765">
                <a:moveTo>
                  <a:pt x="4775355" y="1881745"/>
                </a:moveTo>
                <a:lnTo>
                  <a:pt x="4758009" y="1888052"/>
                </a:lnTo>
                <a:lnTo>
                  <a:pt x="4750125" y="1906975"/>
                </a:lnTo>
                <a:lnTo>
                  <a:pt x="4758009" y="1925898"/>
                </a:lnTo>
                <a:lnTo>
                  <a:pt x="4775355" y="1932205"/>
                </a:lnTo>
                <a:lnTo>
                  <a:pt x="4792701" y="1925898"/>
                </a:lnTo>
                <a:lnTo>
                  <a:pt x="4800586" y="1906975"/>
                </a:lnTo>
                <a:lnTo>
                  <a:pt x="4792701" y="1888052"/>
                </a:lnTo>
                <a:lnTo>
                  <a:pt x="4775355" y="1881745"/>
                </a:lnTo>
                <a:close/>
              </a:path>
              <a:path w="6069330" h="2437765">
                <a:moveTo>
                  <a:pt x="4950500" y="1927189"/>
                </a:moveTo>
                <a:lnTo>
                  <a:pt x="4933154" y="1933496"/>
                </a:lnTo>
                <a:lnTo>
                  <a:pt x="4925269" y="1952418"/>
                </a:lnTo>
                <a:lnTo>
                  <a:pt x="4933154" y="1971333"/>
                </a:lnTo>
                <a:lnTo>
                  <a:pt x="4950500" y="1977638"/>
                </a:lnTo>
                <a:lnTo>
                  <a:pt x="4967845" y="1971333"/>
                </a:lnTo>
                <a:lnTo>
                  <a:pt x="4975730" y="1952418"/>
                </a:lnTo>
                <a:lnTo>
                  <a:pt x="4967845" y="1933496"/>
                </a:lnTo>
                <a:lnTo>
                  <a:pt x="4950500" y="1927189"/>
                </a:lnTo>
                <a:close/>
              </a:path>
              <a:path w="6069330" h="2437765">
                <a:moveTo>
                  <a:pt x="5174887" y="2033235"/>
                </a:moveTo>
                <a:lnTo>
                  <a:pt x="5157546" y="2039543"/>
                </a:lnTo>
                <a:lnTo>
                  <a:pt x="5149664" y="2058466"/>
                </a:lnTo>
                <a:lnTo>
                  <a:pt x="5157546" y="2077389"/>
                </a:lnTo>
                <a:lnTo>
                  <a:pt x="5174887" y="2083697"/>
                </a:lnTo>
                <a:lnTo>
                  <a:pt x="5192228" y="2077389"/>
                </a:lnTo>
                <a:lnTo>
                  <a:pt x="5200110" y="2058466"/>
                </a:lnTo>
                <a:lnTo>
                  <a:pt x="5192228" y="2039543"/>
                </a:lnTo>
                <a:lnTo>
                  <a:pt x="5174887" y="2033235"/>
                </a:lnTo>
                <a:close/>
              </a:path>
              <a:path w="6069330" h="2437765">
                <a:moveTo>
                  <a:pt x="5469367" y="2162689"/>
                </a:moveTo>
                <a:lnTo>
                  <a:pt x="5452021" y="2168996"/>
                </a:lnTo>
                <a:lnTo>
                  <a:pt x="5444136" y="2187918"/>
                </a:lnTo>
                <a:lnTo>
                  <a:pt x="5452021" y="2206841"/>
                </a:lnTo>
                <a:lnTo>
                  <a:pt x="5469367" y="2213149"/>
                </a:lnTo>
                <a:lnTo>
                  <a:pt x="5486713" y="2206841"/>
                </a:lnTo>
                <a:lnTo>
                  <a:pt x="5494597" y="2187918"/>
                </a:lnTo>
                <a:lnTo>
                  <a:pt x="5486713" y="2168996"/>
                </a:lnTo>
                <a:lnTo>
                  <a:pt x="5469367" y="2162689"/>
                </a:lnTo>
                <a:close/>
              </a:path>
              <a:path w="6069330" h="2437765">
                <a:moveTo>
                  <a:pt x="6043547" y="2386818"/>
                </a:moveTo>
                <a:lnTo>
                  <a:pt x="6026207" y="2393126"/>
                </a:lnTo>
                <a:lnTo>
                  <a:pt x="6018325" y="2412049"/>
                </a:lnTo>
                <a:lnTo>
                  <a:pt x="6026207" y="2430972"/>
                </a:lnTo>
                <a:lnTo>
                  <a:pt x="6043547" y="2437280"/>
                </a:lnTo>
                <a:lnTo>
                  <a:pt x="6060887" y="2430972"/>
                </a:lnTo>
                <a:lnTo>
                  <a:pt x="6068769" y="2412049"/>
                </a:lnTo>
                <a:lnTo>
                  <a:pt x="6060887" y="2393126"/>
                </a:lnTo>
                <a:lnTo>
                  <a:pt x="6043547" y="2386818"/>
                </a:lnTo>
                <a:close/>
              </a:path>
            </a:pathLst>
          </a:custGeom>
          <a:solidFill>
            <a:srgbClr val="4F64D5"/>
          </a:solidFill>
        </p:spPr>
        <p:txBody>
          <a:bodyPr wrap="square" lIns="0" tIns="0" rIns="0" bIns="0" rtlCol="0"/>
          <a:lstStyle/>
          <a:p>
            <a:endParaRPr>
              <a:solidFill>
                <a:prstClr val="black"/>
              </a:solidFill>
              <a:latin typeface="Calibri"/>
            </a:endParaRPr>
          </a:p>
        </p:txBody>
      </p:sp>
      <p:sp>
        <p:nvSpPr>
          <p:cNvPr id="357" name="object 357"/>
          <p:cNvSpPr/>
          <p:nvPr/>
        </p:nvSpPr>
        <p:spPr>
          <a:xfrm>
            <a:off x="8471480" y="5023065"/>
            <a:ext cx="0" cy="5080"/>
          </a:xfrm>
          <a:custGeom>
            <a:avLst/>
            <a:gdLst/>
            <a:ahLst/>
            <a:cxnLst/>
            <a:rect l="l" t="t" r="r" b="b"/>
            <a:pathLst>
              <a:path h="5079">
                <a:moveTo>
                  <a:pt x="-5824" y="2484"/>
                </a:moveTo>
                <a:lnTo>
                  <a:pt x="5824" y="2484"/>
                </a:lnTo>
              </a:path>
            </a:pathLst>
          </a:custGeom>
          <a:ln w="4969">
            <a:solidFill>
              <a:srgbClr val="7083D7"/>
            </a:solidFill>
          </a:ln>
        </p:spPr>
        <p:txBody>
          <a:bodyPr wrap="square" lIns="0" tIns="0" rIns="0" bIns="0" rtlCol="0"/>
          <a:lstStyle/>
          <a:p>
            <a:endParaRPr>
              <a:solidFill>
                <a:prstClr val="black"/>
              </a:solidFill>
              <a:latin typeface="Calibri"/>
            </a:endParaRPr>
          </a:p>
        </p:txBody>
      </p:sp>
      <p:sp>
        <p:nvSpPr>
          <p:cNvPr id="358" name="object 358"/>
          <p:cNvSpPr/>
          <p:nvPr/>
        </p:nvSpPr>
        <p:spPr>
          <a:xfrm>
            <a:off x="8446258" y="5028035"/>
            <a:ext cx="50800" cy="0"/>
          </a:xfrm>
          <a:custGeom>
            <a:avLst/>
            <a:gdLst/>
            <a:ahLst/>
            <a:cxnLst/>
            <a:rect l="l" t="t" r="r" b="b"/>
            <a:pathLst>
              <a:path w="50800">
                <a:moveTo>
                  <a:pt x="0" y="0"/>
                </a:moveTo>
                <a:lnTo>
                  <a:pt x="50460" y="0"/>
                </a:lnTo>
              </a:path>
            </a:pathLst>
          </a:custGeom>
          <a:ln w="11648">
            <a:solidFill>
              <a:srgbClr val="7083D7"/>
            </a:solidFill>
          </a:ln>
        </p:spPr>
        <p:txBody>
          <a:bodyPr wrap="square" lIns="0" tIns="0" rIns="0" bIns="0" rtlCol="0"/>
          <a:lstStyle/>
          <a:p>
            <a:endParaRPr>
              <a:solidFill>
                <a:prstClr val="black"/>
              </a:solidFill>
              <a:latin typeface="Calibri"/>
            </a:endParaRPr>
          </a:p>
        </p:txBody>
      </p:sp>
      <p:sp>
        <p:nvSpPr>
          <p:cNvPr id="359" name="object 359"/>
          <p:cNvSpPr/>
          <p:nvPr/>
        </p:nvSpPr>
        <p:spPr>
          <a:xfrm>
            <a:off x="9045668" y="5235703"/>
            <a:ext cx="0" cy="32384"/>
          </a:xfrm>
          <a:custGeom>
            <a:avLst/>
            <a:gdLst/>
            <a:ahLst/>
            <a:cxnLst/>
            <a:rect l="l" t="t" r="r" b="b"/>
            <a:pathLst>
              <a:path h="32385">
                <a:moveTo>
                  <a:pt x="0" y="32149"/>
                </a:moveTo>
                <a:lnTo>
                  <a:pt x="0" y="0"/>
                </a:lnTo>
              </a:path>
            </a:pathLst>
          </a:custGeom>
          <a:ln w="11648">
            <a:solidFill>
              <a:srgbClr val="7083D7"/>
            </a:solidFill>
          </a:ln>
        </p:spPr>
        <p:txBody>
          <a:bodyPr wrap="square" lIns="0" tIns="0" rIns="0" bIns="0" rtlCol="0"/>
          <a:lstStyle/>
          <a:p>
            <a:endParaRPr>
              <a:solidFill>
                <a:prstClr val="black"/>
              </a:solidFill>
              <a:latin typeface="Calibri"/>
            </a:endParaRPr>
          </a:p>
        </p:txBody>
      </p:sp>
      <p:sp>
        <p:nvSpPr>
          <p:cNvPr id="360" name="object 360"/>
          <p:cNvSpPr/>
          <p:nvPr/>
        </p:nvSpPr>
        <p:spPr>
          <a:xfrm>
            <a:off x="9020446" y="5235703"/>
            <a:ext cx="50800" cy="0"/>
          </a:xfrm>
          <a:custGeom>
            <a:avLst/>
            <a:gdLst/>
            <a:ahLst/>
            <a:cxnLst/>
            <a:rect l="l" t="t" r="r" b="b"/>
            <a:pathLst>
              <a:path w="50800">
                <a:moveTo>
                  <a:pt x="0" y="0"/>
                </a:moveTo>
                <a:lnTo>
                  <a:pt x="50445" y="0"/>
                </a:lnTo>
              </a:path>
            </a:pathLst>
          </a:custGeom>
          <a:ln w="11648">
            <a:solidFill>
              <a:srgbClr val="7083D7"/>
            </a:solidFill>
          </a:ln>
        </p:spPr>
        <p:txBody>
          <a:bodyPr wrap="square" lIns="0" tIns="0" rIns="0" bIns="0" rtlCol="0"/>
          <a:lstStyle/>
          <a:p>
            <a:endParaRPr>
              <a:solidFill>
                <a:prstClr val="black"/>
              </a:solidFill>
              <a:latin typeface="Calibri"/>
            </a:endParaRPr>
          </a:p>
        </p:txBody>
      </p:sp>
      <p:sp>
        <p:nvSpPr>
          <p:cNvPr id="361" name="object 361"/>
          <p:cNvSpPr/>
          <p:nvPr/>
        </p:nvSpPr>
        <p:spPr>
          <a:xfrm>
            <a:off x="9045668" y="5318308"/>
            <a:ext cx="0" cy="76835"/>
          </a:xfrm>
          <a:custGeom>
            <a:avLst/>
            <a:gdLst/>
            <a:ahLst/>
            <a:cxnLst/>
            <a:rect l="l" t="t" r="r" b="b"/>
            <a:pathLst>
              <a:path h="76835">
                <a:moveTo>
                  <a:pt x="0" y="0"/>
                </a:moveTo>
                <a:lnTo>
                  <a:pt x="0" y="76674"/>
                </a:lnTo>
              </a:path>
            </a:pathLst>
          </a:custGeom>
          <a:ln w="11648">
            <a:solidFill>
              <a:srgbClr val="7083D7"/>
            </a:solidFill>
          </a:ln>
        </p:spPr>
        <p:txBody>
          <a:bodyPr wrap="square" lIns="0" tIns="0" rIns="0" bIns="0" rtlCol="0"/>
          <a:lstStyle/>
          <a:p>
            <a:endParaRPr>
              <a:solidFill>
                <a:prstClr val="black"/>
              </a:solidFill>
              <a:latin typeface="Calibri"/>
            </a:endParaRPr>
          </a:p>
        </p:txBody>
      </p:sp>
      <p:sp>
        <p:nvSpPr>
          <p:cNvPr id="362" name="object 362"/>
          <p:cNvSpPr/>
          <p:nvPr/>
        </p:nvSpPr>
        <p:spPr>
          <a:xfrm>
            <a:off x="9020446" y="5394981"/>
            <a:ext cx="50800" cy="0"/>
          </a:xfrm>
          <a:custGeom>
            <a:avLst/>
            <a:gdLst/>
            <a:ahLst/>
            <a:cxnLst/>
            <a:rect l="l" t="t" r="r" b="b"/>
            <a:pathLst>
              <a:path w="50800">
                <a:moveTo>
                  <a:pt x="0" y="0"/>
                </a:moveTo>
                <a:lnTo>
                  <a:pt x="50445" y="0"/>
                </a:lnTo>
              </a:path>
            </a:pathLst>
          </a:custGeom>
          <a:ln w="11648">
            <a:solidFill>
              <a:srgbClr val="7083D7"/>
            </a:solidFill>
          </a:ln>
        </p:spPr>
        <p:txBody>
          <a:bodyPr wrap="square" lIns="0" tIns="0" rIns="0" bIns="0" rtlCol="0"/>
          <a:lstStyle/>
          <a:p>
            <a:endParaRPr>
              <a:solidFill>
                <a:prstClr val="black"/>
              </a:solidFill>
              <a:latin typeface="Calibri"/>
            </a:endParaRPr>
          </a:p>
        </p:txBody>
      </p:sp>
      <p:sp>
        <p:nvSpPr>
          <p:cNvPr id="363" name="object 363"/>
          <p:cNvSpPr/>
          <p:nvPr/>
        </p:nvSpPr>
        <p:spPr>
          <a:xfrm>
            <a:off x="3002122" y="2789982"/>
            <a:ext cx="6069330" cy="2528570"/>
          </a:xfrm>
          <a:custGeom>
            <a:avLst/>
            <a:gdLst/>
            <a:ahLst/>
            <a:cxnLst/>
            <a:rect l="l" t="t" r="r" b="b"/>
            <a:pathLst>
              <a:path w="6069330" h="2528570">
                <a:moveTo>
                  <a:pt x="25229" y="0"/>
                </a:moveTo>
                <a:lnTo>
                  <a:pt x="7884" y="6307"/>
                </a:lnTo>
                <a:lnTo>
                  <a:pt x="0" y="25230"/>
                </a:lnTo>
                <a:lnTo>
                  <a:pt x="7884" y="44153"/>
                </a:lnTo>
                <a:lnTo>
                  <a:pt x="25229" y="50460"/>
                </a:lnTo>
                <a:lnTo>
                  <a:pt x="42574" y="44153"/>
                </a:lnTo>
                <a:lnTo>
                  <a:pt x="50458" y="25230"/>
                </a:lnTo>
                <a:lnTo>
                  <a:pt x="42574" y="6307"/>
                </a:lnTo>
                <a:lnTo>
                  <a:pt x="25229" y="0"/>
                </a:lnTo>
                <a:close/>
              </a:path>
              <a:path w="6069330" h="2528570">
                <a:moveTo>
                  <a:pt x="122164" y="30"/>
                </a:moveTo>
                <a:lnTo>
                  <a:pt x="104819" y="6338"/>
                </a:lnTo>
                <a:lnTo>
                  <a:pt x="96935" y="25261"/>
                </a:lnTo>
                <a:lnTo>
                  <a:pt x="104819" y="44184"/>
                </a:lnTo>
                <a:lnTo>
                  <a:pt x="122164" y="50492"/>
                </a:lnTo>
                <a:lnTo>
                  <a:pt x="139509" y="44184"/>
                </a:lnTo>
                <a:lnTo>
                  <a:pt x="147393" y="25261"/>
                </a:lnTo>
                <a:lnTo>
                  <a:pt x="139509" y="6338"/>
                </a:lnTo>
                <a:lnTo>
                  <a:pt x="122164" y="30"/>
                </a:lnTo>
                <a:close/>
              </a:path>
              <a:path w="6069330" h="2528570">
                <a:moveTo>
                  <a:pt x="216261" y="7780"/>
                </a:moveTo>
                <a:lnTo>
                  <a:pt x="198916" y="14088"/>
                </a:lnTo>
                <a:lnTo>
                  <a:pt x="191032" y="33010"/>
                </a:lnTo>
                <a:lnTo>
                  <a:pt x="198916" y="51933"/>
                </a:lnTo>
                <a:lnTo>
                  <a:pt x="216261" y="58241"/>
                </a:lnTo>
                <a:lnTo>
                  <a:pt x="233607" y="51933"/>
                </a:lnTo>
                <a:lnTo>
                  <a:pt x="241491" y="33010"/>
                </a:lnTo>
                <a:lnTo>
                  <a:pt x="233607" y="14088"/>
                </a:lnTo>
                <a:lnTo>
                  <a:pt x="216261" y="7780"/>
                </a:lnTo>
                <a:close/>
              </a:path>
              <a:path w="6069330" h="2528570">
                <a:moveTo>
                  <a:pt x="308830" y="14614"/>
                </a:moveTo>
                <a:lnTo>
                  <a:pt x="291484" y="20922"/>
                </a:lnTo>
                <a:lnTo>
                  <a:pt x="283599" y="39844"/>
                </a:lnTo>
                <a:lnTo>
                  <a:pt x="291484" y="58759"/>
                </a:lnTo>
                <a:lnTo>
                  <a:pt x="308830" y="65064"/>
                </a:lnTo>
                <a:lnTo>
                  <a:pt x="326176" y="58759"/>
                </a:lnTo>
                <a:lnTo>
                  <a:pt x="334060" y="39844"/>
                </a:lnTo>
                <a:lnTo>
                  <a:pt x="326176" y="20922"/>
                </a:lnTo>
                <a:lnTo>
                  <a:pt x="308830" y="14614"/>
                </a:lnTo>
                <a:close/>
              </a:path>
              <a:path w="6069330" h="2528570">
                <a:moveTo>
                  <a:pt x="399547" y="23483"/>
                </a:moveTo>
                <a:lnTo>
                  <a:pt x="382201" y="29790"/>
                </a:lnTo>
                <a:lnTo>
                  <a:pt x="374317" y="48713"/>
                </a:lnTo>
                <a:lnTo>
                  <a:pt x="382201" y="67636"/>
                </a:lnTo>
                <a:lnTo>
                  <a:pt x="399547" y="73943"/>
                </a:lnTo>
                <a:lnTo>
                  <a:pt x="416893" y="67636"/>
                </a:lnTo>
                <a:lnTo>
                  <a:pt x="424778" y="48713"/>
                </a:lnTo>
                <a:lnTo>
                  <a:pt x="416893" y="29790"/>
                </a:lnTo>
                <a:lnTo>
                  <a:pt x="399547" y="23483"/>
                </a:lnTo>
                <a:close/>
              </a:path>
              <a:path w="6069330" h="2528570">
                <a:moveTo>
                  <a:pt x="487905" y="39371"/>
                </a:moveTo>
                <a:lnTo>
                  <a:pt x="470559" y="45678"/>
                </a:lnTo>
                <a:lnTo>
                  <a:pt x="462674" y="64602"/>
                </a:lnTo>
                <a:lnTo>
                  <a:pt x="470559" y="83524"/>
                </a:lnTo>
                <a:lnTo>
                  <a:pt x="487905" y="89831"/>
                </a:lnTo>
                <a:lnTo>
                  <a:pt x="505251" y="83524"/>
                </a:lnTo>
                <a:lnTo>
                  <a:pt x="513135" y="64602"/>
                </a:lnTo>
                <a:lnTo>
                  <a:pt x="505251" y="45678"/>
                </a:lnTo>
                <a:lnTo>
                  <a:pt x="487905" y="39371"/>
                </a:lnTo>
                <a:close/>
              </a:path>
              <a:path w="6069330" h="2528570">
                <a:moveTo>
                  <a:pt x="574957" y="55803"/>
                </a:moveTo>
                <a:lnTo>
                  <a:pt x="557611" y="62110"/>
                </a:lnTo>
                <a:lnTo>
                  <a:pt x="549727" y="81033"/>
                </a:lnTo>
                <a:lnTo>
                  <a:pt x="557611" y="99956"/>
                </a:lnTo>
                <a:lnTo>
                  <a:pt x="574957" y="106264"/>
                </a:lnTo>
                <a:lnTo>
                  <a:pt x="592303" y="99956"/>
                </a:lnTo>
                <a:lnTo>
                  <a:pt x="600188" y="81033"/>
                </a:lnTo>
                <a:lnTo>
                  <a:pt x="592303" y="62110"/>
                </a:lnTo>
                <a:lnTo>
                  <a:pt x="574957" y="55803"/>
                </a:lnTo>
                <a:close/>
              </a:path>
              <a:path w="6069330" h="2528570">
                <a:moveTo>
                  <a:pt x="660286" y="75698"/>
                </a:moveTo>
                <a:lnTo>
                  <a:pt x="642940" y="82006"/>
                </a:lnTo>
                <a:lnTo>
                  <a:pt x="635055" y="100929"/>
                </a:lnTo>
                <a:lnTo>
                  <a:pt x="642940" y="119852"/>
                </a:lnTo>
                <a:lnTo>
                  <a:pt x="660286" y="126159"/>
                </a:lnTo>
                <a:lnTo>
                  <a:pt x="677632" y="119852"/>
                </a:lnTo>
                <a:lnTo>
                  <a:pt x="685516" y="100929"/>
                </a:lnTo>
                <a:lnTo>
                  <a:pt x="677632" y="82006"/>
                </a:lnTo>
                <a:lnTo>
                  <a:pt x="660286" y="75698"/>
                </a:lnTo>
                <a:close/>
              </a:path>
              <a:path w="6069330" h="2528570">
                <a:moveTo>
                  <a:pt x="744503" y="96246"/>
                </a:moveTo>
                <a:lnTo>
                  <a:pt x="727163" y="102554"/>
                </a:lnTo>
                <a:lnTo>
                  <a:pt x="719281" y="121476"/>
                </a:lnTo>
                <a:lnTo>
                  <a:pt x="727163" y="140399"/>
                </a:lnTo>
                <a:lnTo>
                  <a:pt x="744503" y="146707"/>
                </a:lnTo>
                <a:lnTo>
                  <a:pt x="761844" y="140399"/>
                </a:lnTo>
                <a:lnTo>
                  <a:pt x="769726" y="121476"/>
                </a:lnTo>
                <a:lnTo>
                  <a:pt x="761844" y="102554"/>
                </a:lnTo>
                <a:lnTo>
                  <a:pt x="744503" y="96246"/>
                </a:lnTo>
                <a:close/>
              </a:path>
              <a:path w="6069330" h="2528570">
                <a:moveTo>
                  <a:pt x="828100" y="117617"/>
                </a:moveTo>
                <a:lnTo>
                  <a:pt x="810754" y="123924"/>
                </a:lnTo>
                <a:lnTo>
                  <a:pt x="802869" y="142848"/>
                </a:lnTo>
                <a:lnTo>
                  <a:pt x="810754" y="161771"/>
                </a:lnTo>
                <a:lnTo>
                  <a:pt x="828100" y="168078"/>
                </a:lnTo>
                <a:lnTo>
                  <a:pt x="845446" y="161771"/>
                </a:lnTo>
                <a:lnTo>
                  <a:pt x="853330" y="142848"/>
                </a:lnTo>
                <a:lnTo>
                  <a:pt x="845446" y="123924"/>
                </a:lnTo>
                <a:lnTo>
                  <a:pt x="828100" y="117617"/>
                </a:lnTo>
                <a:close/>
              </a:path>
              <a:path w="6069330" h="2528570">
                <a:moveTo>
                  <a:pt x="910555" y="142684"/>
                </a:moveTo>
                <a:lnTo>
                  <a:pt x="893209" y="148992"/>
                </a:lnTo>
                <a:lnTo>
                  <a:pt x="885324" y="167915"/>
                </a:lnTo>
                <a:lnTo>
                  <a:pt x="893209" y="186838"/>
                </a:lnTo>
                <a:lnTo>
                  <a:pt x="910555" y="193146"/>
                </a:lnTo>
                <a:lnTo>
                  <a:pt x="927901" y="186838"/>
                </a:lnTo>
                <a:lnTo>
                  <a:pt x="935785" y="167915"/>
                </a:lnTo>
                <a:lnTo>
                  <a:pt x="927901" y="148992"/>
                </a:lnTo>
                <a:lnTo>
                  <a:pt x="910555" y="142684"/>
                </a:lnTo>
                <a:close/>
              </a:path>
              <a:path w="6069330" h="2528570">
                <a:moveTo>
                  <a:pt x="991503" y="167457"/>
                </a:moveTo>
                <a:lnTo>
                  <a:pt x="974157" y="173764"/>
                </a:lnTo>
                <a:lnTo>
                  <a:pt x="966273" y="192687"/>
                </a:lnTo>
                <a:lnTo>
                  <a:pt x="974157" y="211601"/>
                </a:lnTo>
                <a:lnTo>
                  <a:pt x="991503" y="217906"/>
                </a:lnTo>
                <a:lnTo>
                  <a:pt x="1008849" y="211601"/>
                </a:lnTo>
                <a:lnTo>
                  <a:pt x="1016734" y="192687"/>
                </a:lnTo>
                <a:lnTo>
                  <a:pt x="1008849" y="173764"/>
                </a:lnTo>
                <a:lnTo>
                  <a:pt x="991503" y="167457"/>
                </a:lnTo>
                <a:close/>
              </a:path>
              <a:path w="6069330" h="2528570">
                <a:moveTo>
                  <a:pt x="1071319" y="193828"/>
                </a:moveTo>
                <a:lnTo>
                  <a:pt x="1053973" y="200136"/>
                </a:lnTo>
                <a:lnTo>
                  <a:pt x="1046088" y="219059"/>
                </a:lnTo>
                <a:lnTo>
                  <a:pt x="1053973" y="237982"/>
                </a:lnTo>
                <a:lnTo>
                  <a:pt x="1071319" y="244290"/>
                </a:lnTo>
                <a:lnTo>
                  <a:pt x="1088665" y="237982"/>
                </a:lnTo>
                <a:lnTo>
                  <a:pt x="1096549" y="219059"/>
                </a:lnTo>
                <a:lnTo>
                  <a:pt x="1088665" y="200136"/>
                </a:lnTo>
                <a:lnTo>
                  <a:pt x="1071319" y="193828"/>
                </a:lnTo>
                <a:close/>
              </a:path>
              <a:path w="6069330" h="2528570">
                <a:moveTo>
                  <a:pt x="1150295" y="221536"/>
                </a:moveTo>
                <a:lnTo>
                  <a:pt x="1132949" y="227843"/>
                </a:lnTo>
                <a:lnTo>
                  <a:pt x="1125065" y="246767"/>
                </a:lnTo>
                <a:lnTo>
                  <a:pt x="1132949" y="265690"/>
                </a:lnTo>
                <a:lnTo>
                  <a:pt x="1150295" y="271997"/>
                </a:lnTo>
                <a:lnTo>
                  <a:pt x="1167641" y="265690"/>
                </a:lnTo>
                <a:lnTo>
                  <a:pt x="1175525" y="246767"/>
                </a:lnTo>
                <a:lnTo>
                  <a:pt x="1167641" y="227843"/>
                </a:lnTo>
                <a:lnTo>
                  <a:pt x="1150295" y="221536"/>
                </a:lnTo>
                <a:close/>
              </a:path>
              <a:path w="6069330" h="2528570">
                <a:moveTo>
                  <a:pt x="1228067" y="251449"/>
                </a:moveTo>
                <a:lnTo>
                  <a:pt x="1210727" y="257757"/>
                </a:lnTo>
                <a:lnTo>
                  <a:pt x="1202844" y="276680"/>
                </a:lnTo>
                <a:lnTo>
                  <a:pt x="1210727" y="295602"/>
                </a:lnTo>
                <a:lnTo>
                  <a:pt x="1228067" y="301910"/>
                </a:lnTo>
                <a:lnTo>
                  <a:pt x="1245408" y="295602"/>
                </a:lnTo>
                <a:lnTo>
                  <a:pt x="1253290" y="276680"/>
                </a:lnTo>
                <a:lnTo>
                  <a:pt x="1245408" y="257757"/>
                </a:lnTo>
                <a:lnTo>
                  <a:pt x="1228067" y="251449"/>
                </a:lnTo>
                <a:close/>
              </a:path>
              <a:path w="6069330" h="2528570">
                <a:moveTo>
                  <a:pt x="1304830" y="278364"/>
                </a:moveTo>
                <a:lnTo>
                  <a:pt x="1287484" y="284672"/>
                </a:lnTo>
                <a:lnTo>
                  <a:pt x="1279599" y="303595"/>
                </a:lnTo>
                <a:lnTo>
                  <a:pt x="1287484" y="322518"/>
                </a:lnTo>
                <a:lnTo>
                  <a:pt x="1304830" y="328826"/>
                </a:lnTo>
                <a:lnTo>
                  <a:pt x="1322176" y="322518"/>
                </a:lnTo>
                <a:lnTo>
                  <a:pt x="1330060" y="303595"/>
                </a:lnTo>
                <a:lnTo>
                  <a:pt x="1322176" y="284672"/>
                </a:lnTo>
                <a:lnTo>
                  <a:pt x="1304830" y="278364"/>
                </a:lnTo>
                <a:close/>
              </a:path>
              <a:path w="6069330" h="2528570">
                <a:moveTo>
                  <a:pt x="1380777" y="306632"/>
                </a:moveTo>
                <a:lnTo>
                  <a:pt x="1363431" y="312939"/>
                </a:lnTo>
                <a:lnTo>
                  <a:pt x="1355547" y="331862"/>
                </a:lnTo>
                <a:lnTo>
                  <a:pt x="1363431" y="350785"/>
                </a:lnTo>
                <a:lnTo>
                  <a:pt x="1380777" y="357092"/>
                </a:lnTo>
                <a:lnTo>
                  <a:pt x="1398123" y="350785"/>
                </a:lnTo>
                <a:lnTo>
                  <a:pt x="1406008" y="331862"/>
                </a:lnTo>
                <a:lnTo>
                  <a:pt x="1398123" y="312939"/>
                </a:lnTo>
                <a:lnTo>
                  <a:pt x="1380777" y="306632"/>
                </a:lnTo>
                <a:close/>
              </a:path>
              <a:path w="6069330" h="2528570">
                <a:moveTo>
                  <a:pt x="1455584" y="336312"/>
                </a:moveTo>
                <a:lnTo>
                  <a:pt x="1438243" y="342620"/>
                </a:lnTo>
                <a:lnTo>
                  <a:pt x="1430361" y="361543"/>
                </a:lnTo>
                <a:lnTo>
                  <a:pt x="1438243" y="380465"/>
                </a:lnTo>
                <a:lnTo>
                  <a:pt x="1455584" y="386773"/>
                </a:lnTo>
                <a:lnTo>
                  <a:pt x="1472925" y="380465"/>
                </a:lnTo>
                <a:lnTo>
                  <a:pt x="1480807" y="361543"/>
                </a:lnTo>
                <a:lnTo>
                  <a:pt x="1472925" y="342620"/>
                </a:lnTo>
                <a:lnTo>
                  <a:pt x="1455584" y="336312"/>
                </a:lnTo>
                <a:close/>
              </a:path>
              <a:path w="6069330" h="2528570">
                <a:moveTo>
                  <a:pt x="1530467" y="368120"/>
                </a:moveTo>
                <a:lnTo>
                  <a:pt x="1513121" y="374428"/>
                </a:lnTo>
                <a:lnTo>
                  <a:pt x="1505237" y="393350"/>
                </a:lnTo>
                <a:lnTo>
                  <a:pt x="1513121" y="412273"/>
                </a:lnTo>
                <a:lnTo>
                  <a:pt x="1530467" y="418581"/>
                </a:lnTo>
                <a:lnTo>
                  <a:pt x="1547813" y="412273"/>
                </a:lnTo>
                <a:lnTo>
                  <a:pt x="1555697" y="393350"/>
                </a:lnTo>
                <a:lnTo>
                  <a:pt x="1547813" y="374428"/>
                </a:lnTo>
                <a:lnTo>
                  <a:pt x="1530467" y="368120"/>
                </a:lnTo>
                <a:close/>
              </a:path>
              <a:path w="6069330" h="2528570">
                <a:moveTo>
                  <a:pt x="1603030" y="394321"/>
                </a:moveTo>
                <a:lnTo>
                  <a:pt x="1585684" y="400628"/>
                </a:lnTo>
                <a:lnTo>
                  <a:pt x="1577799" y="419551"/>
                </a:lnTo>
                <a:lnTo>
                  <a:pt x="1585684" y="438474"/>
                </a:lnTo>
                <a:lnTo>
                  <a:pt x="1603030" y="444782"/>
                </a:lnTo>
                <a:lnTo>
                  <a:pt x="1620376" y="438474"/>
                </a:lnTo>
                <a:lnTo>
                  <a:pt x="1628260" y="419551"/>
                </a:lnTo>
                <a:lnTo>
                  <a:pt x="1620376" y="400628"/>
                </a:lnTo>
                <a:lnTo>
                  <a:pt x="1603030" y="394321"/>
                </a:lnTo>
                <a:close/>
              </a:path>
              <a:path w="6069330" h="2528570">
                <a:moveTo>
                  <a:pt x="1673091" y="424141"/>
                </a:moveTo>
                <a:lnTo>
                  <a:pt x="1655745" y="430449"/>
                </a:lnTo>
                <a:lnTo>
                  <a:pt x="1647860" y="449371"/>
                </a:lnTo>
                <a:lnTo>
                  <a:pt x="1655745" y="468294"/>
                </a:lnTo>
                <a:lnTo>
                  <a:pt x="1673091" y="474602"/>
                </a:lnTo>
                <a:lnTo>
                  <a:pt x="1690436" y="468294"/>
                </a:lnTo>
                <a:lnTo>
                  <a:pt x="1698321" y="449371"/>
                </a:lnTo>
                <a:lnTo>
                  <a:pt x="1690436" y="430449"/>
                </a:lnTo>
                <a:lnTo>
                  <a:pt x="1673091" y="424141"/>
                </a:lnTo>
                <a:close/>
              </a:path>
              <a:path w="6069330" h="2528570">
                <a:moveTo>
                  <a:pt x="1743851" y="454131"/>
                </a:moveTo>
                <a:lnTo>
                  <a:pt x="1726505" y="460439"/>
                </a:lnTo>
                <a:lnTo>
                  <a:pt x="1718621" y="479362"/>
                </a:lnTo>
                <a:lnTo>
                  <a:pt x="1726505" y="498285"/>
                </a:lnTo>
                <a:lnTo>
                  <a:pt x="1743851" y="504593"/>
                </a:lnTo>
                <a:lnTo>
                  <a:pt x="1761197" y="498285"/>
                </a:lnTo>
                <a:lnTo>
                  <a:pt x="1769082" y="479362"/>
                </a:lnTo>
                <a:lnTo>
                  <a:pt x="1761197" y="460439"/>
                </a:lnTo>
                <a:lnTo>
                  <a:pt x="1743851" y="454131"/>
                </a:lnTo>
                <a:close/>
              </a:path>
              <a:path w="6069330" h="2528570">
                <a:moveTo>
                  <a:pt x="1814767" y="483610"/>
                </a:moveTo>
                <a:lnTo>
                  <a:pt x="1797421" y="489918"/>
                </a:lnTo>
                <a:lnTo>
                  <a:pt x="1789536" y="508840"/>
                </a:lnTo>
                <a:lnTo>
                  <a:pt x="1797421" y="527763"/>
                </a:lnTo>
                <a:lnTo>
                  <a:pt x="1814767" y="534071"/>
                </a:lnTo>
                <a:lnTo>
                  <a:pt x="1832113" y="527763"/>
                </a:lnTo>
                <a:lnTo>
                  <a:pt x="1839997" y="508840"/>
                </a:lnTo>
                <a:lnTo>
                  <a:pt x="1832113" y="489918"/>
                </a:lnTo>
                <a:lnTo>
                  <a:pt x="1814767" y="483610"/>
                </a:lnTo>
                <a:close/>
              </a:path>
              <a:path w="6069330" h="2528570">
                <a:moveTo>
                  <a:pt x="1885371" y="511178"/>
                </a:moveTo>
                <a:lnTo>
                  <a:pt x="1868025" y="517485"/>
                </a:lnTo>
                <a:lnTo>
                  <a:pt x="1860141" y="536408"/>
                </a:lnTo>
                <a:lnTo>
                  <a:pt x="1868025" y="555322"/>
                </a:lnTo>
                <a:lnTo>
                  <a:pt x="1885371" y="561627"/>
                </a:lnTo>
                <a:lnTo>
                  <a:pt x="1902717" y="555322"/>
                </a:lnTo>
                <a:lnTo>
                  <a:pt x="1910601" y="536408"/>
                </a:lnTo>
                <a:lnTo>
                  <a:pt x="1902717" y="517485"/>
                </a:lnTo>
                <a:lnTo>
                  <a:pt x="1885371" y="511178"/>
                </a:lnTo>
                <a:close/>
              </a:path>
              <a:path w="6069330" h="2528570">
                <a:moveTo>
                  <a:pt x="1955307" y="543447"/>
                </a:moveTo>
                <a:lnTo>
                  <a:pt x="1937961" y="549752"/>
                </a:lnTo>
                <a:lnTo>
                  <a:pt x="1930077" y="568666"/>
                </a:lnTo>
                <a:lnTo>
                  <a:pt x="1937961" y="587589"/>
                </a:lnTo>
                <a:lnTo>
                  <a:pt x="1955307" y="593897"/>
                </a:lnTo>
                <a:lnTo>
                  <a:pt x="1972653" y="587589"/>
                </a:lnTo>
                <a:lnTo>
                  <a:pt x="1980538" y="568666"/>
                </a:lnTo>
                <a:lnTo>
                  <a:pt x="1972653" y="549752"/>
                </a:lnTo>
                <a:lnTo>
                  <a:pt x="1955307" y="543447"/>
                </a:lnTo>
                <a:close/>
              </a:path>
              <a:path w="6069330" h="2528570">
                <a:moveTo>
                  <a:pt x="2024345" y="571827"/>
                </a:moveTo>
                <a:lnTo>
                  <a:pt x="2006999" y="578135"/>
                </a:lnTo>
                <a:lnTo>
                  <a:pt x="1999114" y="597058"/>
                </a:lnTo>
                <a:lnTo>
                  <a:pt x="2006999" y="615980"/>
                </a:lnTo>
                <a:lnTo>
                  <a:pt x="2024345" y="622288"/>
                </a:lnTo>
                <a:lnTo>
                  <a:pt x="2041691" y="615980"/>
                </a:lnTo>
                <a:lnTo>
                  <a:pt x="2049575" y="597058"/>
                </a:lnTo>
                <a:lnTo>
                  <a:pt x="2041691" y="578135"/>
                </a:lnTo>
                <a:lnTo>
                  <a:pt x="2024345" y="571827"/>
                </a:lnTo>
                <a:close/>
              </a:path>
              <a:path w="6069330" h="2528570">
                <a:moveTo>
                  <a:pt x="2092262" y="600665"/>
                </a:moveTo>
                <a:lnTo>
                  <a:pt x="2074916" y="606969"/>
                </a:lnTo>
                <a:lnTo>
                  <a:pt x="2067031" y="625883"/>
                </a:lnTo>
                <a:lnTo>
                  <a:pt x="2074916" y="644806"/>
                </a:lnTo>
                <a:lnTo>
                  <a:pt x="2092262" y="651114"/>
                </a:lnTo>
                <a:lnTo>
                  <a:pt x="2109608" y="644806"/>
                </a:lnTo>
                <a:lnTo>
                  <a:pt x="2117492" y="625883"/>
                </a:lnTo>
                <a:lnTo>
                  <a:pt x="2109608" y="606969"/>
                </a:lnTo>
                <a:lnTo>
                  <a:pt x="2092262" y="600665"/>
                </a:lnTo>
                <a:close/>
              </a:path>
              <a:path w="6069330" h="2528570">
                <a:moveTo>
                  <a:pt x="2160693" y="632725"/>
                </a:moveTo>
                <a:lnTo>
                  <a:pt x="2143347" y="639033"/>
                </a:lnTo>
                <a:lnTo>
                  <a:pt x="2135463" y="657956"/>
                </a:lnTo>
                <a:lnTo>
                  <a:pt x="2143347" y="676878"/>
                </a:lnTo>
                <a:lnTo>
                  <a:pt x="2160693" y="683186"/>
                </a:lnTo>
                <a:lnTo>
                  <a:pt x="2178039" y="676878"/>
                </a:lnTo>
                <a:lnTo>
                  <a:pt x="2185924" y="657956"/>
                </a:lnTo>
                <a:lnTo>
                  <a:pt x="2178039" y="639033"/>
                </a:lnTo>
                <a:lnTo>
                  <a:pt x="2160693" y="632725"/>
                </a:lnTo>
                <a:close/>
              </a:path>
              <a:path w="6069330" h="2528570">
                <a:moveTo>
                  <a:pt x="2229278" y="665216"/>
                </a:moveTo>
                <a:lnTo>
                  <a:pt x="2211932" y="671524"/>
                </a:lnTo>
                <a:lnTo>
                  <a:pt x="2204048" y="690446"/>
                </a:lnTo>
                <a:lnTo>
                  <a:pt x="2211932" y="709369"/>
                </a:lnTo>
                <a:lnTo>
                  <a:pt x="2229278" y="715677"/>
                </a:lnTo>
                <a:lnTo>
                  <a:pt x="2246624" y="709369"/>
                </a:lnTo>
                <a:lnTo>
                  <a:pt x="2254509" y="690446"/>
                </a:lnTo>
                <a:lnTo>
                  <a:pt x="2246624" y="671524"/>
                </a:lnTo>
                <a:lnTo>
                  <a:pt x="2229278" y="665216"/>
                </a:lnTo>
                <a:close/>
              </a:path>
              <a:path w="6069330" h="2528570">
                <a:moveTo>
                  <a:pt x="2296000" y="694555"/>
                </a:moveTo>
                <a:lnTo>
                  <a:pt x="2278654" y="700862"/>
                </a:lnTo>
                <a:lnTo>
                  <a:pt x="2270770" y="719784"/>
                </a:lnTo>
                <a:lnTo>
                  <a:pt x="2278654" y="738707"/>
                </a:lnTo>
                <a:lnTo>
                  <a:pt x="2296000" y="745015"/>
                </a:lnTo>
                <a:lnTo>
                  <a:pt x="2313346" y="738707"/>
                </a:lnTo>
                <a:lnTo>
                  <a:pt x="2321231" y="719784"/>
                </a:lnTo>
                <a:lnTo>
                  <a:pt x="2313346" y="700862"/>
                </a:lnTo>
                <a:lnTo>
                  <a:pt x="2296000" y="694555"/>
                </a:lnTo>
                <a:close/>
              </a:path>
              <a:path w="6069330" h="2528570">
                <a:moveTo>
                  <a:pt x="2362264" y="723240"/>
                </a:moveTo>
                <a:lnTo>
                  <a:pt x="2344924" y="729548"/>
                </a:lnTo>
                <a:lnTo>
                  <a:pt x="2337042" y="748471"/>
                </a:lnTo>
                <a:lnTo>
                  <a:pt x="2344924" y="767394"/>
                </a:lnTo>
                <a:lnTo>
                  <a:pt x="2362264" y="773702"/>
                </a:lnTo>
                <a:lnTo>
                  <a:pt x="2379605" y="767394"/>
                </a:lnTo>
                <a:lnTo>
                  <a:pt x="2387486" y="748471"/>
                </a:lnTo>
                <a:lnTo>
                  <a:pt x="2379605" y="729548"/>
                </a:lnTo>
                <a:lnTo>
                  <a:pt x="2362264" y="723240"/>
                </a:lnTo>
                <a:close/>
              </a:path>
              <a:path w="6069330" h="2528570">
                <a:moveTo>
                  <a:pt x="2427938" y="751042"/>
                </a:moveTo>
                <a:lnTo>
                  <a:pt x="2410592" y="757349"/>
                </a:lnTo>
                <a:lnTo>
                  <a:pt x="2402707" y="776271"/>
                </a:lnTo>
                <a:lnTo>
                  <a:pt x="2410592" y="795195"/>
                </a:lnTo>
                <a:lnTo>
                  <a:pt x="2427938" y="801502"/>
                </a:lnTo>
                <a:lnTo>
                  <a:pt x="2445284" y="795195"/>
                </a:lnTo>
                <a:lnTo>
                  <a:pt x="2453168" y="776271"/>
                </a:lnTo>
                <a:lnTo>
                  <a:pt x="2445284" y="757349"/>
                </a:lnTo>
                <a:lnTo>
                  <a:pt x="2427938" y="751042"/>
                </a:lnTo>
                <a:close/>
              </a:path>
              <a:path w="6069330" h="2528570">
                <a:moveTo>
                  <a:pt x="2492703" y="782660"/>
                </a:moveTo>
                <a:lnTo>
                  <a:pt x="2475357" y="788964"/>
                </a:lnTo>
                <a:lnTo>
                  <a:pt x="2467472" y="807878"/>
                </a:lnTo>
                <a:lnTo>
                  <a:pt x="2475357" y="826801"/>
                </a:lnTo>
                <a:lnTo>
                  <a:pt x="2492703" y="833109"/>
                </a:lnTo>
                <a:lnTo>
                  <a:pt x="2510049" y="826801"/>
                </a:lnTo>
                <a:lnTo>
                  <a:pt x="2517933" y="807878"/>
                </a:lnTo>
                <a:lnTo>
                  <a:pt x="2510049" y="788964"/>
                </a:lnTo>
                <a:lnTo>
                  <a:pt x="2492703" y="782660"/>
                </a:lnTo>
                <a:close/>
              </a:path>
              <a:path w="6069330" h="2528570">
                <a:moveTo>
                  <a:pt x="2557624" y="811753"/>
                </a:moveTo>
                <a:lnTo>
                  <a:pt x="2540278" y="818061"/>
                </a:lnTo>
                <a:lnTo>
                  <a:pt x="2532393" y="836984"/>
                </a:lnTo>
                <a:lnTo>
                  <a:pt x="2540278" y="855906"/>
                </a:lnTo>
                <a:lnTo>
                  <a:pt x="2557624" y="862214"/>
                </a:lnTo>
                <a:lnTo>
                  <a:pt x="2574970" y="855906"/>
                </a:lnTo>
                <a:lnTo>
                  <a:pt x="2582854" y="836984"/>
                </a:lnTo>
                <a:lnTo>
                  <a:pt x="2574970" y="818061"/>
                </a:lnTo>
                <a:lnTo>
                  <a:pt x="2557624" y="811753"/>
                </a:lnTo>
                <a:close/>
              </a:path>
              <a:path w="6069330" h="2528570">
                <a:moveTo>
                  <a:pt x="2622342" y="841806"/>
                </a:moveTo>
                <a:lnTo>
                  <a:pt x="2604996" y="848113"/>
                </a:lnTo>
                <a:lnTo>
                  <a:pt x="2597111" y="867036"/>
                </a:lnTo>
                <a:lnTo>
                  <a:pt x="2604996" y="885959"/>
                </a:lnTo>
                <a:lnTo>
                  <a:pt x="2622342" y="892267"/>
                </a:lnTo>
                <a:lnTo>
                  <a:pt x="2639688" y="885959"/>
                </a:lnTo>
                <a:lnTo>
                  <a:pt x="2647572" y="867036"/>
                </a:lnTo>
                <a:lnTo>
                  <a:pt x="2639688" y="848113"/>
                </a:lnTo>
                <a:lnTo>
                  <a:pt x="2622342" y="841806"/>
                </a:lnTo>
                <a:close/>
              </a:path>
              <a:path w="6069330" h="2528570">
                <a:moveTo>
                  <a:pt x="2686587" y="875276"/>
                </a:moveTo>
                <a:lnTo>
                  <a:pt x="2669246" y="881583"/>
                </a:lnTo>
                <a:lnTo>
                  <a:pt x="2661365" y="900505"/>
                </a:lnTo>
                <a:lnTo>
                  <a:pt x="2669246" y="919428"/>
                </a:lnTo>
                <a:lnTo>
                  <a:pt x="2686587" y="925736"/>
                </a:lnTo>
                <a:lnTo>
                  <a:pt x="2703927" y="919428"/>
                </a:lnTo>
                <a:lnTo>
                  <a:pt x="2711809" y="900505"/>
                </a:lnTo>
                <a:lnTo>
                  <a:pt x="2703927" y="881583"/>
                </a:lnTo>
                <a:lnTo>
                  <a:pt x="2686587" y="875276"/>
                </a:lnTo>
                <a:close/>
              </a:path>
              <a:path w="6069330" h="2528570">
                <a:moveTo>
                  <a:pt x="2750133" y="901927"/>
                </a:moveTo>
                <a:lnTo>
                  <a:pt x="2732787" y="908235"/>
                </a:lnTo>
                <a:lnTo>
                  <a:pt x="2724903" y="927158"/>
                </a:lnTo>
                <a:lnTo>
                  <a:pt x="2732787" y="946081"/>
                </a:lnTo>
                <a:lnTo>
                  <a:pt x="2750133" y="952388"/>
                </a:lnTo>
                <a:lnTo>
                  <a:pt x="2767479" y="946081"/>
                </a:lnTo>
                <a:lnTo>
                  <a:pt x="2775364" y="927158"/>
                </a:lnTo>
                <a:lnTo>
                  <a:pt x="2767479" y="908235"/>
                </a:lnTo>
                <a:lnTo>
                  <a:pt x="2750133" y="901927"/>
                </a:lnTo>
                <a:close/>
              </a:path>
              <a:path w="6069330" h="2528570">
                <a:moveTo>
                  <a:pt x="2813639" y="933549"/>
                </a:moveTo>
                <a:lnTo>
                  <a:pt x="2796293" y="939856"/>
                </a:lnTo>
                <a:lnTo>
                  <a:pt x="2788409" y="958779"/>
                </a:lnTo>
                <a:lnTo>
                  <a:pt x="2796293" y="977702"/>
                </a:lnTo>
                <a:lnTo>
                  <a:pt x="2813639" y="984009"/>
                </a:lnTo>
                <a:lnTo>
                  <a:pt x="2830985" y="977702"/>
                </a:lnTo>
                <a:lnTo>
                  <a:pt x="2838870" y="958779"/>
                </a:lnTo>
                <a:lnTo>
                  <a:pt x="2830985" y="939856"/>
                </a:lnTo>
                <a:lnTo>
                  <a:pt x="2813639" y="933549"/>
                </a:lnTo>
                <a:close/>
              </a:path>
              <a:path w="6069330" h="2528570">
                <a:moveTo>
                  <a:pt x="2876883" y="963524"/>
                </a:moveTo>
                <a:lnTo>
                  <a:pt x="2859537" y="969832"/>
                </a:lnTo>
                <a:lnTo>
                  <a:pt x="2851652" y="988754"/>
                </a:lnTo>
                <a:lnTo>
                  <a:pt x="2859537" y="1007677"/>
                </a:lnTo>
                <a:lnTo>
                  <a:pt x="2876883" y="1013985"/>
                </a:lnTo>
                <a:lnTo>
                  <a:pt x="2894229" y="1007677"/>
                </a:lnTo>
                <a:lnTo>
                  <a:pt x="2902113" y="988754"/>
                </a:lnTo>
                <a:lnTo>
                  <a:pt x="2894229" y="969832"/>
                </a:lnTo>
                <a:lnTo>
                  <a:pt x="2876883" y="963524"/>
                </a:lnTo>
                <a:close/>
              </a:path>
              <a:path w="6069330" h="2528570">
                <a:moveTo>
                  <a:pt x="2939551" y="992878"/>
                </a:moveTo>
                <a:lnTo>
                  <a:pt x="2922205" y="999186"/>
                </a:lnTo>
                <a:lnTo>
                  <a:pt x="2914321" y="1018109"/>
                </a:lnTo>
                <a:lnTo>
                  <a:pt x="2922205" y="1037031"/>
                </a:lnTo>
                <a:lnTo>
                  <a:pt x="2939551" y="1043338"/>
                </a:lnTo>
                <a:lnTo>
                  <a:pt x="2956897" y="1037031"/>
                </a:lnTo>
                <a:lnTo>
                  <a:pt x="2964781" y="1018109"/>
                </a:lnTo>
                <a:lnTo>
                  <a:pt x="2956897" y="999186"/>
                </a:lnTo>
                <a:lnTo>
                  <a:pt x="2939551" y="992878"/>
                </a:lnTo>
                <a:close/>
              </a:path>
              <a:path w="6069330" h="2528570">
                <a:moveTo>
                  <a:pt x="3002173" y="1020585"/>
                </a:moveTo>
                <a:lnTo>
                  <a:pt x="2984828" y="1026893"/>
                </a:lnTo>
                <a:lnTo>
                  <a:pt x="2976943" y="1045816"/>
                </a:lnTo>
                <a:lnTo>
                  <a:pt x="2984828" y="1064739"/>
                </a:lnTo>
                <a:lnTo>
                  <a:pt x="3002173" y="1071046"/>
                </a:lnTo>
                <a:lnTo>
                  <a:pt x="3019519" y="1064739"/>
                </a:lnTo>
                <a:lnTo>
                  <a:pt x="3027404" y="1045816"/>
                </a:lnTo>
                <a:lnTo>
                  <a:pt x="3019519" y="1026893"/>
                </a:lnTo>
                <a:lnTo>
                  <a:pt x="3002173" y="1020585"/>
                </a:lnTo>
                <a:close/>
              </a:path>
              <a:path w="6069330" h="2528570">
                <a:moveTo>
                  <a:pt x="3065106" y="1057363"/>
                </a:moveTo>
                <a:lnTo>
                  <a:pt x="3047760" y="1063671"/>
                </a:lnTo>
                <a:lnTo>
                  <a:pt x="3039875" y="1082594"/>
                </a:lnTo>
                <a:lnTo>
                  <a:pt x="3047760" y="1101517"/>
                </a:lnTo>
                <a:lnTo>
                  <a:pt x="3065106" y="1107824"/>
                </a:lnTo>
                <a:lnTo>
                  <a:pt x="3082452" y="1101517"/>
                </a:lnTo>
                <a:lnTo>
                  <a:pt x="3090336" y="1082594"/>
                </a:lnTo>
                <a:lnTo>
                  <a:pt x="3082452" y="1063671"/>
                </a:lnTo>
                <a:lnTo>
                  <a:pt x="3065106" y="1057363"/>
                </a:lnTo>
                <a:close/>
              </a:path>
              <a:path w="6069330" h="2528570">
                <a:moveTo>
                  <a:pt x="3128023" y="1081049"/>
                </a:moveTo>
                <a:lnTo>
                  <a:pt x="3110677" y="1087356"/>
                </a:lnTo>
                <a:lnTo>
                  <a:pt x="3102792" y="1106278"/>
                </a:lnTo>
                <a:lnTo>
                  <a:pt x="3110677" y="1125201"/>
                </a:lnTo>
                <a:lnTo>
                  <a:pt x="3128023" y="1131509"/>
                </a:lnTo>
                <a:lnTo>
                  <a:pt x="3145369" y="1125201"/>
                </a:lnTo>
                <a:lnTo>
                  <a:pt x="3153253" y="1106278"/>
                </a:lnTo>
                <a:lnTo>
                  <a:pt x="3145369" y="1087356"/>
                </a:lnTo>
                <a:lnTo>
                  <a:pt x="3128023" y="1081049"/>
                </a:lnTo>
                <a:close/>
              </a:path>
              <a:path w="6069330" h="2528570">
                <a:moveTo>
                  <a:pt x="3190614" y="1118510"/>
                </a:moveTo>
                <a:lnTo>
                  <a:pt x="3173268" y="1124817"/>
                </a:lnTo>
                <a:lnTo>
                  <a:pt x="3165383" y="1143740"/>
                </a:lnTo>
                <a:lnTo>
                  <a:pt x="3173268" y="1162663"/>
                </a:lnTo>
                <a:lnTo>
                  <a:pt x="3190614" y="1168970"/>
                </a:lnTo>
                <a:lnTo>
                  <a:pt x="3207959" y="1162663"/>
                </a:lnTo>
                <a:lnTo>
                  <a:pt x="3215844" y="1143740"/>
                </a:lnTo>
                <a:lnTo>
                  <a:pt x="3207959" y="1124817"/>
                </a:lnTo>
                <a:lnTo>
                  <a:pt x="3190614" y="1118510"/>
                </a:lnTo>
                <a:close/>
              </a:path>
              <a:path w="6069330" h="2528570">
                <a:moveTo>
                  <a:pt x="3253157" y="1142009"/>
                </a:moveTo>
                <a:lnTo>
                  <a:pt x="3235811" y="1148316"/>
                </a:lnTo>
                <a:lnTo>
                  <a:pt x="3227927" y="1167238"/>
                </a:lnTo>
                <a:lnTo>
                  <a:pt x="3235811" y="1186161"/>
                </a:lnTo>
                <a:lnTo>
                  <a:pt x="3253157" y="1192469"/>
                </a:lnTo>
                <a:lnTo>
                  <a:pt x="3270503" y="1186161"/>
                </a:lnTo>
                <a:lnTo>
                  <a:pt x="3278388" y="1167238"/>
                </a:lnTo>
                <a:lnTo>
                  <a:pt x="3270503" y="1148316"/>
                </a:lnTo>
                <a:lnTo>
                  <a:pt x="3253157" y="1142009"/>
                </a:lnTo>
                <a:close/>
              </a:path>
              <a:path w="6069330" h="2528570">
                <a:moveTo>
                  <a:pt x="3315865" y="1165429"/>
                </a:moveTo>
                <a:lnTo>
                  <a:pt x="3298524" y="1171737"/>
                </a:lnTo>
                <a:lnTo>
                  <a:pt x="3290642" y="1190660"/>
                </a:lnTo>
                <a:lnTo>
                  <a:pt x="3298524" y="1209583"/>
                </a:lnTo>
                <a:lnTo>
                  <a:pt x="3315865" y="1215891"/>
                </a:lnTo>
                <a:lnTo>
                  <a:pt x="3333205" y="1209583"/>
                </a:lnTo>
                <a:lnTo>
                  <a:pt x="3341088" y="1190660"/>
                </a:lnTo>
                <a:lnTo>
                  <a:pt x="3333205" y="1171737"/>
                </a:lnTo>
                <a:lnTo>
                  <a:pt x="3315865" y="1165429"/>
                </a:lnTo>
                <a:close/>
              </a:path>
              <a:path w="6069330" h="2528570">
                <a:moveTo>
                  <a:pt x="3378867" y="1200312"/>
                </a:moveTo>
                <a:lnTo>
                  <a:pt x="3361521" y="1206620"/>
                </a:lnTo>
                <a:lnTo>
                  <a:pt x="3353636" y="1225543"/>
                </a:lnTo>
                <a:lnTo>
                  <a:pt x="3361521" y="1244466"/>
                </a:lnTo>
                <a:lnTo>
                  <a:pt x="3378867" y="1250774"/>
                </a:lnTo>
                <a:lnTo>
                  <a:pt x="3396213" y="1244466"/>
                </a:lnTo>
                <a:lnTo>
                  <a:pt x="3404097" y="1225543"/>
                </a:lnTo>
                <a:lnTo>
                  <a:pt x="3396213" y="1206620"/>
                </a:lnTo>
                <a:lnTo>
                  <a:pt x="3378867" y="1200312"/>
                </a:lnTo>
                <a:close/>
              </a:path>
              <a:path w="6069330" h="2528570">
                <a:moveTo>
                  <a:pt x="3443818" y="1235895"/>
                </a:moveTo>
                <a:lnTo>
                  <a:pt x="3426473" y="1242202"/>
                </a:lnTo>
                <a:lnTo>
                  <a:pt x="3418588" y="1261124"/>
                </a:lnTo>
                <a:lnTo>
                  <a:pt x="3426473" y="1280039"/>
                </a:lnTo>
                <a:lnTo>
                  <a:pt x="3443818" y="1286344"/>
                </a:lnTo>
                <a:lnTo>
                  <a:pt x="3461164" y="1280039"/>
                </a:lnTo>
                <a:lnTo>
                  <a:pt x="3469049" y="1261124"/>
                </a:lnTo>
                <a:lnTo>
                  <a:pt x="3461164" y="1242202"/>
                </a:lnTo>
                <a:lnTo>
                  <a:pt x="3443818" y="1235895"/>
                </a:lnTo>
                <a:close/>
              </a:path>
              <a:path w="6069330" h="2528570">
                <a:moveTo>
                  <a:pt x="3508304" y="1264953"/>
                </a:moveTo>
                <a:lnTo>
                  <a:pt x="3490958" y="1271261"/>
                </a:lnTo>
                <a:lnTo>
                  <a:pt x="3483074" y="1290183"/>
                </a:lnTo>
                <a:lnTo>
                  <a:pt x="3490958" y="1309106"/>
                </a:lnTo>
                <a:lnTo>
                  <a:pt x="3508304" y="1315414"/>
                </a:lnTo>
                <a:lnTo>
                  <a:pt x="3525650" y="1309106"/>
                </a:lnTo>
                <a:lnTo>
                  <a:pt x="3533534" y="1290183"/>
                </a:lnTo>
                <a:lnTo>
                  <a:pt x="3525650" y="1271261"/>
                </a:lnTo>
                <a:lnTo>
                  <a:pt x="3508304" y="1264953"/>
                </a:lnTo>
                <a:close/>
              </a:path>
              <a:path w="6069330" h="2528570">
                <a:moveTo>
                  <a:pt x="3571795" y="1297864"/>
                </a:moveTo>
                <a:lnTo>
                  <a:pt x="3554449" y="1304172"/>
                </a:lnTo>
                <a:lnTo>
                  <a:pt x="3546565" y="1323094"/>
                </a:lnTo>
                <a:lnTo>
                  <a:pt x="3554449" y="1342017"/>
                </a:lnTo>
                <a:lnTo>
                  <a:pt x="3571795" y="1348325"/>
                </a:lnTo>
                <a:lnTo>
                  <a:pt x="3589141" y="1342017"/>
                </a:lnTo>
                <a:lnTo>
                  <a:pt x="3597026" y="1323094"/>
                </a:lnTo>
                <a:lnTo>
                  <a:pt x="3589141" y="1304172"/>
                </a:lnTo>
                <a:lnTo>
                  <a:pt x="3571795" y="1297864"/>
                </a:lnTo>
                <a:close/>
              </a:path>
              <a:path w="6069330" h="2528570">
                <a:moveTo>
                  <a:pt x="3637694" y="1343588"/>
                </a:moveTo>
                <a:lnTo>
                  <a:pt x="3620348" y="1349896"/>
                </a:lnTo>
                <a:lnTo>
                  <a:pt x="3612464" y="1368818"/>
                </a:lnTo>
                <a:lnTo>
                  <a:pt x="3620348" y="1387741"/>
                </a:lnTo>
                <a:lnTo>
                  <a:pt x="3637694" y="1394049"/>
                </a:lnTo>
                <a:lnTo>
                  <a:pt x="3655040" y="1387741"/>
                </a:lnTo>
                <a:lnTo>
                  <a:pt x="3662925" y="1368818"/>
                </a:lnTo>
                <a:lnTo>
                  <a:pt x="3655040" y="1349896"/>
                </a:lnTo>
                <a:lnTo>
                  <a:pt x="3637694" y="1343588"/>
                </a:lnTo>
                <a:close/>
              </a:path>
              <a:path w="6069330" h="2528570">
                <a:moveTo>
                  <a:pt x="3708121" y="1359472"/>
                </a:moveTo>
                <a:lnTo>
                  <a:pt x="3690780" y="1365777"/>
                </a:lnTo>
                <a:lnTo>
                  <a:pt x="3682898" y="1384692"/>
                </a:lnTo>
                <a:lnTo>
                  <a:pt x="3690780" y="1403614"/>
                </a:lnTo>
                <a:lnTo>
                  <a:pt x="3708121" y="1409921"/>
                </a:lnTo>
                <a:lnTo>
                  <a:pt x="3725461" y="1403614"/>
                </a:lnTo>
                <a:lnTo>
                  <a:pt x="3733344" y="1384692"/>
                </a:lnTo>
                <a:lnTo>
                  <a:pt x="3725461" y="1365777"/>
                </a:lnTo>
                <a:lnTo>
                  <a:pt x="3708121" y="1359472"/>
                </a:lnTo>
                <a:close/>
              </a:path>
              <a:path w="6069330" h="2528570">
                <a:moveTo>
                  <a:pt x="3781932" y="1409300"/>
                </a:moveTo>
                <a:lnTo>
                  <a:pt x="3764587" y="1415608"/>
                </a:lnTo>
                <a:lnTo>
                  <a:pt x="3756703" y="1434530"/>
                </a:lnTo>
                <a:lnTo>
                  <a:pt x="3764587" y="1453453"/>
                </a:lnTo>
                <a:lnTo>
                  <a:pt x="3781932" y="1459761"/>
                </a:lnTo>
                <a:lnTo>
                  <a:pt x="3799278" y="1453453"/>
                </a:lnTo>
                <a:lnTo>
                  <a:pt x="3807162" y="1434530"/>
                </a:lnTo>
                <a:lnTo>
                  <a:pt x="3799278" y="1415608"/>
                </a:lnTo>
                <a:lnTo>
                  <a:pt x="3781932" y="1409300"/>
                </a:lnTo>
                <a:close/>
              </a:path>
              <a:path w="6069330" h="2528570">
                <a:moveTo>
                  <a:pt x="3857663" y="1430594"/>
                </a:moveTo>
                <a:lnTo>
                  <a:pt x="3840317" y="1436901"/>
                </a:lnTo>
                <a:lnTo>
                  <a:pt x="3832433" y="1455824"/>
                </a:lnTo>
                <a:lnTo>
                  <a:pt x="3840317" y="1474747"/>
                </a:lnTo>
                <a:lnTo>
                  <a:pt x="3857663" y="1481054"/>
                </a:lnTo>
                <a:lnTo>
                  <a:pt x="3875009" y="1474747"/>
                </a:lnTo>
                <a:lnTo>
                  <a:pt x="3882894" y="1455824"/>
                </a:lnTo>
                <a:lnTo>
                  <a:pt x="3875009" y="1436901"/>
                </a:lnTo>
                <a:lnTo>
                  <a:pt x="3857663" y="1430594"/>
                </a:lnTo>
                <a:close/>
              </a:path>
              <a:path w="6069330" h="2528570">
                <a:moveTo>
                  <a:pt x="3936872" y="1488556"/>
                </a:moveTo>
                <a:lnTo>
                  <a:pt x="3919526" y="1494863"/>
                </a:lnTo>
                <a:lnTo>
                  <a:pt x="3911641" y="1513786"/>
                </a:lnTo>
                <a:lnTo>
                  <a:pt x="3919526" y="1532709"/>
                </a:lnTo>
                <a:lnTo>
                  <a:pt x="3936872" y="1539017"/>
                </a:lnTo>
                <a:lnTo>
                  <a:pt x="3954218" y="1532709"/>
                </a:lnTo>
                <a:lnTo>
                  <a:pt x="3962102" y="1513786"/>
                </a:lnTo>
                <a:lnTo>
                  <a:pt x="3954218" y="1494863"/>
                </a:lnTo>
                <a:lnTo>
                  <a:pt x="3936872" y="1488556"/>
                </a:lnTo>
                <a:close/>
              </a:path>
              <a:path w="6069330" h="2528570">
                <a:moveTo>
                  <a:pt x="4018132" y="1528906"/>
                </a:moveTo>
                <a:lnTo>
                  <a:pt x="4000786" y="1535213"/>
                </a:lnTo>
                <a:lnTo>
                  <a:pt x="3992901" y="1554136"/>
                </a:lnTo>
                <a:lnTo>
                  <a:pt x="4000786" y="1573059"/>
                </a:lnTo>
                <a:lnTo>
                  <a:pt x="4018132" y="1579367"/>
                </a:lnTo>
                <a:lnTo>
                  <a:pt x="4035477" y="1573059"/>
                </a:lnTo>
                <a:lnTo>
                  <a:pt x="4043362" y="1554136"/>
                </a:lnTo>
                <a:lnTo>
                  <a:pt x="4035477" y="1535213"/>
                </a:lnTo>
                <a:lnTo>
                  <a:pt x="4018132" y="1528906"/>
                </a:lnTo>
                <a:close/>
              </a:path>
              <a:path w="6069330" h="2528570">
                <a:moveTo>
                  <a:pt x="4102217" y="1542449"/>
                </a:moveTo>
                <a:lnTo>
                  <a:pt x="4084871" y="1548756"/>
                </a:lnTo>
                <a:lnTo>
                  <a:pt x="4076987" y="1567680"/>
                </a:lnTo>
                <a:lnTo>
                  <a:pt x="4084871" y="1586603"/>
                </a:lnTo>
                <a:lnTo>
                  <a:pt x="4102217" y="1592910"/>
                </a:lnTo>
                <a:lnTo>
                  <a:pt x="4119563" y="1586603"/>
                </a:lnTo>
                <a:lnTo>
                  <a:pt x="4127447" y="1567680"/>
                </a:lnTo>
                <a:lnTo>
                  <a:pt x="4119563" y="1548756"/>
                </a:lnTo>
                <a:lnTo>
                  <a:pt x="4102217" y="1542449"/>
                </a:lnTo>
                <a:close/>
              </a:path>
              <a:path w="6069330" h="2528570">
                <a:moveTo>
                  <a:pt x="4191257" y="1589804"/>
                </a:moveTo>
                <a:lnTo>
                  <a:pt x="4173912" y="1596112"/>
                </a:lnTo>
                <a:lnTo>
                  <a:pt x="4166027" y="1615034"/>
                </a:lnTo>
                <a:lnTo>
                  <a:pt x="4173912" y="1633957"/>
                </a:lnTo>
                <a:lnTo>
                  <a:pt x="4191257" y="1640265"/>
                </a:lnTo>
                <a:lnTo>
                  <a:pt x="4208603" y="1633957"/>
                </a:lnTo>
                <a:lnTo>
                  <a:pt x="4216487" y="1615034"/>
                </a:lnTo>
                <a:lnTo>
                  <a:pt x="4208603" y="1596112"/>
                </a:lnTo>
                <a:lnTo>
                  <a:pt x="4191257" y="1589804"/>
                </a:lnTo>
                <a:close/>
              </a:path>
              <a:path w="6069330" h="2528570">
                <a:moveTo>
                  <a:pt x="4287815" y="1631331"/>
                </a:moveTo>
                <a:lnTo>
                  <a:pt x="4270469" y="1637635"/>
                </a:lnTo>
                <a:lnTo>
                  <a:pt x="4262584" y="1656549"/>
                </a:lnTo>
                <a:lnTo>
                  <a:pt x="4270469" y="1675472"/>
                </a:lnTo>
                <a:lnTo>
                  <a:pt x="4287815" y="1681780"/>
                </a:lnTo>
                <a:lnTo>
                  <a:pt x="4305161" y="1675472"/>
                </a:lnTo>
                <a:lnTo>
                  <a:pt x="4313045" y="1656549"/>
                </a:lnTo>
                <a:lnTo>
                  <a:pt x="4305161" y="1637635"/>
                </a:lnTo>
                <a:lnTo>
                  <a:pt x="4287815" y="1631331"/>
                </a:lnTo>
                <a:close/>
              </a:path>
              <a:path w="6069330" h="2528570">
                <a:moveTo>
                  <a:pt x="4393055" y="1691363"/>
                </a:moveTo>
                <a:lnTo>
                  <a:pt x="4375709" y="1697670"/>
                </a:lnTo>
                <a:lnTo>
                  <a:pt x="4367824" y="1716593"/>
                </a:lnTo>
                <a:lnTo>
                  <a:pt x="4375709" y="1735516"/>
                </a:lnTo>
                <a:lnTo>
                  <a:pt x="4393055" y="1741823"/>
                </a:lnTo>
                <a:lnTo>
                  <a:pt x="4410401" y="1735516"/>
                </a:lnTo>
                <a:lnTo>
                  <a:pt x="4418285" y="1716593"/>
                </a:lnTo>
                <a:lnTo>
                  <a:pt x="4410401" y="1697670"/>
                </a:lnTo>
                <a:lnTo>
                  <a:pt x="4393055" y="1691363"/>
                </a:lnTo>
                <a:close/>
              </a:path>
              <a:path w="6069330" h="2528570">
                <a:moveTo>
                  <a:pt x="4507830" y="1750800"/>
                </a:moveTo>
                <a:lnTo>
                  <a:pt x="4490484" y="1757108"/>
                </a:lnTo>
                <a:lnTo>
                  <a:pt x="4482599" y="1776031"/>
                </a:lnTo>
                <a:lnTo>
                  <a:pt x="4490484" y="1794954"/>
                </a:lnTo>
                <a:lnTo>
                  <a:pt x="4507830" y="1801261"/>
                </a:lnTo>
                <a:lnTo>
                  <a:pt x="4525176" y="1794954"/>
                </a:lnTo>
                <a:lnTo>
                  <a:pt x="4533060" y="1776031"/>
                </a:lnTo>
                <a:lnTo>
                  <a:pt x="4525176" y="1757108"/>
                </a:lnTo>
                <a:lnTo>
                  <a:pt x="4507830" y="1750800"/>
                </a:lnTo>
                <a:close/>
              </a:path>
              <a:path w="6069330" h="2528570">
                <a:moveTo>
                  <a:pt x="4633788" y="1784627"/>
                </a:moveTo>
                <a:lnTo>
                  <a:pt x="4616442" y="1790935"/>
                </a:lnTo>
                <a:lnTo>
                  <a:pt x="4608558" y="1809857"/>
                </a:lnTo>
                <a:lnTo>
                  <a:pt x="4616442" y="1828780"/>
                </a:lnTo>
                <a:lnTo>
                  <a:pt x="4633788" y="1835088"/>
                </a:lnTo>
                <a:lnTo>
                  <a:pt x="4651134" y="1828780"/>
                </a:lnTo>
                <a:lnTo>
                  <a:pt x="4659019" y="1809857"/>
                </a:lnTo>
                <a:lnTo>
                  <a:pt x="4651134" y="1790935"/>
                </a:lnTo>
                <a:lnTo>
                  <a:pt x="4633788" y="1784627"/>
                </a:lnTo>
                <a:close/>
              </a:path>
              <a:path w="6069330" h="2528570">
                <a:moveTo>
                  <a:pt x="4775355" y="1874305"/>
                </a:moveTo>
                <a:lnTo>
                  <a:pt x="4758009" y="1880612"/>
                </a:lnTo>
                <a:lnTo>
                  <a:pt x="4750125" y="1899534"/>
                </a:lnTo>
                <a:lnTo>
                  <a:pt x="4758009" y="1918457"/>
                </a:lnTo>
                <a:lnTo>
                  <a:pt x="4775355" y="1924765"/>
                </a:lnTo>
                <a:lnTo>
                  <a:pt x="4792701" y="1918457"/>
                </a:lnTo>
                <a:lnTo>
                  <a:pt x="4800586" y="1899534"/>
                </a:lnTo>
                <a:lnTo>
                  <a:pt x="4792701" y="1880612"/>
                </a:lnTo>
                <a:lnTo>
                  <a:pt x="4775355" y="1874305"/>
                </a:lnTo>
                <a:close/>
              </a:path>
              <a:path w="6069330" h="2528570">
                <a:moveTo>
                  <a:pt x="4950500" y="1936833"/>
                </a:moveTo>
                <a:lnTo>
                  <a:pt x="4933154" y="1943140"/>
                </a:lnTo>
                <a:lnTo>
                  <a:pt x="4925269" y="1962063"/>
                </a:lnTo>
                <a:lnTo>
                  <a:pt x="4933154" y="1980986"/>
                </a:lnTo>
                <a:lnTo>
                  <a:pt x="4950500" y="1987294"/>
                </a:lnTo>
                <a:lnTo>
                  <a:pt x="4967845" y="1980986"/>
                </a:lnTo>
                <a:lnTo>
                  <a:pt x="4975730" y="1962063"/>
                </a:lnTo>
                <a:lnTo>
                  <a:pt x="4967845" y="1943140"/>
                </a:lnTo>
                <a:lnTo>
                  <a:pt x="4950500" y="1936833"/>
                </a:lnTo>
                <a:close/>
              </a:path>
              <a:path w="6069330" h="2528570">
                <a:moveTo>
                  <a:pt x="5174887" y="2039914"/>
                </a:moveTo>
                <a:lnTo>
                  <a:pt x="5157546" y="2046221"/>
                </a:lnTo>
                <a:lnTo>
                  <a:pt x="5149664" y="2065144"/>
                </a:lnTo>
                <a:lnTo>
                  <a:pt x="5157546" y="2084067"/>
                </a:lnTo>
                <a:lnTo>
                  <a:pt x="5174887" y="2090374"/>
                </a:lnTo>
                <a:lnTo>
                  <a:pt x="5192228" y="2084067"/>
                </a:lnTo>
                <a:lnTo>
                  <a:pt x="5200110" y="2065144"/>
                </a:lnTo>
                <a:lnTo>
                  <a:pt x="5192228" y="2046221"/>
                </a:lnTo>
                <a:lnTo>
                  <a:pt x="5174887" y="2039914"/>
                </a:lnTo>
                <a:close/>
              </a:path>
              <a:path w="6069330" h="2528570">
                <a:moveTo>
                  <a:pt x="5469367" y="2182614"/>
                </a:moveTo>
                <a:lnTo>
                  <a:pt x="5452021" y="2188922"/>
                </a:lnTo>
                <a:lnTo>
                  <a:pt x="5444136" y="2207845"/>
                </a:lnTo>
                <a:lnTo>
                  <a:pt x="5452021" y="2226768"/>
                </a:lnTo>
                <a:lnTo>
                  <a:pt x="5469367" y="2233075"/>
                </a:lnTo>
                <a:lnTo>
                  <a:pt x="5486713" y="2226768"/>
                </a:lnTo>
                <a:lnTo>
                  <a:pt x="5494597" y="2207845"/>
                </a:lnTo>
                <a:lnTo>
                  <a:pt x="5486713" y="2188922"/>
                </a:lnTo>
                <a:lnTo>
                  <a:pt x="5469367" y="2182614"/>
                </a:lnTo>
                <a:close/>
              </a:path>
              <a:path w="6069330" h="2528570">
                <a:moveTo>
                  <a:pt x="6043547" y="2477862"/>
                </a:moveTo>
                <a:lnTo>
                  <a:pt x="6026207" y="2484170"/>
                </a:lnTo>
                <a:lnTo>
                  <a:pt x="6018325" y="2503093"/>
                </a:lnTo>
                <a:lnTo>
                  <a:pt x="6026207" y="2522017"/>
                </a:lnTo>
                <a:lnTo>
                  <a:pt x="6043547" y="2528325"/>
                </a:lnTo>
                <a:lnTo>
                  <a:pt x="6060887" y="2522017"/>
                </a:lnTo>
                <a:lnTo>
                  <a:pt x="6068769" y="2503093"/>
                </a:lnTo>
                <a:lnTo>
                  <a:pt x="6060887" y="2484170"/>
                </a:lnTo>
                <a:lnTo>
                  <a:pt x="6043547" y="2477862"/>
                </a:lnTo>
                <a:close/>
              </a:path>
            </a:pathLst>
          </a:custGeom>
          <a:solidFill>
            <a:srgbClr val="7083D7"/>
          </a:solidFill>
        </p:spPr>
        <p:txBody>
          <a:bodyPr wrap="square" lIns="0" tIns="0" rIns="0" bIns="0" rtlCol="0"/>
          <a:lstStyle/>
          <a:p>
            <a:endParaRPr>
              <a:solidFill>
                <a:prstClr val="black"/>
              </a:solidFill>
              <a:latin typeface="Calibri"/>
            </a:endParaRPr>
          </a:p>
        </p:txBody>
      </p:sp>
      <p:sp>
        <p:nvSpPr>
          <p:cNvPr id="364" name="object 364"/>
          <p:cNvSpPr/>
          <p:nvPr/>
        </p:nvSpPr>
        <p:spPr>
          <a:xfrm>
            <a:off x="9045668" y="5078745"/>
            <a:ext cx="0" cy="10795"/>
          </a:xfrm>
          <a:custGeom>
            <a:avLst/>
            <a:gdLst/>
            <a:ahLst/>
            <a:cxnLst/>
            <a:rect l="l" t="t" r="r" b="b"/>
            <a:pathLst>
              <a:path h="10795">
                <a:moveTo>
                  <a:pt x="-5824" y="5140"/>
                </a:moveTo>
                <a:lnTo>
                  <a:pt x="5824" y="5140"/>
                </a:lnTo>
              </a:path>
            </a:pathLst>
          </a:custGeom>
          <a:ln w="10281">
            <a:solidFill>
              <a:srgbClr val="91A0DA"/>
            </a:solidFill>
          </a:ln>
        </p:spPr>
        <p:txBody>
          <a:bodyPr wrap="square" lIns="0" tIns="0" rIns="0" bIns="0" rtlCol="0"/>
          <a:lstStyle/>
          <a:p>
            <a:endParaRPr>
              <a:solidFill>
                <a:prstClr val="black"/>
              </a:solidFill>
              <a:latin typeface="Calibri"/>
            </a:endParaRPr>
          </a:p>
        </p:txBody>
      </p:sp>
      <p:sp>
        <p:nvSpPr>
          <p:cNvPr id="365" name="object 365"/>
          <p:cNvSpPr/>
          <p:nvPr/>
        </p:nvSpPr>
        <p:spPr>
          <a:xfrm>
            <a:off x="9020446" y="5078744"/>
            <a:ext cx="50800" cy="0"/>
          </a:xfrm>
          <a:custGeom>
            <a:avLst/>
            <a:gdLst/>
            <a:ahLst/>
            <a:cxnLst/>
            <a:rect l="l" t="t" r="r" b="b"/>
            <a:pathLst>
              <a:path w="50800">
                <a:moveTo>
                  <a:pt x="0" y="0"/>
                </a:moveTo>
                <a:lnTo>
                  <a:pt x="50445" y="0"/>
                </a:lnTo>
              </a:path>
            </a:pathLst>
          </a:custGeom>
          <a:ln w="11648">
            <a:solidFill>
              <a:srgbClr val="91A0DA"/>
            </a:solidFill>
          </a:ln>
        </p:spPr>
        <p:txBody>
          <a:bodyPr wrap="square" lIns="0" tIns="0" rIns="0" bIns="0" rtlCol="0"/>
          <a:lstStyle/>
          <a:p>
            <a:endParaRPr>
              <a:solidFill>
                <a:prstClr val="black"/>
              </a:solidFill>
              <a:latin typeface="Calibri"/>
            </a:endParaRPr>
          </a:p>
        </p:txBody>
      </p:sp>
      <p:sp>
        <p:nvSpPr>
          <p:cNvPr id="366" name="object 366"/>
          <p:cNvSpPr/>
          <p:nvPr/>
        </p:nvSpPr>
        <p:spPr>
          <a:xfrm>
            <a:off x="9045668" y="5139488"/>
            <a:ext cx="0" cy="23495"/>
          </a:xfrm>
          <a:custGeom>
            <a:avLst/>
            <a:gdLst/>
            <a:ahLst/>
            <a:cxnLst/>
            <a:rect l="l" t="t" r="r" b="b"/>
            <a:pathLst>
              <a:path h="23495">
                <a:moveTo>
                  <a:pt x="-5824" y="11555"/>
                </a:moveTo>
                <a:lnTo>
                  <a:pt x="5824" y="11555"/>
                </a:lnTo>
              </a:path>
            </a:pathLst>
          </a:custGeom>
          <a:ln w="23110">
            <a:solidFill>
              <a:srgbClr val="91A0DA"/>
            </a:solidFill>
          </a:ln>
        </p:spPr>
        <p:txBody>
          <a:bodyPr wrap="square" lIns="0" tIns="0" rIns="0" bIns="0" rtlCol="0"/>
          <a:lstStyle/>
          <a:p>
            <a:endParaRPr>
              <a:solidFill>
                <a:prstClr val="black"/>
              </a:solidFill>
              <a:latin typeface="Calibri"/>
            </a:endParaRPr>
          </a:p>
        </p:txBody>
      </p:sp>
      <p:sp>
        <p:nvSpPr>
          <p:cNvPr id="367" name="object 367"/>
          <p:cNvSpPr/>
          <p:nvPr/>
        </p:nvSpPr>
        <p:spPr>
          <a:xfrm>
            <a:off x="9020446" y="5162597"/>
            <a:ext cx="50800" cy="0"/>
          </a:xfrm>
          <a:custGeom>
            <a:avLst/>
            <a:gdLst/>
            <a:ahLst/>
            <a:cxnLst/>
            <a:rect l="l" t="t" r="r" b="b"/>
            <a:pathLst>
              <a:path w="50800">
                <a:moveTo>
                  <a:pt x="0" y="0"/>
                </a:moveTo>
                <a:lnTo>
                  <a:pt x="50445" y="0"/>
                </a:lnTo>
              </a:path>
            </a:pathLst>
          </a:custGeom>
          <a:ln w="11648">
            <a:solidFill>
              <a:srgbClr val="91A0DA"/>
            </a:solidFill>
          </a:ln>
        </p:spPr>
        <p:txBody>
          <a:bodyPr wrap="square" lIns="0" tIns="0" rIns="0" bIns="0" rtlCol="0"/>
          <a:lstStyle/>
          <a:p>
            <a:endParaRPr>
              <a:solidFill>
                <a:prstClr val="black"/>
              </a:solidFill>
              <a:latin typeface="Calibri"/>
            </a:endParaRPr>
          </a:p>
        </p:txBody>
      </p:sp>
      <p:sp>
        <p:nvSpPr>
          <p:cNvPr id="368" name="object 368"/>
          <p:cNvSpPr/>
          <p:nvPr/>
        </p:nvSpPr>
        <p:spPr>
          <a:xfrm>
            <a:off x="3002122" y="2634577"/>
            <a:ext cx="6069330" cy="2505075"/>
          </a:xfrm>
          <a:custGeom>
            <a:avLst/>
            <a:gdLst/>
            <a:ahLst/>
            <a:cxnLst/>
            <a:rect l="l" t="t" r="r" b="b"/>
            <a:pathLst>
              <a:path w="6069330" h="2505075">
                <a:moveTo>
                  <a:pt x="25229" y="3960"/>
                </a:moveTo>
                <a:lnTo>
                  <a:pt x="7884" y="10267"/>
                </a:lnTo>
                <a:lnTo>
                  <a:pt x="0" y="29190"/>
                </a:lnTo>
                <a:lnTo>
                  <a:pt x="7884" y="48113"/>
                </a:lnTo>
                <a:lnTo>
                  <a:pt x="25229" y="54420"/>
                </a:lnTo>
                <a:lnTo>
                  <a:pt x="42574" y="48113"/>
                </a:lnTo>
                <a:lnTo>
                  <a:pt x="50458" y="29190"/>
                </a:lnTo>
                <a:lnTo>
                  <a:pt x="42574" y="10267"/>
                </a:lnTo>
                <a:lnTo>
                  <a:pt x="25229" y="3960"/>
                </a:lnTo>
                <a:close/>
              </a:path>
              <a:path w="6069330" h="2505075">
                <a:moveTo>
                  <a:pt x="122164" y="0"/>
                </a:moveTo>
                <a:lnTo>
                  <a:pt x="104819" y="6307"/>
                </a:lnTo>
                <a:lnTo>
                  <a:pt x="96935" y="25229"/>
                </a:lnTo>
                <a:lnTo>
                  <a:pt x="104819" y="44152"/>
                </a:lnTo>
                <a:lnTo>
                  <a:pt x="122164" y="50460"/>
                </a:lnTo>
                <a:lnTo>
                  <a:pt x="139509" y="44152"/>
                </a:lnTo>
                <a:lnTo>
                  <a:pt x="147393" y="25229"/>
                </a:lnTo>
                <a:lnTo>
                  <a:pt x="139509" y="6307"/>
                </a:lnTo>
                <a:lnTo>
                  <a:pt x="122164" y="0"/>
                </a:lnTo>
                <a:close/>
              </a:path>
              <a:path w="6069330" h="2505075">
                <a:moveTo>
                  <a:pt x="216261" y="993"/>
                </a:moveTo>
                <a:lnTo>
                  <a:pt x="198916" y="7301"/>
                </a:lnTo>
                <a:lnTo>
                  <a:pt x="191032" y="26224"/>
                </a:lnTo>
                <a:lnTo>
                  <a:pt x="198916" y="45147"/>
                </a:lnTo>
                <a:lnTo>
                  <a:pt x="216261" y="51455"/>
                </a:lnTo>
                <a:lnTo>
                  <a:pt x="233607" y="45147"/>
                </a:lnTo>
                <a:lnTo>
                  <a:pt x="241491" y="26224"/>
                </a:lnTo>
                <a:lnTo>
                  <a:pt x="233607" y="7301"/>
                </a:lnTo>
                <a:lnTo>
                  <a:pt x="216261" y="993"/>
                </a:lnTo>
                <a:close/>
              </a:path>
              <a:path w="6069330" h="2505075">
                <a:moveTo>
                  <a:pt x="308830" y="10467"/>
                </a:moveTo>
                <a:lnTo>
                  <a:pt x="291484" y="16775"/>
                </a:lnTo>
                <a:lnTo>
                  <a:pt x="283599" y="35698"/>
                </a:lnTo>
                <a:lnTo>
                  <a:pt x="291484" y="54612"/>
                </a:lnTo>
                <a:lnTo>
                  <a:pt x="308830" y="60916"/>
                </a:lnTo>
                <a:lnTo>
                  <a:pt x="326176" y="54612"/>
                </a:lnTo>
                <a:lnTo>
                  <a:pt x="334060" y="35698"/>
                </a:lnTo>
                <a:lnTo>
                  <a:pt x="326176" y="16775"/>
                </a:lnTo>
                <a:lnTo>
                  <a:pt x="308830" y="10467"/>
                </a:lnTo>
                <a:close/>
              </a:path>
              <a:path w="6069330" h="2505075">
                <a:moveTo>
                  <a:pt x="399547" y="23607"/>
                </a:moveTo>
                <a:lnTo>
                  <a:pt x="382201" y="29914"/>
                </a:lnTo>
                <a:lnTo>
                  <a:pt x="374317" y="48837"/>
                </a:lnTo>
                <a:lnTo>
                  <a:pt x="382201" y="67760"/>
                </a:lnTo>
                <a:lnTo>
                  <a:pt x="399547" y="74067"/>
                </a:lnTo>
                <a:lnTo>
                  <a:pt x="416893" y="67760"/>
                </a:lnTo>
                <a:lnTo>
                  <a:pt x="424778" y="48837"/>
                </a:lnTo>
                <a:lnTo>
                  <a:pt x="416893" y="29914"/>
                </a:lnTo>
                <a:lnTo>
                  <a:pt x="399547" y="23607"/>
                </a:lnTo>
                <a:close/>
              </a:path>
              <a:path w="6069330" h="2505075">
                <a:moveTo>
                  <a:pt x="487905" y="39045"/>
                </a:moveTo>
                <a:lnTo>
                  <a:pt x="470559" y="45352"/>
                </a:lnTo>
                <a:lnTo>
                  <a:pt x="462674" y="64275"/>
                </a:lnTo>
                <a:lnTo>
                  <a:pt x="470559" y="83198"/>
                </a:lnTo>
                <a:lnTo>
                  <a:pt x="487905" y="89505"/>
                </a:lnTo>
                <a:lnTo>
                  <a:pt x="505251" y="83198"/>
                </a:lnTo>
                <a:lnTo>
                  <a:pt x="513135" y="64275"/>
                </a:lnTo>
                <a:lnTo>
                  <a:pt x="505251" y="45352"/>
                </a:lnTo>
                <a:lnTo>
                  <a:pt x="487905" y="39045"/>
                </a:lnTo>
                <a:close/>
              </a:path>
              <a:path w="6069330" h="2505075">
                <a:moveTo>
                  <a:pt x="574957" y="56626"/>
                </a:moveTo>
                <a:lnTo>
                  <a:pt x="557611" y="62934"/>
                </a:lnTo>
                <a:lnTo>
                  <a:pt x="549727" y="81856"/>
                </a:lnTo>
                <a:lnTo>
                  <a:pt x="557611" y="100771"/>
                </a:lnTo>
                <a:lnTo>
                  <a:pt x="574957" y="107075"/>
                </a:lnTo>
                <a:lnTo>
                  <a:pt x="592303" y="100771"/>
                </a:lnTo>
                <a:lnTo>
                  <a:pt x="600188" y="81856"/>
                </a:lnTo>
                <a:lnTo>
                  <a:pt x="592303" y="62934"/>
                </a:lnTo>
                <a:lnTo>
                  <a:pt x="574957" y="56626"/>
                </a:lnTo>
                <a:close/>
              </a:path>
              <a:path w="6069330" h="2505075">
                <a:moveTo>
                  <a:pt x="660286" y="76553"/>
                </a:moveTo>
                <a:lnTo>
                  <a:pt x="642940" y="82860"/>
                </a:lnTo>
                <a:lnTo>
                  <a:pt x="635055" y="101782"/>
                </a:lnTo>
                <a:lnTo>
                  <a:pt x="642940" y="120697"/>
                </a:lnTo>
                <a:lnTo>
                  <a:pt x="660286" y="127002"/>
                </a:lnTo>
                <a:lnTo>
                  <a:pt x="677632" y="120697"/>
                </a:lnTo>
                <a:lnTo>
                  <a:pt x="685516" y="101782"/>
                </a:lnTo>
                <a:lnTo>
                  <a:pt x="677632" y="82860"/>
                </a:lnTo>
                <a:lnTo>
                  <a:pt x="660286" y="76553"/>
                </a:lnTo>
                <a:close/>
              </a:path>
              <a:path w="6069330" h="2505075">
                <a:moveTo>
                  <a:pt x="744503" y="100067"/>
                </a:moveTo>
                <a:lnTo>
                  <a:pt x="727163" y="106375"/>
                </a:lnTo>
                <a:lnTo>
                  <a:pt x="719281" y="125298"/>
                </a:lnTo>
                <a:lnTo>
                  <a:pt x="727163" y="144220"/>
                </a:lnTo>
                <a:lnTo>
                  <a:pt x="744503" y="150528"/>
                </a:lnTo>
                <a:lnTo>
                  <a:pt x="761844" y="144220"/>
                </a:lnTo>
                <a:lnTo>
                  <a:pt x="769726" y="125298"/>
                </a:lnTo>
                <a:lnTo>
                  <a:pt x="761844" y="106375"/>
                </a:lnTo>
                <a:lnTo>
                  <a:pt x="744503" y="100067"/>
                </a:lnTo>
                <a:close/>
              </a:path>
              <a:path w="6069330" h="2505075">
                <a:moveTo>
                  <a:pt x="828100" y="122432"/>
                </a:moveTo>
                <a:lnTo>
                  <a:pt x="810754" y="128739"/>
                </a:lnTo>
                <a:lnTo>
                  <a:pt x="802869" y="147662"/>
                </a:lnTo>
                <a:lnTo>
                  <a:pt x="810754" y="166585"/>
                </a:lnTo>
                <a:lnTo>
                  <a:pt x="828100" y="172892"/>
                </a:lnTo>
                <a:lnTo>
                  <a:pt x="845446" y="166585"/>
                </a:lnTo>
                <a:lnTo>
                  <a:pt x="853330" y="147662"/>
                </a:lnTo>
                <a:lnTo>
                  <a:pt x="845446" y="128739"/>
                </a:lnTo>
                <a:lnTo>
                  <a:pt x="828100" y="122432"/>
                </a:lnTo>
                <a:close/>
              </a:path>
              <a:path w="6069330" h="2505075">
                <a:moveTo>
                  <a:pt x="910555" y="148214"/>
                </a:moveTo>
                <a:lnTo>
                  <a:pt x="893209" y="154521"/>
                </a:lnTo>
                <a:lnTo>
                  <a:pt x="885324" y="173443"/>
                </a:lnTo>
                <a:lnTo>
                  <a:pt x="893209" y="192366"/>
                </a:lnTo>
                <a:lnTo>
                  <a:pt x="910555" y="198674"/>
                </a:lnTo>
                <a:lnTo>
                  <a:pt x="927901" y="192366"/>
                </a:lnTo>
                <a:lnTo>
                  <a:pt x="935785" y="173443"/>
                </a:lnTo>
                <a:lnTo>
                  <a:pt x="927901" y="154521"/>
                </a:lnTo>
                <a:lnTo>
                  <a:pt x="910555" y="148214"/>
                </a:lnTo>
                <a:close/>
              </a:path>
              <a:path w="6069330" h="2505075">
                <a:moveTo>
                  <a:pt x="991503" y="174613"/>
                </a:moveTo>
                <a:lnTo>
                  <a:pt x="974157" y="180918"/>
                </a:lnTo>
                <a:lnTo>
                  <a:pt x="966273" y="199831"/>
                </a:lnTo>
                <a:lnTo>
                  <a:pt x="974157" y="218755"/>
                </a:lnTo>
                <a:lnTo>
                  <a:pt x="991503" y="225062"/>
                </a:lnTo>
                <a:lnTo>
                  <a:pt x="1008849" y="218755"/>
                </a:lnTo>
                <a:lnTo>
                  <a:pt x="1016734" y="199831"/>
                </a:lnTo>
                <a:lnTo>
                  <a:pt x="1008849" y="180918"/>
                </a:lnTo>
                <a:lnTo>
                  <a:pt x="991503" y="174613"/>
                </a:lnTo>
                <a:close/>
              </a:path>
              <a:path w="6069330" h="2505075">
                <a:moveTo>
                  <a:pt x="1071319" y="201702"/>
                </a:moveTo>
                <a:lnTo>
                  <a:pt x="1053973" y="208010"/>
                </a:lnTo>
                <a:lnTo>
                  <a:pt x="1046088" y="226933"/>
                </a:lnTo>
                <a:lnTo>
                  <a:pt x="1053973" y="245856"/>
                </a:lnTo>
                <a:lnTo>
                  <a:pt x="1071319" y="252164"/>
                </a:lnTo>
                <a:lnTo>
                  <a:pt x="1088665" y="245856"/>
                </a:lnTo>
                <a:lnTo>
                  <a:pt x="1096549" y="226933"/>
                </a:lnTo>
                <a:lnTo>
                  <a:pt x="1088665" y="208010"/>
                </a:lnTo>
                <a:lnTo>
                  <a:pt x="1071319" y="201702"/>
                </a:lnTo>
                <a:close/>
              </a:path>
              <a:path w="6069330" h="2505075">
                <a:moveTo>
                  <a:pt x="1150295" y="230234"/>
                </a:moveTo>
                <a:lnTo>
                  <a:pt x="1132949" y="236541"/>
                </a:lnTo>
                <a:lnTo>
                  <a:pt x="1125065" y="255464"/>
                </a:lnTo>
                <a:lnTo>
                  <a:pt x="1132949" y="274387"/>
                </a:lnTo>
                <a:lnTo>
                  <a:pt x="1150295" y="280695"/>
                </a:lnTo>
                <a:lnTo>
                  <a:pt x="1167641" y="274387"/>
                </a:lnTo>
                <a:lnTo>
                  <a:pt x="1175525" y="255464"/>
                </a:lnTo>
                <a:lnTo>
                  <a:pt x="1167641" y="236541"/>
                </a:lnTo>
                <a:lnTo>
                  <a:pt x="1150295" y="230234"/>
                </a:lnTo>
                <a:close/>
              </a:path>
              <a:path w="6069330" h="2505075">
                <a:moveTo>
                  <a:pt x="1228067" y="258765"/>
                </a:moveTo>
                <a:lnTo>
                  <a:pt x="1210727" y="265072"/>
                </a:lnTo>
                <a:lnTo>
                  <a:pt x="1202844" y="283994"/>
                </a:lnTo>
                <a:lnTo>
                  <a:pt x="1210727" y="302917"/>
                </a:lnTo>
                <a:lnTo>
                  <a:pt x="1228067" y="309225"/>
                </a:lnTo>
                <a:lnTo>
                  <a:pt x="1245408" y="302917"/>
                </a:lnTo>
                <a:lnTo>
                  <a:pt x="1253290" y="283994"/>
                </a:lnTo>
                <a:lnTo>
                  <a:pt x="1245408" y="265072"/>
                </a:lnTo>
                <a:lnTo>
                  <a:pt x="1228067" y="258765"/>
                </a:lnTo>
                <a:close/>
              </a:path>
              <a:path w="6069330" h="2505075">
                <a:moveTo>
                  <a:pt x="1304830" y="287358"/>
                </a:moveTo>
                <a:lnTo>
                  <a:pt x="1287484" y="293665"/>
                </a:lnTo>
                <a:lnTo>
                  <a:pt x="1279599" y="312588"/>
                </a:lnTo>
                <a:lnTo>
                  <a:pt x="1287484" y="331511"/>
                </a:lnTo>
                <a:lnTo>
                  <a:pt x="1304830" y="337818"/>
                </a:lnTo>
                <a:lnTo>
                  <a:pt x="1322176" y="331511"/>
                </a:lnTo>
                <a:lnTo>
                  <a:pt x="1330060" y="312588"/>
                </a:lnTo>
                <a:lnTo>
                  <a:pt x="1322176" y="293665"/>
                </a:lnTo>
                <a:lnTo>
                  <a:pt x="1304830" y="287358"/>
                </a:lnTo>
                <a:close/>
              </a:path>
              <a:path w="6069330" h="2505075">
                <a:moveTo>
                  <a:pt x="1380777" y="316820"/>
                </a:moveTo>
                <a:lnTo>
                  <a:pt x="1363431" y="323128"/>
                </a:lnTo>
                <a:lnTo>
                  <a:pt x="1355547" y="342051"/>
                </a:lnTo>
                <a:lnTo>
                  <a:pt x="1363431" y="360974"/>
                </a:lnTo>
                <a:lnTo>
                  <a:pt x="1380777" y="367281"/>
                </a:lnTo>
                <a:lnTo>
                  <a:pt x="1398123" y="360974"/>
                </a:lnTo>
                <a:lnTo>
                  <a:pt x="1406008" y="342051"/>
                </a:lnTo>
                <a:lnTo>
                  <a:pt x="1398123" y="323128"/>
                </a:lnTo>
                <a:lnTo>
                  <a:pt x="1380777" y="316820"/>
                </a:lnTo>
                <a:close/>
              </a:path>
              <a:path w="6069330" h="2505075">
                <a:moveTo>
                  <a:pt x="1455584" y="345366"/>
                </a:moveTo>
                <a:lnTo>
                  <a:pt x="1438243" y="351674"/>
                </a:lnTo>
                <a:lnTo>
                  <a:pt x="1430361" y="370597"/>
                </a:lnTo>
                <a:lnTo>
                  <a:pt x="1438243" y="389520"/>
                </a:lnTo>
                <a:lnTo>
                  <a:pt x="1455584" y="395828"/>
                </a:lnTo>
                <a:lnTo>
                  <a:pt x="1472925" y="389520"/>
                </a:lnTo>
                <a:lnTo>
                  <a:pt x="1480807" y="370597"/>
                </a:lnTo>
                <a:lnTo>
                  <a:pt x="1472925" y="351674"/>
                </a:lnTo>
                <a:lnTo>
                  <a:pt x="1455584" y="345366"/>
                </a:lnTo>
                <a:close/>
              </a:path>
              <a:path w="6069330" h="2505075">
                <a:moveTo>
                  <a:pt x="1530467" y="376476"/>
                </a:moveTo>
                <a:lnTo>
                  <a:pt x="1513121" y="382783"/>
                </a:lnTo>
                <a:lnTo>
                  <a:pt x="1505237" y="401706"/>
                </a:lnTo>
                <a:lnTo>
                  <a:pt x="1513121" y="420629"/>
                </a:lnTo>
                <a:lnTo>
                  <a:pt x="1530467" y="426936"/>
                </a:lnTo>
                <a:lnTo>
                  <a:pt x="1547813" y="420629"/>
                </a:lnTo>
                <a:lnTo>
                  <a:pt x="1555697" y="401706"/>
                </a:lnTo>
                <a:lnTo>
                  <a:pt x="1547813" y="382783"/>
                </a:lnTo>
                <a:lnTo>
                  <a:pt x="1530467" y="376476"/>
                </a:lnTo>
                <a:close/>
              </a:path>
              <a:path w="6069330" h="2505075">
                <a:moveTo>
                  <a:pt x="1603030" y="405254"/>
                </a:moveTo>
                <a:lnTo>
                  <a:pt x="1585684" y="411562"/>
                </a:lnTo>
                <a:lnTo>
                  <a:pt x="1577799" y="430485"/>
                </a:lnTo>
                <a:lnTo>
                  <a:pt x="1585684" y="449408"/>
                </a:lnTo>
                <a:lnTo>
                  <a:pt x="1603030" y="455716"/>
                </a:lnTo>
                <a:lnTo>
                  <a:pt x="1620376" y="449408"/>
                </a:lnTo>
                <a:lnTo>
                  <a:pt x="1628260" y="430485"/>
                </a:lnTo>
                <a:lnTo>
                  <a:pt x="1620376" y="411562"/>
                </a:lnTo>
                <a:lnTo>
                  <a:pt x="1603030" y="405254"/>
                </a:lnTo>
                <a:close/>
              </a:path>
              <a:path w="6069330" h="2505075">
                <a:moveTo>
                  <a:pt x="1673091" y="435013"/>
                </a:moveTo>
                <a:lnTo>
                  <a:pt x="1655745" y="441320"/>
                </a:lnTo>
                <a:lnTo>
                  <a:pt x="1647860" y="460242"/>
                </a:lnTo>
                <a:lnTo>
                  <a:pt x="1655745" y="479165"/>
                </a:lnTo>
                <a:lnTo>
                  <a:pt x="1673091" y="485473"/>
                </a:lnTo>
                <a:lnTo>
                  <a:pt x="1690436" y="479165"/>
                </a:lnTo>
                <a:lnTo>
                  <a:pt x="1698321" y="460242"/>
                </a:lnTo>
                <a:lnTo>
                  <a:pt x="1690436" y="441320"/>
                </a:lnTo>
                <a:lnTo>
                  <a:pt x="1673091" y="435013"/>
                </a:lnTo>
                <a:close/>
              </a:path>
              <a:path w="6069330" h="2505075">
                <a:moveTo>
                  <a:pt x="1743851" y="464568"/>
                </a:moveTo>
                <a:lnTo>
                  <a:pt x="1726505" y="470876"/>
                </a:lnTo>
                <a:lnTo>
                  <a:pt x="1718621" y="489799"/>
                </a:lnTo>
                <a:lnTo>
                  <a:pt x="1726505" y="508721"/>
                </a:lnTo>
                <a:lnTo>
                  <a:pt x="1743851" y="515029"/>
                </a:lnTo>
                <a:lnTo>
                  <a:pt x="1761197" y="508721"/>
                </a:lnTo>
                <a:lnTo>
                  <a:pt x="1769082" y="489799"/>
                </a:lnTo>
                <a:lnTo>
                  <a:pt x="1761197" y="470876"/>
                </a:lnTo>
                <a:lnTo>
                  <a:pt x="1743851" y="464568"/>
                </a:lnTo>
                <a:close/>
              </a:path>
              <a:path w="6069330" h="2505075">
                <a:moveTo>
                  <a:pt x="1814767" y="493798"/>
                </a:moveTo>
                <a:lnTo>
                  <a:pt x="1797421" y="500106"/>
                </a:lnTo>
                <a:lnTo>
                  <a:pt x="1789536" y="519028"/>
                </a:lnTo>
                <a:lnTo>
                  <a:pt x="1797421" y="537951"/>
                </a:lnTo>
                <a:lnTo>
                  <a:pt x="1814767" y="544259"/>
                </a:lnTo>
                <a:lnTo>
                  <a:pt x="1832113" y="537951"/>
                </a:lnTo>
                <a:lnTo>
                  <a:pt x="1839997" y="519028"/>
                </a:lnTo>
                <a:lnTo>
                  <a:pt x="1832113" y="500106"/>
                </a:lnTo>
                <a:lnTo>
                  <a:pt x="1814767" y="493798"/>
                </a:lnTo>
                <a:close/>
              </a:path>
              <a:path w="6069330" h="2505075">
                <a:moveTo>
                  <a:pt x="1885371" y="525994"/>
                </a:moveTo>
                <a:lnTo>
                  <a:pt x="1868025" y="532302"/>
                </a:lnTo>
                <a:lnTo>
                  <a:pt x="1860141" y="551225"/>
                </a:lnTo>
                <a:lnTo>
                  <a:pt x="1868025" y="570148"/>
                </a:lnTo>
                <a:lnTo>
                  <a:pt x="1885371" y="576455"/>
                </a:lnTo>
                <a:lnTo>
                  <a:pt x="1902717" y="570148"/>
                </a:lnTo>
                <a:lnTo>
                  <a:pt x="1910601" y="551225"/>
                </a:lnTo>
                <a:lnTo>
                  <a:pt x="1902717" y="532302"/>
                </a:lnTo>
                <a:lnTo>
                  <a:pt x="1885371" y="525994"/>
                </a:lnTo>
                <a:close/>
              </a:path>
              <a:path w="6069330" h="2505075">
                <a:moveTo>
                  <a:pt x="1955307" y="554168"/>
                </a:moveTo>
                <a:lnTo>
                  <a:pt x="1937961" y="560476"/>
                </a:lnTo>
                <a:lnTo>
                  <a:pt x="1930077" y="579399"/>
                </a:lnTo>
                <a:lnTo>
                  <a:pt x="1937961" y="598313"/>
                </a:lnTo>
                <a:lnTo>
                  <a:pt x="1955307" y="604617"/>
                </a:lnTo>
                <a:lnTo>
                  <a:pt x="1972653" y="598313"/>
                </a:lnTo>
                <a:lnTo>
                  <a:pt x="1980538" y="579399"/>
                </a:lnTo>
                <a:lnTo>
                  <a:pt x="1972653" y="560476"/>
                </a:lnTo>
                <a:lnTo>
                  <a:pt x="1955307" y="554168"/>
                </a:lnTo>
                <a:close/>
              </a:path>
              <a:path w="6069330" h="2505075">
                <a:moveTo>
                  <a:pt x="2024345" y="585292"/>
                </a:moveTo>
                <a:lnTo>
                  <a:pt x="2006999" y="591600"/>
                </a:lnTo>
                <a:lnTo>
                  <a:pt x="1999114" y="610523"/>
                </a:lnTo>
                <a:lnTo>
                  <a:pt x="2006999" y="629446"/>
                </a:lnTo>
                <a:lnTo>
                  <a:pt x="2024345" y="635754"/>
                </a:lnTo>
                <a:lnTo>
                  <a:pt x="2041691" y="629446"/>
                </a:lnTo>
                <a:lnTo>
                  <a:pt x="2049575" y="610523"/>
                </a:lnTo>
                <a:lnTo>
                  <a:pt x="2041691" y="591600"/>
                </a:lnTo>
                <a:lnTo>
                  <a:pt x="2024345" y="585292"/>
                </a:lnTo>
                <a:close/>
              </a:path>
              <a:path w="6069330" h="2505075">
                <a:moveTo>
                  <a:pt x="2092262" y="616029"/>
                </a:moveTo>
                <a:lnTo>
                  <a:pt x="2074916" y="622336"/>
                </a:lnTo>
                <a:lnTo>
                  <a:pt x="2067031" y="641259"/>
                </a:lnTo>
                <a:lnTo>
                  <a:pt x="2074916" y="660182"/>
                </a:lnTo>
                <a:lnTo>
                  <a:pt x="2092262" y="666489"/>
                </a:lnTo>
                <a:lnTo>
                  <a:pt x="2109608" y="660182"/>
                </a:lnTo>
                <a:lnTo>
                  <a:pt x="2117492" y="641259"/>
                </a:lnTo>
                <a:lnTo>
                  <a:pt x="2109608" y="622336"/>
                </a:lnTo>
                <a:lnTo>
                  <a:pt x="2092262" y="616029"/>
                </a:lnTo>
                <a:close/>
              </a:path>
              <a:path w="6069330" h="2505075">
                <a:moveTo>
                  <a:pt x="2160693" y="646625"/>
                </a:moveTo>
                <a:lnTo>
                  <a:pt x="2143347" y="652933"/>
                </a:lnTo>
                <a:lnTo>
                  <a:pt x="2135463" y="671856"/>
                </a:lnTo>
                <a:lnTo>
                  <a:pt x="2143347" y="690779"/>
                </a:lnTo>
                <a:lnTo>
                  <a:pt x="2160693" y="697086"/>
                </a:lnTo>
                <a:lnTo>
                  <a:pt x="2178039" y="690779"/>
                </a:lnTo>
                <a:lnTo>
                  <a:pt x="2185924" y="671856"/>
                </a:lnTo>
                <a:lnTo>
                  <a:pt x="2178039" y="652933"/>
                </a:lnTo>
                <a:lnTo>
                  <a:pt x="2160693" y="646625"/>
                </a:lnTo>
                <a:close/>
              </a:path>
              <a:path w="6069330" h="2505075">
                <a:moveTo>
                  <a:pt x="2229278" y="676675"/>
                </a:moveTo>
                <a:lnTo>
                  <a:pt x="2211932" y="682979"/>
                </a:lnTo>
                <a:lnTo>
                  <a:pt x="2204048" y="701893"/>
                </a:lnTo>
                <a:lnTo>
                  <a:pt x="2211932" y="720816"/>
                </a:lnTo>
                <a:lnTo>
                  <a:pt x="2229278" y="727124"/>
                </a:lnTo>
                <a:lnTo>
                  <a:pt x="2246624" y="720816"/>
                </a:lnTo>
                <a:lnTo>
                  <a:pt x="2254509" y="701893"/>
                </a:lnTo>
                <a:lnTo>
                  <a:pt x="2246624" y="682979"/>
                </a:lnTo>
                <a:lnTo>
                  <a:pt x="2229278" y="676675"/>
                </a:lnTo>
                <a:close/>
              </a:path>
              <a:path w="6069330" h="2505075">
                <a:moveTo>
                  <a:pt x="2296000" y="705457"/>
                </a:moveTo>
                <a:lnTo>
                  <a:pt x="2278654" y="711765"/>
                </a:lnTo>
                <a:lnTo>
                  <a:pt x="2270770" y="730688"/>
                </a:lnTo>
                <a:lnTo>
                  <a:pt x="2278654" y="749611"/>
                </a:lnTo>
                <a:lnTo>
                  <a:pt x="2296000" y="755918"/>
                </a:lnTo>
                <a:lnTo>
                  <a:pt x="2313346" y="749611"/>
                </a:lnTo>
                <a:lnTo>
                  <a:pt x="2321231" y="730688"/>
                </a:lnTo>
                <a:lnTo>
                  <a:pt x="2313346" y="711765"/>
                </a:lnTo>
                <a:lnTo>
                  <a:pt x="2296000" y="705457"/>
                </a:lnTo>
                <a:close/>
              </a:path>
              <a:path w="6069330" h="2505075">
                <a:moveTo>
                  <a:pt x="2362264" y="739611"/>
                </a:moveTo>
                <a:lnTo>
                  <a:pt x="2344924" y="745918"/>
                </a:lnTo>
                <a:lnTo>
                  <a:pt x="2337042" y="764840"/>
                </a:lnTo>
                <a:lnTo>
                  <a:pt x="2344924" y="783764"/>
                </a:lnTo>
                <a:lnTo>
                  <a:pt x="2362264" y="790071"/>
                </a:lnTo>
                <a:lnTo>
                  <a:pt x="2379605" y="783764"/>
                </a:lnTo>
                <a:lnTo>
                  <a:pt x="2387486" y="764840"/>
                </a:lnTo>
                <a:lnTo>
                  <a:pt x="2379605" y="745918"/>
                </a:lnTo>
                <a:lnTo>
                  <a:pt x="2362264" y="739611"/>
                </a:lnTo>
                <a:close/>
              </a:path>
              <a:path w="6069330" h="2505075">
                <a:moveTo>
                  <a:pt x="2427938" y="770223"/>
                </a:moveTo>
                <a:lnTo>
                  <a:pt x="2410592" y="776530"/>
                </a:lnTo>
                <a:lnTo>
                  <a:pt x="2402707" y="795453"/>
                </a:lnTo>
                <a:lnTo>
                  <a:pt x="2410592" y="814376"/>
                </a:lnTo>
                <a:lnTo>
                  <a:pt x="2427938" y="820683"/>
                </a:lnTo>
                <a:lnTo>
                  <a:pt x="2445284" y="814376"/>
                </a:lnTo>
                <a:lnTo>
                  <a:pt x="2453168" y="795453"/>
                </a:lnTo>
                <a:lnTo>
                  <a:pt x="2445284" y="776530"/>
                </a:lnTo>
                <a:lnTo>
                  <a:pt x="2427938" y="770223"/>
                </a:lnTo>
                <a:close/>
              </a:path>
              <a:path w="6069330" h="2505075">
                <a:moveTo>
                  <a:pt x="2492703" y="798365"/>
                </a:moveTo>
                <a:lnTo>
                  <a:pt x="2475357" y="804673"/>
                </a:lnTo>
                <a:lnTo>
                  <a:pt x="2467472" y="823596"/>
                </a:lnTo>
                <a:lnTo>
                  <a:pt x="2475357" y="842510"/>
                </a:lnTo>
                <a:lnTo>
                  <a:pt x="2492703" y="848814"/>
                </a:lnTo>
                <a:lnTo>
                  <a:pt x="2510049" y="842510"/>
                </a:lnTo>
                <a:lnTo>
                  <a:pt x="2517933" y="823596"/>
                </a:lnTo>
                <a:lnTo>
                  <a:pt x="2510049" y="804673"/>
                </a:lnTo>
                <a:lnTo>
                  <a:pt x="2492703" y="798365"/>
                </a:lnTo>
                <a:close/>
              </a:path>
              <a:path w="6069330" h="2505075">
                <a:moveTo>
                  <a:pt x="2557624" y="829769"/>
                </a:moveTo>
                <a:lnTo>
                  <a:pt x="2540278" y="836077"/>
                </a:lnTo>
                <a:lnTo>
                  <a:pt x="2532393" y="854999"/>
                </a:lnTo>
                <a:lnTo>
                  <a:pt x="2540278" y="873922"/>
                </a:lnTo>
                <a:lnTo>
                  <a:pt x="2557624" y="880230"/>
                </a:lnTo>
                <a:lnTo>
                  <a:pt x="2574970" y="873922"/>
                </a:lnTo>
                <a:lnTo>
                  <a:pt x="2582854" y="854999"/>
                </a:lnTo>
                <a:lnTo>
                  <a:pt x="2574970" y="836077"/>
                </a:lnTo>
                <a:lnTo>
                  <a:pt x="2557624" y="829769"/>
                </a:lnTo>
                <a:close/>
              </a:path>
              <a:path w="6069330" h="2505075">
                <a:moveTo>
                  <a:pt x="2622342" y="862866"/>
                </a:moveTo>
                <a:lnTo>
                  <a:pt x="2604996" y="869173"/>
                </a:lnTo>
                <a:lnTo>
                  <a:pt x="2597111" y="888097"/>
                </a:lnTo>
                <a:lnTo>
                  <a:pt x="2604996" y="907020"/>
                </a:lnTo>
                <a:lnTo>
                  <a:pt x="2622342" y="913327"/>
                </a:lnTo>
                <a:lnTo>
                  <a:pt x="2639688" y="907020"/>
                </a:lnTo>
                <a:lnTo>
                  <a:pt x="2647572" y="888097"/>
                </a:lnTo>
                <a:lnTo>
                  <a:pt x="2639688" y="869173"/>
                </a:lnTo>
                <a:lnTo>
                  <a:pt x="2622342" y="862866"/>
                </a:lnTo>
                <a:close/>
              </a:path>
              <a:path w="6069330" h="2505075">
                <a:moveTo>
                  <a:pt x="2686587" y="891443"/>
                </a:moveTo>
                <a:lnTo>
                  <a:pt x="2669246" y="897751"/>
                </a:lnTo>
                <a:lnTo>
                  <a:pt x="2661365" y="916674"/>
                </a:lnTo>
                <a:lnTo>
                  <a:pt x="2669246" y="935596"/>
                </a:lnTo>
                <a:lnTo>
                  <a:pt x="2686587" y="941904"/>
                </a:lnTo>
                <a:lnTo>
                  <a:pt x="2703927" y="935596"/>
                </a:lnTo>
                <a:lnTo>
                  <a:pt x="2711809" y="916674"/>
                </a:lnTo>
                <a:lnTo>
                  <a:pt x="2703927" y="897751"/>
                </a:lnTo>
                <a:lnTo>
                  <a:pt x="2686587" y="891443"/>
                </a:lnTo>
                <a:close/>
              </a:path>
              <a:path w="6069330" h="2505075">
                <a:moveTo>
                  <a:pt x="2750133" y="918670"/>
                </a:moveTo>
                <a:lnTo>
                  <a:pt x="2732787" y="924977"/>
                </a:lnTo>
                <a:lnTo>
                  <a:pt x="2724903" y="943900"/>
                </a:lnTo>
                <a:lnTo>
                  <a:pt x="2732787" y="962823"/>
                </a:lnTo>
                <a:lnTo>
                  <a:pt x="2750133" y="969130"/>
                </a:lnTo>
                <a:lnTo>
                  <a:pt x="2767479" y="962823"/>
                </a:lnTo>
                <a:lnTo>
                  <a:pt x="2775364" y="943900"/>
                </a:lnTo>
                <a:lnTo>
                  <a:pt x="2767479" y="924977"/>
                </a:lnTo>
                <a:lnTo>
                  <a:pt x="2750133" y="918670"/>
                </a:lnTo>
                <a:close/>
              </a:path>
              <a:path w="6069330" h="2505075">
                <a:moveTo>
                  <a:pt x="2813639" y="952792"/>
                </a:moveTo>
                <a:lnTo>
                  <a:pt x="2796293" y="959100"/>
                </a:lnTo>
                <a:lnTo>
                  <a:pt x="2788409" y="978023"/>
                </a:lnTo>
                <a:lnTo>
                  <a:pt x="2796293" y="996945"/>
                </a:lnTo>
                <a:lnTo>
                  <a:pt x="2813639" y="1003253"/>
                </a:lnTo>
                <a:lnTo>
                  <a:pt x="2830985" y="996945"/>
                </a:lnTo>
                <a:lnTo>
                  <a:pt x="2838870" y="978023"/>
                </a:lnTo>
                <a:lnTo>
                  <a:pt x="2830985" y="959100"/>
                </a:lnTo>
                <a:lnTo>
                  <a:pt x="2813639" y="952792"/>
                </a:lnTo>
                <a:close/>
              </a:path>
              <a:path w="6069330" h="2505075">
                <a:moveTo>
                  <a:pt x="2876883" y="981198"/>
                </a:moveTo>
                <a:lnTo>
                  <a:pt x="2859537" y="987506"/>
                </a:lnTo>
                <a:lnTo>
                  <a:pt x="2851652" y="1006429"/>
                </a:lnTo>
                <a:lnTo>
                  <a:pt x="2859537" y="1025352"/>
                </a:lnTo>
                <a:lnTo>
                  <a:pt x="2876883" y="1031660"/>
                </a:lnTo>
                <a:lnTo>
                  <a:pt x="2894229" y="1025352"/>
                </a:lnTo>
                <a:lnTo>
                  <a:pt x="2902113" y="1006429"/>
                </a:lnTo>
                <a:lnTo>
                  <a:pt x="2894229" y="987506"/>
                </a:lnTo>
                <a:lnTo>
                  <a:pt x="2876883" y="981198"/>
                </a:lnTo>
                <a:close/>
              </a:path>
              <a:path w="6069330" h="2505075">
                <a:moveTo>
                  <a:pt x="2939551" y="1011728"/>
                </a:moveTo>
                <a:lnTo>
                  <a:pt x="2922205" y="1018033"/>
                </a:lnTo>
                <a:lnTo>
                  <a:pt x="2914321" y="1036947"/>
                </a:lnTo>
                <a:lnTo>
                  <a:pt x="2922205" y="1055870"/>
                </a:lnTo>
                <a:lnTo>
                  <a:pt x="2939551" y="1062178"/>
                </a:lnTo>
                <a:lnTo>
                  <a:pt x="2956897" y="1055870"/>
                </a:lnTo>
                <a:lnTo>
                  <a:pt x="2964781" y="1036947"/>
                </a:lnTo>
                <a:lnTo>
                  <a:pt x="2956897" y="1018033"/>
                </a:lnTo>
                <a:lnTo>
                  <a:pt x="2939551" y="1011728"/>
                </a:lnTo>
                <a:close/>
              </a:path>
              <a:path w="6069330" h="2505075">
                <a:moveTo>
                  <a:pt x="3002173" y="1042997"/>
                </a:moveTo>
                <a:lnTo>
                  <a:pt x="2984828" y="1049305"/>
                </a:lnTo>
                <a:lnTo>
                  <a:pt x="2976943" y="1068227"/>
                </a:lnTo>
                <a:lnTo>
                  <a:pt x="2984828" y="1087141"/>
                </a:lnTo>
                <a:lnTo>
                  <a:pt x="3002173" y="1093446"/>
                </a:lnTo>
                <a:lnTo>
                  <a:pt x="3019519" y="1087141"/>
                </a:lnTo>
                <a:lnTo>
                  <a:pt x="3027404" y="1068227"/>
                </a:lnTo>
                <a:lnTo>
                  <a:pt x="3019519" y="1049305"/>
                </a:lnTo>
                <a:lnTo>
                  <a:pt x="3002173" y="1042997"/>
                </a:lnTo>
                <a:close/>
              </a:path>
              <a:path w="6069330" h="2505075">
                <a:moveTo>
                  <a:pt x="3065106" y="1073687"/>
                </a:moveTo>
                <a:lnTo>
                  <a:pt x="3047760" y="1079994"/>
                </a:lnTo>
                <a:lnTo>
                  <a:pt x="3039875" y="1098917"/>
                </a:lnTo>
                <a:lnTo>
                  <a:pt x="3047760" y="1117840"/>
                </a:lnTo>
                <a:lnTo>
                  <a:pt x="3065106" y="1124147"/>
                </a:lnTo>
                <a:lnTo>
                  <a:pt x="3082452" y="1117840"/>
                </a:lnTo>
                <a:lnTo>
                  <a:pt x="3090336" y="1098917"/>
                </a:lnTo>
                <a:lnTo>
                  <a:pt x="3082452" y="1079994"/>
                </a:lnTo>
                <a:lnTo>
                  <a:pt x="3065106" y="1073687"/>
                </a:lnTo>
                <a:close/>
              </a:path>
              <a:path w="6069330" h="2505075">
                <a:moveTo>
                  <a:pt x="3128023" y="1103895"/>
                </a:moveTo>
                <a:lnTo>
                  <a:pt x="3110677" y="1110202"/>
                </a:lnTo>
                <a:lnTo>
                  <a:pt x="3102792" y="1129125"/>
                </a:lnTo>
                <a:lnTo>
                  <a:pt x="3110677" y="1148048"/>
                </a:lnTo>
                <a:lnTo>
                  <a:pt x="3128023" y="1154356"/>
                </a:lnTo>
                <a:lnTo>
                  <a:pt x="3145369" y="1148048"/>
                </a:lnTo>
                <a:lnTo>
                  <a:pt x="3153253" y="1129125"/>
                </a:lnTo>
                <a:lnTo>
                  <a:pt x="3145369" y="1110202"/>
                </a:lnTo>
                <a:lnTo>
                  <a:pt x="3128023" y="1103895"/>
                </a:lnTo>
                <a:close/>
              </a:path>
              <a:path w="6069330" h="2505075">
                <a:moveTo>
                  <a:pt x="3190614" y="1131183"/>
                </a:moveTo>
                <a:lnTo>
                  <a:pt x="3173268" y="1137491"/>
                </a:lnTo>
                <a:lnTo>
                  <a:pt x="3165383" y="1156413"/>
                </a:lnTo>
                <a:lnTo>
                  <a:pt x="3173268" y="1175336"/>
                </a:lnTo>
                <a:lnTo>
                  <a:pt x="3190614" y="1181644"/>
                </a:lnTo>
                <a:lnTo>
                  <a:pt x="3207959" y="1175336"/>
                </a:lnTo>
                <a:lnTo>
                  <a:pt x="3215844" y="1156413"/>
                </a:lnTo>
                <a:lnTo>
                  <a:pt x="3207959" y="1137491"/>
                </a:lnTo>
                <a:lnTo>
                  <a:pt x="3190614" y="1131183"/>
                </a:lnTo>
                <a:close/>
              </a:path>
              <a:path w="6069330" h="2505075">
                <a:moveTo>
                  <a:pt x="3253157" y="1161702"/>
                </a:moveTo>
                <a:lnTo>
                  <a:pt x="3235811" y="1168010"/>
                </a:lnTo>
                <a:lnTo>
                  <a:pt x="3227927" y="1186933"/>
                </a:lnTo>
                <a:lnTo>
                  <a:pt x="3235811" y="1205855"/>
                </a:lnTo>
                <a:lnTo>
                  <a:pt x="3253157" y="1212162"/>
                </a:lnTo>
                <a:lnTo>
                  <a:pt x="3270503" y="1205855"/>
                </a:lnTo>
                <a:lnTo>
                  <a:pt x="3278388" y="1186933"/>
                </a:lnTo>
                <a:lnTo>
                  <a:pt x="3270503" y="1168010"/>
                </a:lnTo>
                <a:lnTo>
                  <a:pt x="3253157" y="1161702"/>
                </a:lnTo>
                <a:close/>
              </a:path>
              <a:path w="6069330" h="2505075">
                <a:moveTo>
                  <a:pt x="3315865" y="1188758"/>
                </a:moveTo>
                <a:lnTo>
                  <a:pt x="3298524" y="1195065"/>
                </a:lnTo>
                <a:lnTo>
                  <a:pt x="3290642" y="1213987"/>
                </a:lnTo>
                <a:lnTo>
                  <a:pt x="3298524" y="1232910"/>
                </a:lnTo>
                <a:lnTo>
                  <a:pt x="3315865" y="1239218"/>
                </a:lnTo>
                <a:lnTo>
                  <a:pt x="3333205" y="1232910"/>
                </a:lnTo>
                <a:lnTo>
                  <a:pt x="3341088" y="1213987"/>
                </a:lnTo>
                <a:lnTo>
                  <a:pt x="3333205" y="1195065"/>
                </a:lnTo>
                <a:lnTo>
                  <a:pt x="3315865" y="1188758"/>
                </a:lnTo>
                <a:close/>
              </a:path>
              <a:path w="6069330" h="2505075">
                <a:moveTo>
                  <a:pt x="3378867" y="1223889"/>
                </a:moveTo>
                <a:lnTo>
                  <a:pt x="3361521" y="1230196"/>
                </a:lnTo>
                <a:lnTo>
                  <a:pt x="3353636" y="1249119"/>
                </a:lnTo>
                <a:lnTo>
                  <a:pt x="3361521" y="1268042"/>
                </a:lnTo>
                <a:lnTo>
                  <a:pt x="3378867" y="1274349"/>
                </a:lnTo>
                <a:lnTo>
                  <a:pt x="3396213" y="1268042"/>
                </a:lnTo>
                <a:lnTo>
                  <a:pt x="3404097" y="1249119"/>
                </a:lnTo>
                <a:lnTo>
                  <a:pt x="3396213" y="1230196"/>
                </a:lnTo>
                <a:lnTo>
                  <a:pt x="3378867" y="1223889"/>
                </a:lnTo>
                <a:close/>
              </a:path>
              <a:path w="6069330" h="2505075">
                <a:moveTo>
                  <a:pt x="3443818" y="1257371"/>
                </a:moveTo>
                <a:lnTo>
                  <a:pt x="3426473" y="1263675"/>
                </a:lnTo>
                <a:lnTo>
                  <a:pt x="3418588" y="1282589"/>
                </a:lnTo>
                <a:lnTo>
                  <a:pt x="3426473" y="1301512"/>
                </a:lnTo>
                <a:lnTo>
                  <a:pt x="3443818" y="1307820"/>
                </a:lnTo>
                <a:lnTo>
                  <a:pt x="3461164" y="1301512"/>
                </a:lnTo>
                <a:lnTo>
                  <a:pt x="3469049" y="1282589"/>
                </a:lnTo>
                <a:lnTo>
                  <a:pt x="3461164" y="1263675"/>
                </a:lnTo>
                <a:lnTo>
                  <a:pt x="3443818" y="1257371"/>
                </a:lnTo>
                <a:close/>
              </a:path>
              <a:path w="6069330" h="2505075">
                <a:moveTo>
                  <a:pt x="3508304" y="1290346"/>
                </a:moveTo>
                <a:lnTo>
                  <a:pt x="3490958" y="1296654"/>
                </a:lnTo>
                <a:lnTo>
                  <a:pt x="3483074" y="1315577"/>
                </a:lnTo>
                <a:lnTo>
                  <a:pt x="3490958" y="1334500"/>
                </a:lnTo>
                <a:lnTo>
                  <a:pt x="3508304" y="1340808"/>
                </a:lnTo>
                <a:lnTo>
                  <a:pt x="3525650" y="1334500"/>
                </a:lnTo>
                <a:lnTo>
                  <a:pt x="3533534" y="1315577"/>
                </a:lnTo>
                <a:lnTo>
                  <a:pt x="3525650" y="1296654"/>
                </a:lnTo>
                <a:lnTo>
                  <a:pt x="3508304" y="1290346"/>
                </a:lnTo>
                <a:close/>
              </a:path>
              <a:path w="6069330" h="2505075">
                <a:moveTo>
                  <a:pt x="3571795" y="1311780"/>
                </a:moveTo>
                <a:lnTo>
                  <a:pt x="3554449" y="1318087"/>
                </a:lnTo>
                <a:lnTo>
                  <a:pt x="3546565" y="1337010"/>
                </a:lnTo>
                <a:lnTo>
                  <a:pt x="3554449" y="1355933"/>
                </a:lnTo>
                <a:lnTo>
                  <a:pt x="3571795" y="1362241"/>
                </a:lnTo>
                <a:lnTo>
                  <a:pt x="3589141" y="1355933"/>
                </a:lnTo>
                <a:lnTo>
                  <a:pt x="3597026" y="1337010"/>
                </a:lnTo>
                <a:lnTo>
                  <a:pt x="3589141" y="1318087"/>
                </a:lnTo>
                <a:lnTo>
                  <a:pt x="3571795" y="1311780"/>
                </a:lnTo>
                <a:close/>
              </a:path>
              <a:path w="6069330" h="2505075">
                <a:moveTo>
                  <a:pt x="3637694" y="1351524"/>
                </a:moveTo>
                <a:lnTo>
                  <a:pt x="3620348" y="1357831"/>
                </a:lnTo>
                <a:lnTo>
                  <a:pt x="3612464" y="1376754"/>
                </a:lnTo>
                <a:lnTo>
                  <a:pt x="3620348" y="1395678"/>
                </a:lnTo>
                <a:lnTo>
                  <a:pt x="3637694" y="1401985"/>
                </a:lnTo>
                <a:lnTo>
                  <a:pt x="3655040" y="1395678"/>
                </a:lnTo>
                <a:lnTo>
                  <a:pt x="3662925" y="1376754"/>
                </a:lnTo>
                <a:lnTo>
                  <a:pt x="3655040" y="1357831"/>
                </a:lnTo>
                <a:lnTo>
                  <a:pt x="3637694" y="1351524"/>
                </a:lnTo>
                <a:close/>
              </a:path>
              <a:path w="6069330" h="2505075">
                <a:moveTo>
                  <a:pt x="3708121" y="1383981"/>
                </a:moveTo>
                <a:lnTo>
                  <a:pt x="3690780" y="1390285"/>
                </a:lnTo>
                <a:lnTo>
                  <a:pt x="3682898" y="1409199"/>
                </a:lnTo>
                <a:lnTo>
                  <a:pt x="3690780" y="1428122"/>
                </a:lnTo>
                <a:lnTo>
                  <a:pt x="3708121" y="1434430"/>
                </a:lnTo>
                <a:lnTo>
                  <a:pt x="3725461" y="1428122"/>
                </a:lnTo>
                <a:lnTo>
                  <a:pt x="3733344" y="1409199"/>
                </a:lnTo>
                <a:lnTo>
                  <a:pt x="3725461" y="1390285"/>
                </a:lnTo>
                <a:lnTo>
                  <a:pt x="3708121" y="1383981"/>
                </a:lnTo>
                <a:close/>
              </a:path>
              <a:path w="6069330" h="2505075">
                <a:moveTo>
                  <a:pt x="3781932" y="1426287"/>
                </a:moveTo>
                <a:lnTo>
                  <a:pt x="3764587" y="1432592"/>
                </a:lnTo>
                <a:lnTo>
                  <a:pt x="3756703" y="1451507"/>
                </a:lnTo>
                <a:lnTo>
                  <a:pt x="3764587" y="1470429"/>
                </a:lnTo>
                <a:lnTo>
                  <a:pt x="3781932" y="1476736"/>
                </a:lnTo>
                <a:lnTo>
                  <a:pt x="3799278" y="1470429"/>
                </a:lnTo>
                <a:lnTo>
                  <a:pt x="3807162" y="1451507"/>
                </a:lnTo>
                <a:lnTo>
                  <a:pt x="3799278" y="1432592"/>
                </a:lnTo>
                <a:lnTo>
                  <a:pt x="3781932" y="1426287"/>
                </a:lnTo>
                <a:close/>
              </a:path>
              <a:path w="6069330" h="2505075">
                <a:moveTo>
                  <a:pt x="3857663" y="1455133"/>
                </a:moveTo>
                <a:lnTo>
                  <a:pt x="3840317" y="1461440"/>
                </a:lnTo>
                <a:lnTo>
                  <a:pt x="3832433" y="1480364"/>
                </a:lnTo>
                <a:lnTo>
                  <a:pt x="3840317" y="1499286"/>
                </a:lnTo>
                <a:lnTo>
                  <a:pt x="3857663" y="1505593"/>
                </a:lnTo>
                <a:lnTo>
                  <a:pt x="3875009" y="1499286"/>
                </a:lnTo>
                <a:lnTo>
                  <a:pt x="3882894" y="1480364"/>
                </a:lnTo>
                <a:lnTo>
                  <a:pt x="3875009" y="1461440"/>
                </a:lnTo>
                <a:lnTo>
                  <a:pt x="3857663" y="1455133"/>
                </a:lnTo>
                <a:close/>
              </a:path>
              <a:path w="6069330" h="2505075">
                <a:moveTo>
                  <a:pt x="3936872" y="1484840"/>
                </a:moveTo>
                <a:lnTo>
                  <a:pt x="3919526" y="1491145"/>
                </a:lnTo>
                <a:lnTo>
                  <a:pt x="3911641" y="1510059"/>
                </a:lnTo>
                <a:lnTo>
                  <a:pt x="3919526" y="1528982"/>
                </a:lnTo>
                <a:lnTo>
                  <a:pt x="3936872" y="1535289"/>
                </a:lnTo>
                <a:lnTo>
                  <a:pt x="3954218" y="1528982"/>
                </a:lnTo>
                <a:lnTo>
                  <a:pt x="3962102" y="1510059"/>
                </a:lnTo>
                <a:lnTo>
                  <a:pt x="3954218" y="1491145"/>
                </a:lnTo>
                <a:lnTo>
                  <a:pt x="3936872" y="1484840"/>
                </a:lnTo>
                <a:close/>
              </a:path>
              <a:path w="6069330" h="2505075">
                <a:moveTo>
                  <a:pt x="4018132" y="1528234"/>
                </a:moveTo>
                <a:lnTo>
                  <a:pt x="4000786" y="1534539"/>
                </a:lnTo>
                <a:lnTo>
                  <a:pt x="3992901" y="1553453"/>
                </a:lnTo>
                <a:lnTo>
                  <a:pt x="4000786" y="1572376"/>
                </a:lnTo>
                <a:lnTo>
                  <a:pt x="4018132" y="1578683"/>
                </a:lnTo>
                <a:lnTo>
                  <a:pt x="4035477" y="1572376"/>
                </a:lnTo>
                <a:lnTo>
                  <a:pt x="4043362" y="1553453"/>
                </a:lnTo>
                <a:lnTo>
                  <a:pt x="4035477" y="1534539"/>
                </a:lnTo>
                <a:lnTo>
                  <a:pt x="4018132" y="1528234"/>
                </a:lnTo>
                <a:close/>
              </a:path>
              <a:path w="6069330" h="2505075">
                <a:moveTo>
                  <a:pt x="4102217" y="1567124"/>
                </a:moveTo>
                <a:lnTo>
                  <a:pt x="4084871" y="1573429"/>
                </a:lnTo>
                <a:lnTo>
                  <a:pt x="4076987" y="1592343"/>
                </a:lnTo>
                <a:lnTo>
                  <a:pt x="4084871" y="1611266"/>
                </a:lnTo>
                <a:lnTo>
                  <a:pt x="4102217" y="1617574"/>
                </a:lnTo>
                <a:lnTo>
                  <a:pt x="4119563" y="1611266"/>
                </a:lnTo>
                <a:lnTo>
                  <a:pt x="4127447" y="1592343"/>
                </a:lnTo>
                <a:lnTo>
                  <a:pt x="4119563" y="1573429"/>
                </a:lnTo>
                <a:lnTo>
                  <a:pt x="4102217" y="1567124"/>
                </a:lnTo>
                <a:close/>
              </a:path>
              <a:path w="6069330" h="2505075">
                <a:moveTo>
                  <a:pt x="4191257" y="1605708"/>
                </a:moveTo>
                <a:lnTo>
                  <a:pt x="4173912" y="1612016"/>
                </a:lnTo>
                <a:lnTo>
                  <a:pt x="4166027" y="1630939"/>
                </a:lnTo>
                <a:lnTo>
                  <a:pt x="4173912" y="1649861"/>
                </a:lnTo>
                <a:lnTo>
                  <a:pt x="4191257" y="1656168"/>
                </a:lnTo>
                <a:lnTo>
                  <a:pt x="4208603" y="1649861"/>
                </a:lnTo>
                <a:lnTo>
                  <a:pt x="4216487" y="1630939"/>
                </a:lnTo>
                <a:lnTo>
                  <a:pt x="4208603" y="1612016"/>
                </a:lnTo>
                <a:lnTo>
                  <a:pt x="4191257" y="1605708"/>
                </a:lnTo>
                <a:close/>
              </a:path>
              <a:path w="6069330" h="2505075">
                <a:moveTo>
                  <a:pt x="4287815" y="1663993"/>
                </a:moveTo>
                <a:lnTo>
                  <a:pt x="4270469" y="1670297"/>
                </a:lnTo>
                <a:lnTo>
                  <a:pt x="4262584" y="1689211"/>
                </a:lnTo>
                <a:lnTo>
                  <a:pt x="4270469" y="1708134"/>
                </a:lnTo>
                <a:lnTo>
                  <a:pt x="4287815" y="1714442"/>
                </a:lnTo>
                <a:lnTo>
                  <a:pt x="4305161" y="1708134"/>
                </a:lnTo>
                <a:lnTo>
                  <a:pt x="4313045" y="1689211"/>
                </a:lnTo>
                <a:lnTo>
                  <a:pt x="4305161" y="1670297"/>
                </a:lnTo>
                <a:lnTo>
                  <a:pt x="4287815" y="1663993"/>
                </a:lnTo>
                <a:close/>
              </a:path>
              <a:path w="6069330" h="2505075">
                <a:moveTo>
                  <a:pt x="4393055" y="1699734"/>
                </a:moveTo>
                <a:lnTo>
                  <a:pt x="4375709" y="1706041"/>
                </a:lnTo>
                <a:lnTo>
                  <a:pt x="4367824" y="1724964"/>
                </a:lnTo>
                <a:lnTo>
                  <a:pt x="4375709" y="1743887"/>
                </a:lnTo>
                <a:lnTo>
                  <a:pt x="4393055" y="1750194"/>
                </a:lnTo>
                <a:lnTo>
                  <a:pt x="4410401" y="1743887"/>
                </a:lnTo>
                <a:lnTo>
                  <a:pt x="4418285" y="1724964"/>
                </a:lnTo>
                <a:lnTo>
                  <a:pt x="4410401" y="1706041"/>
                </a:lnTo>
                <a:lnTo>
                  <a:pt x="4393055" y="1699734"/>
                </a:lnTo>
                <a:close/>
              </a:path>
              <a:path w="6069330" h="2505075">
                <a:moveTo>
                  <a:pt x="4507830" y="1763458"/>
                </a:moveTo>
                <a:lnTo>
                  <a:pt x="4490484" y="1769766"/>
                </a:lnTo>
                <a:lnTo>
                  <a:pt x="4482599" y="1788689"/>
                </a:lnTo>
                <a:lnTo>
                  <a:pt x="4490484" y="1807611"/>
                </a:lnTo>
                <a:lnTo>
                  <a:pt x="4507830" y="1813919"/>
                </a:lnTo>
                <a:lnTo>
                  <a:pt x="4525176" y="1807611"/>
                </a:lnTo>
                <a:lnTo>
                  <a:pt x="4533060" y="1788689"/>
                </a:lnTo>
                <a:lnTo>
                  <a:pt x="4525176" y="1769766"/>
                </a:lnTo>
                <a:lnTo>
                  <a:pt x="4507830" y="1763458"/>
                </a:lnTo>
                <a:close/>
              </a:path>
              <a:path w="6069330" h="2505075">
                <a:moveTo>
                  <a:pt x="4633788" y="1815829"/>
                </a:moveTo>
                <a:lnTo>
                  <a:pt x="4616442" y="1822137"/>
                </a:lnTo>
                <a:lnTo>
                  <a:pt x="4608558" y="1841060"/>
                </a:lnTo>
                <a:lnTo>
                  <a:pt x="4616442" y="1859982"/>
                </a:lnTo>
                <a:lnTo>
                  <a:pt x="4633788" y="1866290"/>
                </a:lnTo>
                <a:lnTo>
                  <a:pt x="4651134" y="1859982"/>
                </a:lnTo>
                <a:lnTo>
                  <a:pt x="4659019" y="1841060"/>
                </a:lnTo>
                <a:lnTo>
                  <a:pt x="4651134" y="1822137"/>
                </a:lnTo>
                <a:lnTo>
                  <a:pt x="4633788" y="1815829"/>
                </a:lnTo>
                <a:close/>
              </a:path>
              <a:path w="6069330" h="2505075">
                <a:moveTo>
                  <a:pt x="4775355" y="1875423"/>
                </a:moveTo>
                <a:lnTo>
                  <a:pt x="4758009" y="1881730"/>
                </a:lnTo>
                <a:lnTo>
                  <a:pt x="4750125" y="1900654"/>
                </a:lnTo>
                <a:lnTo>
                  <a:pt x="4758009" y="1919576"/>
                </a:lnTo>
                <a:lnTo>
                  <a:pt x="4775355" y="1925883"/>
                </a:lnTo>
                <a:lnTo>
                  <a:pt x="4792701" y="1919576"/>
                </a:lnTo>
                <a:lnTo>
                  <a:pt x="4800586" y="1900654"/>
                </a:lnTo>
                <a:lnTo>
                  <a:pt x="4792701" y="1881730"/>
                </a:lnTo>
                <a:lnTo>
                  <a:pt x="4775355" y="1875423"/>
                </a:lnTo>
                <a:close/>
              </a:path>
              <a:path w="6069330" h="2505075">
                <a:moveTo>
                  <a:pt x="4950500" y="1944661"/>
                </a:moveTo>
                <a:lnTo>
                  <a:pt x="4933154" y="1950968"/>
                </a:lnTo>
                <a:lnTo>
                  <a:pt x="4925269" y="1969891"/>
                </a:lnTo>
                <a:lnTo>
                  <a:pt x="4933154" y="1988814"/>
                </a:lnTo>
                <a:lnTo>
                  <a:pt x="4950500" y="1995121"/>
                </a:lnTo>
                <a:lnTo>
                  <a:pt x="4967845" y="1988814"/>
                </a:lnTo>
                <a:lnTo>
                  <a:pt x="4975730" y="1969891"/>
                </a:lnTo>
                <a:lnTo>
                  <a:pt x="4967845" y="1950968"/>
                </a:lnTo>
                <a:lnTo>
                  <a:pt x="4950500" y="1944661"/>
                </a:lnTo>
                <a:close/>
              </a:path>
              <a:path w="6069330" h="2505075">
                <a:moveTo>
                  <a:pt x="5174887" y="2056625"/>
                </a:moveTo>
                <a:lnTo>
                  <a:pt x="5157546" y="2062933"/>
                </a:lnTo>
                <a:lnTo>
                  <a:pt x="5149664" y="2081856"/>
                </a:lnTo>
                <a:lnTo>
                  <a:pt x="5157546" y="2100778"/>
                </a:lnTo>
                <a:lnTo>
                  <a:pt x="5174887" y="2107086"/>
                </a:lnTo>
                <a:lnTo>
                  <a:pt x="5192228" y="2100778"/>
                </a:lnTo>
                <a:lnTo>
                  <a:pt x="5200110" y="2081856"/>
                </a:lnTo>
                <a:lnTo>
                  <a:pt x="5192228" y="2062933"/>
                </a:lnTo>
                <a:lnTo>
                  <a:pt x="5174887" y="2056625"/>
                </a:lnTo>
                <a:close/>
              </a:path>
              <a:path w="6069330" h="2505075">
                <a:moveTo>
                  <a:pt x="5469367" y="2167809"/>
                </a:moveTo>
                <a:lnTo>
                  <a:pt x="5452021" y="2174114"/>
                </a:lnTo>
                <a:lnTo>
                  <a:pt x="5444136" y="2193028"/>
                </a:lnTo>
                <a:lnTo>
                  <a:pt x="5452021" y="2211951"/>
                </a:lnTo>
                <a:lnTo>
                  <a:pt x="5469367" y="2218259"/>
                </a:lnTo>
                <a:lnTo>
                  <a:pt x="5486713" y="2211951"/>
                </a:lnTo>
                <a:lnTo>
                  <a:pt x="5494597" y="2193028"/>
                </a:lnTo>
                <a:lnTo>
                  <a:pt x="5486713" y="2174114"/>
                </a:lnTo>
                <a:lnTo>
                  <a:pt x="5469367" y="2167809"/>
                </a:lnTo>
                <a:close/>
              </a:path>
              <a:path w="6069330" h="2505075">
                <a:moveTo>
                  <a:pt x="6043547" y="2454441"/>
                </a:moveTo>
                <a:lnTo>
                  <a:pt x="6026207" y="2460749"/>
                </a:lnTo>
                <a:lnTo>
                  <a:pt x="6018325" y="2479672"/>
                </a:lnTo>
                <a:lnTo>
                  <a:pt x="6026207" y="2498594"/>
                </a:lnTo>
                <a:lnTo>
                  <a:pt x="6043547" y="2504902"/>
                </a:lnTo>
                <a:lnTo>
                  <a:pt x="6060887" y="2498594"/>
                </a:lnTo>
                <a:lnTo>
                  <a:pt x="6068769" y="2479672"/>
                </a:lnTo>
                <a:lnTo>
                  <a:pt x="6060887" y="2460749"/>
                </a:lnTo>
                <a:lnTo>
                  <a:pt x="6043547" y="2454441"/>
                </a:lnTo>
                <a:close/>
              </a:path>
            </a:pathLst>
          </a:custGeom>
          <a:solidFill>
            <a:srgbClr val="91A0DA"/>
          </a:solidFill>
        </p:spPr>
        <p:txBody>
          <a:bodyPr wrap="square" lIns="0" tIns="0" rIns="0" bIns="0" rtlCol="0"/>
          <a:lstStyle/>
          <a:p>
            <a:endParaRPr>
              <a:solidFill>
                <a:prstClr val="black"/>
              </a:solidFill>
              <a:latin typeface="Calibri"/>
            </a:endParaRPr>
          </a:p>
        </p:txBody>
      </p:sp>
      <p:sp>
        <p:nvSpPr>
          <p:cNvPr id="369" name="object 369"/>
          <p:cNvSpPr/>
          <p:nvPr/>
        </p:nvSpPr>
        <p:spPr>
          <a:xfrm>
            <a:off x="3002123" y="2469868"/>
            <a:ext cx="6169025" cy="2292350"/>
          </a:xfrm>
          <a:custGeom>
            <a:avLst/>
            <a:gdLst/>
            <a:ahLst/>
            <a:cxnLst/>
            <a:rect l="l" t="t" r="r" b="b"/>
            <a:pathLst>
              <a:path w="6169025" h="2292350">
                <a:moveTo>
                  <a:pt x="25229" y="854"/>
                </a:moveTo>
                <a:lnTo>
                  <a:pt x="7884" y="7161"/>
                </a:lnTo>
                <a:lnTo>
                  <a:pt x="0" y="26084"/>
                </a:lnTo>
                <a:lnTo>
                  <a:pt x="7884" y="44998"/>
                </a:lnTo>
                <a:lnTo>
                  <a:pt x="25229" y="51303"/>
                </a:lnTo>
                <a:lnTo>
                  <a:pt x="42574" y="44998"/>
                </a:lnTo>
                <a:lnTo>
                  <a:pt x="50458" y="26084"/>
                </a:lnTo>
                <a:lnTo>
                  <a:pt x="42574" y="7161"/>
                </a:lnTo>
                <a:lnTo>
                  <a:pt x="25229" y="854"/>
                </a:lnTo>
                <a:close/>
              </a:path>
              <a:path w="6169025" h="2292350">
                <a:moveTo>
                  <a:pt x="122164" y="0"/>
                </a:moveTo>
                <a:lnTo>
                  <a:pt x="104819" y="6307"/>
                </a:lnTo>
                <a:lnTo>
                  <a:pt x="96935" y="25230"/>
                </a:lnTo>
                <a:lnTo>
                  <a:pt x="104819" y="44153"/>
                </a:lnTo>
                <a:lnTo>
                  <a:pt x="122164" y="50460"/>
                </a:lnTo>
                <a:lnTo>
                  <a:pt x="139509" y="44153"/>
                </a:lnTo>
                <a:lnTo>
                  <a:pt x="147393" y="25230"/>
                </a:lnTo>
                <a:lnTo>
                  <a:pt x="139509" y="6307"/>
                </a:lnTo>
                <a:lnTo>
                  <a:pt x="122164" y="0"/>
                </a:lnTo>
                <a:close/>
              </a:path>
              <a:path w="6169025" h="2292350">
                <a:moveTo>
                  <a:pt x="216261" y="4861"/>
                </a:moveTo>
                <a:lnTo>
                  <a:pt x="198916" y="11168"/>
                </a:lnTo>
                <a:lnTo>
                  <a:pt x="191032" y="30091"/>
                </a:lnTo>
                <a:lnTo>
                  <a:pt x="198916" y="49014"/>
                </a:lnTo>
                <a:lnTo>
                  <a:pt x="216261" y="55321"/>
                </a:lnTo>
                <a:lnTo>
                  <a:pt x="233607" y="49014"/>
                </a:lnTo>
                <a:lnTo>
                  <a:pt x="241491" y="30091"/>
                </a:lnTo>
                <a:lnTo>
                  <a:pt x="233607" y="11168"/>
                </a:lnTo>
                <a:lnTo>
                  <a:pt x="216261" y="4861"/>
                </a:lnTo>
                <a:close/>
              </a:path>
              <a:path w="6169025" h="2292350">
                <a:moveTo>
                  <a:pt x="308830" y="16664"/>
                </a:moveTo>
                <a:lnTo>
                  <a:pt x="291484" y="22972"/>
                </a:lnTo>
                <a:lnTo>
                  <a:pt x="283599" y="41895"/>
                </a:lnTo>
                <a:lnTo>
                  <a:pt x="291484" y="60818"/>
                </a:lnTo>
                <a:lnTo>
                  <a:pt x="308830" y="67125"/>
                </a:lnTo>
                <a:lnTo>
                  <a:pt x="326176" y="60818"/>
                </a:lnTo>
                <a:lnTo>
                  <a:pt x="334060" y="41895"/>
                </a:lnTo>
                <a:lnTo>
                  <a:pt x="326176" y="22972"/>
                </a:lnTo>
                <a:lnTo>
                  <a:pt x="308830" y="16664"/>
                </a:lnTo>
                <a:close/>
              </a:path>
              <a:path w="6169025" h="2292350">
                <a:moveTo>
                  <a:pt x="399547" y="33562"/>
                </a:moveTo>
                <a:lnTo>
                  <a:pt x="382201" y="39869"/>
                </a:lnTo>
                <a:lnTo>
                  <a:pt x="374317" y="58793"/>
                </a:lnTo>
                <a:lnTo>
                  <a:pt x="382201" y="77716"/>
                </a:lnTo>
                <a:lnTo>
                  <a:pt x="399547" y="84023"/>
                </a:lnTo>
                <a:lnTo>
                  <a:pt x="416893" y="77716"/>
                </a:lnTo>
                <a:lnTo>
                  <a:pt x="424778" y="58793"/>
                </a:lnTo>
                <a:lnTo>
                  <a:pt x="416893" y="39869"/>
                </a:lnTo>
                <a:lnTo>
                  <a:pt x="399547" y="33562"/>
                </a:lnTo>
                <a:close/>
              </a:path>
              <a:path w="6169025" h="2292350">
                <a:moveTo>
                  <a:pt x="487905" y="51842"/>
                </a:moveTo>
                <a:lnTo>
                  <a:pt x="470559" y="58150"/>
                </a:lnTo>
                <a:lnTo>
                  <a:pt x="462674" y="77073"/>
                </a:lnTo>
                <a:lnTo>
                  <a:pt x="470559" y="95996"/>
                </a:lnTo>
                <a:lnTo>
                  <a:pt x="487905" y="102304"/>
                </a:lnTo>
                <a:lnTo>
                  <a:pt x="505251" y="95996"/>
                </a:lnTo>
                <a:lnTo>
                  <a:pt x="513135" y="77073"/>
                </a:lnTo>
                <a:lnTo>
                  <a:pt x="505251" y="58150"/>
                </a:lnTo>
                <a:lnTo>
                  <a:pt x="487905" y="51842"/>
                </a:lnTo>
                <a:close/>
              </a:path>
              <a:path w="6169025" h="2292350">
                <a:moveTo>
                  <a:pt x="574957" y="71691"/>
                </a:moveTo>
                <a:lnTo>
                  <a:pt x="557611" y="77999"/>
                </a:lnTo>
                <a:lnTo>
                  <a:pt x="549727" y="96922"/>
                </a:lnTo>
                <a:lnTo>
                  <a:pt x="557611" y="115845"/>
                </a:lnTo>
                <a:lnTo>
                  <a:pt x="574957" y="122153"/>
                </a:lnTo>
                <a:lnTo>
                  <a:pt x="592303" y="115845"/>
                </a:lnTo>
                <a:lnTo>
                  <a:pt x="600188" y="96922"/>
                </a:lnTo>
                <a:lnTo>
                  <a:pt x="592303" y="77999"/>
                </a:lnTo>
                <a:lnTo>
                  <a:pt x="574957" y="71691"/>
                </a:lnTo>
                <a:close/>
              </a:path>
              <a:path w="6169025" h="2292350">
                <a:moveTo>
                  <a:pt x="660286" y="91198"/>
                </a:moveTo>
                <a:lnTo>
                  <a:pt x="642940" y="97506"/>
                </a:lnTo>
                <a:lnTo>
                  <a:pt x="635055" y="116429"/>
                </a:lnTo>
                <a:lnTo>
                  <a:pt x="642940" y="135352"/>
                </a:lnTo>
                <a:lnTo>
                  <a:pt x="660286" y="141660"/>
                </a:lnTo>
                <a:lnTo>
                  <a:pt x="677632" y="135352"/>
                </a:lnTo>
                <a:lnTo>
                  <a:pt x="685516" y="116429"/>
                </a:lnTo>
                <a:lnTo>
                  <a:pt x="677632" y="97506"/>
                </a:lnTo>
                <a:lnTo>
                  <a:pt x="660286" y="91198"/>
                </a:lnTo>
                <a:close/>
              </a:path>
              <a:path w="6169025" h="2292350">
                <a:moveTo>
                  <a:pt x="744503" y="112057"/>
                </a:moveTo>
                <a:lnTo>
                  <a:pt x="727163" y="118364"/>
                </a:lnTo>
                <a:lnTo>
                  <a:pt x="719281" y="137287"/>
                </a:lnTo>
                <a:lnTo>
                  <a:pt x="727163" y="156211"/>
                </a:lnTo>
                <a:lnTo>
                  <a:pt x="744503" y="162518"/>
                </a:lnTo>
                <a:lnTo>
                  <a:pt x="761844" y="156211"/>
                </a:lnTo>
                <a:lnTo>
                  <a:pt x="769726" y="137287"/>
                </a:lnTo>
                <a:lnTo>
                  <a:pt x="761844" y="118364"/>
                </a:lnTo>
                <a:lnTo>
                  <a:pt x="744503" y="112057"/>
                </a:lnTo>
                <a:close/>
              </a:path>
              <a:path w="6169025" h="2292350">
                <a:moveTo>
                  <a:pt x="828100" y="133536"/>
                </a:moveTo>
                <a:lnTo>
                  <a:pt x="810754" y="139844"/>
                </a:lnTo>
                <a:lnTo>
                  <a:pt x="802869" y="158767"/>
                </a:lnTo>
                <a:lnTo>
                  <a:pt x="810754" y="177690"/>
                </a:lnTo>
                <a:lnTo>
                  <a:pt x="828100" y="183998"/>
                </a:lnTo>
                <a:lnTo>
                  <a:pt x="845446" y="177690"/>
                </a:lnTo>
                <a:lnTo>
                  <a:pt x="853330" y="158767"/>
                </a:lnTo>
                <a:lnTo>
                  <a:pt x="845446" y="139844"/>
                </a:lnTo>
                <a:lnTo>
                  <a:pt x="828100" y="133536"/>
                </a:lnTo>
                <a:close/>
              </a:path>
              <a:path w="6169025" h="2292350">
                <a:moveTo>
                  <a:pt x="910555" y="156973"/>
                </a:moveTo>
                <a:lnTo>
                  <a:pt x="893209" y="163280"/>
                </a:lnTo>
                <a:lnTo>
                  <a:pt x="885324" y="182204"/>
                </a:lnTo>
                <a:lnTo>
                  <a:pt x="893209" y="201127"/>
                </a:lnTo>
                <a:lnTo>
                  <a:pt x="910555" y="207434"/>
                </a:lnTo>
                <a:lnTo>
                  <a:pt x="927901" y="201127"/>
                </a:lnTo>
                <a:lnTo>
                  <a:pt x="935785" y="182204"/>
                </a:lnTo>
                <a:lnTo>
                  <a:pt x="927901" y="163280"/>
                </a:lnTo>
                <a:lnTo>
                  <a:pt x="910555" y="156973"/>
                </a:lnTo>
                <a:close/>
              </a:path>
              <a:path w="6169025" h="2292350">
                <a:moveTo>
                  <a:pt x="991503" y="180860"/>
                </a:moveTo>
                <a:lnTo>
                  <a:pt x="974157" y="187168"/>
                </a:lnTo>
                <a:lnTo>
                  <a:pt x="966273" y="206091"/>
                </a:lnTo>
                <a:lnTo>
                  <a:pt x="974157" y="225013"/>
                </a:lnTo>
                <a:lnTo>
                  <a:pt x="991503" y="231321"/>
                </a:lnTo>
                <a:lnTo>
                  <a:pt x="1008849" y="225013"/>
                </a:lnTo>
                <a:lnTo>
                  <a:pt x="1016734" y="206091"/>
                </a:lnTo>
                <a:lnTo>
                  <a:pt x="1008849" y="187168"/>
                </a:lnTo>
                <a:lnTo>
                  <a:pt x="991503" y="180860"/>
                </a:lnTo>
                <a:close/>
              </a:path>
              <a:path w="6169025" h="2292350">
                <a:moveTo>
                  <a:pt x="1071319" y="205551"/>
                </a:moveTo>
                <a:lnTo>
                  <a:pt x="1053973" y="211856"/>
                </a:lnTo>
                <a:lnTo>
                  <a:pt x="1046088" y="230770"/>
                </a:lnTo>
                <a:lnTo>
                  <a:pt x="1053973" y="249693"/>
                </a:lnTo>
                <a:lnTo>
                  <a:pt x="1071319" y="256000"/>
                </a:lnTo>
                <a:lnTo>
                  <a:pt x="1088665" y="249693"/>
                </a:lnTo>
                <a:lnTo>
                  <a:pt x="1096549" y="230770"/>
                </a:lnTo>
                <a:lnTo>
                  <a:pt x="1088665" y="211856"/>
                </a:lnTo>
                <a:lnTo>
                  <a:pt x="1071319" y="205551"/>
                </a:lnTo>
                <a:close/>
              </a:path>
              <a:path w="6169025" h="2292350">
                <a:moveTo>
                  <a:pt x="1150295" y="231616"/>
                </a:moveTo>
                <a:lnTo>
                  <a:pt x="1132949" y="237923"/>
                </a:lnTo>
                <a:lnTo>
                  <a:pt x="1125065" y="256847"/>
                </a:lnTo>
                <a:lnTo>
                  <a:pt x="1132949" y="275770"/>
                </a:lnTo>
                <a:lnTo>
                  <a:pt x="1150295" y="282077"/>
                </a:lnTo>
                <a:lnTo>
                  <a:pt x="1167641" y="275770"/>
                </a:lnTo>
                <a:lnTo>
                  <a:pt x="1175525" y="256847"/>
                </a:lnTo>
                <a:lnTo>
                  <a:pt x="1167641" y="237923"/>
                </a:lnTo>
                <a:lnTo>
                  <a:pt x="1150295" y="231616"/>
                </a:lnTo>
                <a:close/>
              </a:path>
              <a:path w="6169025" h="2292350">
                <a:moveTo>
                  <a:pt x="1228067" y="257367"/>
                </a:moveTo>
                <a:lnTo>
                  <a:pt x="1210727" y="263675"/>
                </a:lnTo>
                <a:lnTo>
                  <a:pt x="1202844" y="282597"/>
                </a:lnTo>
                <a:lnTo>
                  <a:pt x="1210727" y="301520"/>
                </a:lnTo>
                <a:lnTo>
                  <a:pt x="1228067" y="307828"/>
                </a:lnTo>
                <a:lnTo>
                  <a:pt x="1245408" y="301520"/>
                </a:lnTo>
                <a:lnTo>
                  <a:pt x="1253290" y="282597"/>
                </a:lnTo>
                <a:lnTo>
                  <a:pt x="1245408" y="263675"/>
                </a:lnTo>
                <a:lnTo>
                  <a:pt x="1228067" y="257367"/>
                </a:lnTo>
                <a:close/>
              </a:path>
              <a:path w="6169025" h="2292350">
                <a:moveTo>
                  <a:pt x="1304830" y="284267"/>
                </a:moveTo>
                <a:lnTo>
                  <a:pt x="1287484" y="290575"/>
                </a:lnTo>
                <a:lnTo>
                  <a:pt x="1279599" y="309497"/>
                </a:lnTo>
                <a:lnTo>
                  <a:pt x="1287484" y="328420"/>
                </a:lnTo>
                <a:lnTo>
                  <a:pt x="1304830" y="334728"/>
                </a:lnTo>
                <a:lnTo>
                  <a:pt x="1322176" y="328420"/>
                </a:lnTo>
                <a:lnTo>
                  <a:pt x="1330060" y="309497"/>
                </a:lnTo>
                <a:lnTo>
                  <a:pt x="1322176" y="290575"/>
                </a:lnTo>
                <a:lnTo>
                  <a:pt x="1304830" y="284267"/>
                </a:lnTo>
                <a:close/>
              </a:path>
              <a:path w="6169025" h="2292350">
                <a:moveTo>
                  <a:pt x="1380777" y="311539"/>
                </a:moveTo>
                <a:lnTo>
                  <a:pt x="1363431" y="317847"/>
                </a:lnTo>
                <a:lnTo>
                  <a:pt x="1355547" y="336770"/>
                </a:lnTo>
                <a:lnTo>
                  <a:pt x="1363431" y="355693"/>
                </a:lnTo>
                <a:lnTo>
                  <a:pt x="1380777" y="362001"/>
                </a:lnTo>
                <a:lnTo>
                  <a:pt x="1398123" y="355693"/>
                </a:lnTo>
                <a:lnTo>
                  <a:pt x="1406008" y="336770"/>
                </a:lnTo>
                <a:lnTo>
                  <a:pt x="1398123" y="317847"/>
                </a:lnTo>
                <a:lnTo>
                  <a:pt x="1380777" y="311539"/>
                </a:lnTo>
                <a:close/>
              </a:path>
              <a:path w="6169025" h="2292350">
                <a:moveTo>
                  <a:pt x="1455584" y="339010"/>
                </a:moveTo>
                <a:lnTo>
                  <a:pt x="1438243" y="345315"/>
                </a:lnTo>
                <a:lnTo>
                  <a:pt x="1430361" y="364229"/>
                </a:lnTo>
                <a:lnTo>
                  <a:pt x="1438243" y="383152"/>
                </a:lnTo>
                <a:lnTo>
                  <a:pt x="1455584" y="389460"/>
                </a:lnTo>
                <a:lnTo>
                  <a:pt x="1472925" y="383152"/>
                </a:lnTo>
                <a:lnTo>
                  <a:pt x="1480807" y="364229"/>
                </a:lnTo>
                <a:lnTo>
                  <a:pt x="1472925" y="345315"/>
                </a:lnTo>
                <a:lnTo>
                  <a:pt x="1455584" y="339010"/>
                </a:lnTo>
                <a:close/>
              </a:path>
              <a:path w="6169025" h="2292350">
                <a:moveTo>
                  <a:pt x="1530467" y="367033"/>
                </a:moveTo>
                <a:lnTo>
                  <a:pt x="1513121" y="373340"/>
                </a:lnTo>
                <a:lnTo>
                  <a:pt x="1505237" y="392263"/>
                </a:lnTo>
                <a:lnTo>
                  <a:pt x="1513121" y="411186"/>
                </a:lnTo>
                <a:lnTo>
                  <a:pt x="1530467" y="417494"/>
                </a:lnTo>
                <a:lnTo>
                  <a:pt x="1547813" y="411186"/>
                </a:lnTo>
                <a:lnTo>
                  <a:pt x="1555697" y="392263"/>
                </a:lnTo>
                <a:lnTo>
                  <a:pt x="1547813" y="373340"/>
                </a:lnTo>
                <a:lnTo>
                  <a:pt x="1530467" y="367033"/>
                </a:lnTo>
                <a:close/>
              </a:path>
              <a:path w="6169025" h="2292350">
                <a:moveTo>
                  <a:pt x="1603030" y="393901"/>
                </a:moveTo>
                <a:lnTo>
                  <a:pt x="1585684" y="400209"/>
                </a:lnTo>
                <a:lnTo>
                  <a:pt x="1577799" y="419132"/>
                </a:lnTo>
                <a:lnTo>
                  <a:pt x="1585684" y="438055"/>
                </a:lnTo>
                <a:lnTo>
                  <a:pt x="1603030" y="444363"/>
                </a:lnTo>
                <a:lnTo>
                  <a:pt x="1620376" y="438055"/>
                </a:lnTo>
                <a:lnTo>
                  <a:pt x="1628260" y="419132"/>
                </a:lnTo>
                <a:lnTo>
                  <a:pt x="1620376" y="400209"/>
                </a:lnTo>
                <a:lnTo>
                  <a:pt x="1603030" y="393901"/>
                </a:lnTo>
                <a:close/>
              </a:path>
              <a:path w="6169025" h="2292350">
                <a:moveTo>
                  <a:pt x="1673091" y="420537"/>
                </a:moveTo>
                <a:lnTo>
                  <a:pt x="1655745" y="426845"/>
                </a:lnTo>
                <a:lnTo>
                  <a:pt x="1647860" y="445768"/>
                </a:lnTo>
                <a:lnTo>
                  <a:pt x="1655745" y="464691"/>
                </a:lnTo>
                <a:lnTo>
                  <a:pt x="1673091" y="470999"/>
                </a:lnTo>
                <a:lnTo>
                  <a:pt x="1690436" y="464691"/>
                </a:lnTo>
                <a:lnTo>
                  <a:pt x="1698321" y="445768"/>
                </a:lnTo>
                <a:lnTo>
                  <a:pt x="1690436" y="426845"/>
                </a:lnTo>
                <a:lnTo>
                  <a:pt x="1673091" y="420537"/>
                </a:lnTo>
                <a:close/>
              </a:path>
              <a:path w="6169025" h="2292350">
                <a:moveTo>
                  <a:pt x="1743851" y="447780"/>
                </a:moveTo>
                <a:lnTo>
                  <a:pt x="1726505" y="454087"/>
                </a:lnTo>
                <a:lnTo>
                  <a:pt x="1718621" y="473009"/>
                </a:lnTo>
                <a:lnTo>
                  <a:pt x="1726505" y="491932"/>
                </a:lnTo>
                <a:lnTo>
                  <a:pt x="1743851" y="498240"/>
                </a:lnTo>
                <a:lnTo>
                  <a:pt x="1761197" y="491932"/>
                </a:lnTo>
                <a:lnTo>
                  <a:pt x="1769082" y="473009"/>
                </a:lnTo>
                <a:lnTo>
                  <a:pt x="1761197" y="454087"/>
                </a:lnTo>
                <a:lnTo>
                  <a:pt x="1743851" y="447780"/>
                </a:lnTo>
                <a:close/>
              </a:path>
              <a:path w="6169025" h="2292350">
                <a:moveTo>
                  <a:pt x="1814767" y="474540"/>
                </a:moveTo>
                <a:lnTo>
                  <a:pt x="1797421" y="480847"/>
                </a:lnTo>
                <a:lnTo>
                  <a:pt x="1789536" y="499770"/>
                </a:lnTo>
                <a:lnTo>
                  <a:pt x="1797421" y="518684"/>
                </a:lnTo>
                <a:lnTo>
                  <a:pt x="1814767" y="524989"/>
                </a:lnTo>
                <a:lnTo>
                  <a:pt x="1832113" y="518684"/>
                </a:lnTo>
                <a:lnTo>
                  <a:pt x="1839997" y="499770"/>
                </a:lnTo>
                <a:lnTo>
                  <a:pt x="1832113" y="480847"/>
                </a:lnTo>
                <a:lnTo>
                  <a:pt x="1814767" y="474540"/>
                </a:lnTo>
                <a:close/>
              </a:path>
              <a:path w="6169025" h="2292350">
                <a:moveTo>
                  <a:pt x="1885371" y="502216"/>
                </a:moveTo>
                <a:lnTo>
                  <a:pt x="1868025" y="508524"/>
                </a:lnTo>
                <a:lnTo>
                  <a:pt x="1860141" y="527447"/>
                </a:lnTo>
                <a:lnTo>
                  <a:pt x="1868025" y="546370"/>
                </a:lnTo>
                <a:lnTo>
                  <a:pt x="1885371" y="552677"/>
                </a:lnTo>
                <a:lnTo>
                  <a:pt x="1902717" y="546370"/>
                </a:lnTo>
                <a:lnTo>
                  <a:pt x="1910601" y="527447"/>
                </a:lnTo>
                <a:lnTo>
                  <a:pt x="1902717" y="508524"/>
                </a:lnTo>
                <a:lnTo>
                  <a:pt x="1885371" y="502216"/>
                </a:lnTo>
                <a:close/>
              </a:path>
              <a:path w="6169025" h="2292350">
                <a:moveTo>
                  <a:pt x="1955307" y="529194"/>
                </a:moveTo>
                <a:lnTo>
                  <a:pt x="1937961" y="535502"/>
                </a:lnTo>
                <a:lnTo>
                  <a:pt x="1930077" y="554424"/>
                </a:lnTo>
                <a:lnTo>
                  <a:pt x="1937961" y="573347"/>
                </a:lnTo>
                <a:lnTo>
                  <a:pt x="1955307" y="579655"/>
                </a:lnTo>
                <a:lnTo>
                  <a:pt x="1972653" y="573347"/>
                </a:lnTo>
                <a:lnTo>
                  <a:pt x="1980538" y="554424"/>
                </a:lnTo>
                <a:lnTo>
                  <a:pt x="1972653" y="535502"/>
                </a:lnTo>
                <a:lnTo>
                  <a:pt x="1955307" y="529194"/>
                </a:lnTo>
                <a:close/>
              </a:path>
              <a:path w="6169025" h="2292350">
                <a:moveTo>
                  <a:pt x="2024345" y="555473"/>
                </a:moveTo>
                <a:lnTo>
                  <a:pt x="2006999" y="561781"/>
                </a:lnTo>
                <a:lnTo>
                  <a:pt x="1999114" y="580703"/>
                </a:lnTo>
                <a:lnTo>
                  <a:pt x="2006999" y="599626"/>
                </a:lnTo>
                <a:lnTo>
                  <a:pt x="2024345" y="605934"/>
                </a:lnTo>
                <a:lnTo>
                  <a:pt x="2041691" y="599626"/>
                </a:lnTo>
                <a:lnTo>
                  <a:pt x="2049575" y="580703"/>
                </a:lnTo>
                <a:lnTo>
                  <a:pt x="2041691" y="561781"/>
                </a:lnTo>
                <a:lnTo>
                  <a:pt x="2024345" y="555473"/>
                </a:lnTo>
                <a:close/>
              </a:path>
              <a:path w="6169025" h="2292350">
                <a:moveTo>
                  <a:pt x="2092262" y="582715"/>
                </a:moveTo>
                <a:lnTo>
                  <a:pt x="2074916" y="589022"/>
                </a:lnTo>
                <a:lnTo>
                  <a:pt x="2067031" y="607944"/>
                </a:lnTo>
                <a:lnTo>
                  <a:pt x="2074916" y="626867"/>
                </a:lnTo>
                <a:lnTo>
                  <a:pt x="2092262" y="633175"/>
                </a:lnTo>
                <a:lnTo>
                  <a:pt x="2109608" y="626867"/>
                </a:lnTo>
                <a:lnTo>
                  <a:pt x="2117492" y="607944"/>
                </a:lnTo>
                <a:lnTo>
                  <a:pt x="2109608" y="589022"/>
                </a:lnTo>
                <a:lnTo>
                  <a:pt x="2092262" y="582715"/>
                </a:lnTo>
                <a:close/>
              </a:path>
              <a:path w="6169025" h="2292350">
                <a:moveTo>
                  <a:pt x="2160693" y="610034"/>
                </a:moveTo>
                <a:lnTo>
                  <a:pt x="2143347" y="616342"/>
                </a:lnTo>
                <a:lnTo>
                  <a:pt x="2135463" y="635265"/>
                </a:lnTo>
                <a:lnTo>
                  <a:pt x="2143347" y="654187"/>
                </a:lnTo>
                <a:lnTo>
                  <a:pt x="2160693" y="660494"/>
                </a:lnTo>
                <a:lnTo>
                  <a:pt x="2178039" y="654187"/>
                </a:lnTo>
                <a:lnTo>
                  <a:pt x="2185924" y="635265"/>
                </a:lnTo>
                <a:lnTo>
                  <a:pt x="2178039" y="616342"/>
                </a:lnTo>
                <a:lnTo>
                  <a:pt x="2160693" y="610034"/>
                </a:lnTo>
                <a:close/>
              </a:path>
              <a:path w="6169025" h="2292350">
                <a:moveTo>
                  <a:pt x="2229278" y="637726"/>
                </a:moveTo>
                <a:lnTo>
                  <a:pt x="2211932" y="644034"/>
                </a:lnTo>
                <a:lnTo>
                  <a:pt x="2204048" y="662957"/>
                </a:lnTo>
                <a:lnTo>
                  <a:pt x="2211932" y="681879"/>
                </a:lnTo>
                <a:lnTo>
                  <a:pt x="2229278" y="688187"/>
                </a:lnTo>
                <a:lnTo>
                  <a:pt x="2246624" y="681879"/>
                </a:lnTo>
                <a:lnTo>
                  <a:pt x="2254509" y="662957"/>
                </a:lnTo>
                <a:lnTo>
                  <a:pt x="2246624" y="644034"/>
                </a:lnTo>
                <a:lnTo>
                  <a:pt x="2229278" y="637726"/>
                </a:lnTo>
                <a:close/>
              </a:path>
              <a:path w="6169025" h="2292350">
                <a:moveTo>
                  <a:pt x="2296000" y="664937"/>
                </a:moveTo>
                <a:lnTo>
                  <a:pt x="2278654" y="671244"/>
                </a:lnTo>
                <a:lnTo>
                  <a:pt x="2270770" y="690167"/>
                </a:lnTo>
                <a:lnTo>
                  <a:pt x="2278654" y="709090"/>
                </a:lnTo>
                <a:lnTo>
                  <a:pt x="2296000" y="715397"/>
                </a:lnTo>
                <a:lnTo>
                  <a:pt x="2313346" y="709090"/>
                </a:lnTo>
                <a:lnTo>
                  <a:pt x="2321231" y="690167"/>
                </a:lnTo>
                <a:lnTo>
                  <a:pt x="2313346" y="671244"/>
                </a:lnTo>
                <a:lnTo>
                  <a:pt x="2296000" y="664937"/>
                </a:lnTo>
                <a:close/>
              </a:path>
              <a:path w="6169025" h="2292350">
                <a:moveTo>
                  <a:pt x="2362264" y="692054"/>
                </a:moveTo>
                <a:lnTo>
                  <a:pt x="2344924" y="698362"/>
                </a:lnTo>
                <a:lnTo>
                  <a:pt x="2337042" y="717285"/>
                </a:lnTo>
                <a:lnTo>
                  <a:pt x="2344924" y="736207"/>
                </a:lnTo>
                <a:lnTo>
                  <a:pt x="2362264" y="742515"/>
                </a:lnTo>
                <a:lnTo>
                  <a:pt x="2379605" y="736207"/>
                </a:lnTo>
                <a:lnTo>
                  <a:pt x="2387486" y="717285"/>
                </a:lnTo>
                <a:lnTo>
                  <a:pt x="2379605" y="698362"/>
                </a:lnTo>
                <a:lnTo>
                  <a:pt x="2362264" y="692054"/>
                </a:lnTo>
                <a:close/>
              </a:path>
              <a:path w="6169025" h="2292350">
                <a:moveTo>
                  <a:pt x="2427938" y="718764"/>
                </a:moveTo>
                <a:lnTo>
                  <a:pt x="2410592" y="725068"/>
                </a:lnTo>
                <a:lnTo>
                  <a:pt x="2402707" y="743983"/>
                </a:lnTo>
                <a:lnTo>
                  <a:pt x="2410592" y="762905"/>
                </a:lnTo>
                <a:lnTo>
                  <a:pt x="2427938" y="769213"/>
                </a:lnTo>
                <a:lnTo>
                  <a:pt x="2445284" y="762905"/>
                </a:lnTo>
                <a:lnTo>
                  <a:pt x="2453168" y="743983"/>
                </a:lnTo>
                <a:lnTo>
                  <a:pt x="2445284" y="725068"/>
                </a:lnTo>
                <a:lnTo>
                  <a:pt x="2427938" y="718764"/>
                </a:lnTo>
                <a:close/>
              </a:path>
              <a:path w="6169025" h="2292350">
                <a:moveTo>
                  <a:pt x="2492703" y="745062"/>
                </a:moveTo>
                <a:lnTo>
                  <a:pt x="2475357" y="751370"/>
                </a:lnTo>
                <a:lnTo>
                  <a:pt x="2467472" y="770292"/>
                </a:lnTo>
                <a:lnTo>
                  <a:pt x="2475357" y="789215"/>
                </a:lnTo>
                <a:lnTo>
                  <a:pt x="2492703" y="795523"/>
                </a:lnTo>
                <a:lnTo>
                  <a:pt x="2510049" y="789215"/>
                </a:lnTo>
                <a:lnTo>
                  <a:pt x="2517933" y="770292"/>
                </a:lnTo>
                <a:lnTo>
                  <a:pt x="2510049" y="751370"/>
                </a:lnTo>
                <a:lnTo>
                  <a:pt x="2492703" y="745062"/>
                </a:lnTo>
                <a:close/>
              </a:path>
              <a:path w="6169025" h="2292350">
                <a:moveTo>
                  <a:pt x="2557624" y="771651"/>
                </a:moveTo>
                <a:lnTo>
                  <a:pt x="2540278" y="777959"/>
                </a:lnTo>
                <a:lnTo>
                  <a:pt x="2532393" y="796882"/>
                </a:lnTo>
                <a:lnTo>
                  <a:pt x="2540278" y="815805"/>
                </a:lnTo>
                <a:lnTo>
                  <a:pt x="2557624" y="822112"/>
                </a:lnTo>
                <a:lnTo>
                  <a:pt x="2574970" y="815805"/>
                </a:lnTo>
                <a:lnTo>
                  <a:pt x="2582854" y="796882"/>
                </a:lnTo>
                <a:lnTo>
                  <a:pt x="2574970" y="777959"/>
                </a:lnTo>
                <a:lnTo>
                  <a:pt x="2557624" y="771651"/>
                </a:lnTo>
                <a:close/>
              </a:path>
              <a:path w="6169025" h="2292350">
                <a:moveTo>
                  <a:pt x="2622342" y="797759"/>
                </a:moveTo>
                <a:lnTo>
                  <a:pt x="2604996" y="804067"/>
                </a:lnTo>
                <a:lnTo>
                  <a:pt x="2597111" y="822990"/>
                </a:lnTo>
                <a:lnTo>
                  <a:pt x="2604996" y="841904"/>
                </a:lnTo>
                <a:lnTo>
                  <a:pt x="2622342" y="848209"/>
                </a:lnTo>
                <a:lnTo>
                  <a:pt x="2639688" y="841904"/>
                </a:lnTo>
                <a:lnTo>
                  <a:pt x="2647572" y="822990"/>
                </a:lnTo>
                <a:lnTo>
                  <a:pt x="2639688" y="804067"/>
                </a:lnTo>
                <a:lnTo>
                  <a:pt x="2622342" y="797759"/>
                </a:lnTo>
                <a:close/>
              </a:path>
              <a:path w="6169025" h="2292350">
                <a:moveTo>
                  <a:pt x="2686587" y="825809"/>
                </a:moveTo>
                <a:lnTo>
                  <a:pt x="2669246" y="832117"/>
                </a:lnTo>
                <a:lnTo>
                  <a:pt x="2661365" y="851039"/>
                </a:lnTo>
                <a:lnTo>
                  <a:pt x="2669246" y="869962"/>
                </a:lnTo>
                <a:lnTo>
                  <a:pt x="2686587" y="876270"/>
                </a:lnTo>
                <a:lnTo>
                  <a:pt x="2703927" y="869962"/>
                </a:lnTo>
                <a:lnTo>
                  <a:pt x="2711809" y="851039"/>
                </a:lnTo>
                <a:lnTo>
                  <a:pt x="2703927" y="832117"/>
                </a:lnTo>
                <a:lnTo>
                  <a:pt x="2686587" y="825809"/>
                </a:lnTo>
                <a:close/>
              </a:path>
              <a:path w="6169025" h="2292350">
                <a:moveTo>
                  <a:pt x="2750133" y="852383"/>
                </a:moveTo>
                <a:lnTo>
                  <a:pt x="2732787" y="858691"/>
                </a:lnTo>
                <a:lnTo>
                  <a:pt x="2724903" y="877614"/>
                </a:lnTo>
                <a:lnTo>
                  <a:pt x="2732787" y="896536"/>
                </a:lnTo>
                <a:lnTo>
                  <a:pt x="2750133" y="902843"/>
                </a:lnTo>
                <a:lnTo>
                  <a:pt x="2767479" y="896536"/>
                </a:lnTo>
                <a:lnTo>
                  <a:pt x="2775364" y="877614"/>
                </a:lnTo>
                <a:lnTo>
                  <a:pt x="2767479" y="858691"/>
                </a:lnTo>
                <a:lnTo>
                  <a:pt x="2750133" y="852383"/>
                </a:lnTo>
                <a:close/>
              </a:path>
              <a:path w="6169025" h="2292350">
                <a:moveTo>
                  <a:pt x="2813639" y="876472"/>
                </a:moveTo>
                <a:lnTo>
                  <a:pt x="2796293" y="882779"/>
                </a:lnTo>
                <a:lnTo>
                  <a:pt x="2788409" y="901702"/>
                </a:lnTo>
                <a:lnTo>
                  <a:pt x="2796293" y="920625"/>
                </a:lnTo>
                <a:lnTo>
                  <a:pt x="2813639" y="926932"/>
                </a:lnTo>
                <a:lnTo>
                  <a:pt x="2830985" y="920625"/>
                </a:lnTo>
                <a:lnTo>
                  <a:pt x="2838870" y="901702"/>
                </a:lnTo>
                <a:lnTo>
                  <a:pt x="2830985" y="882779"/>
                </a:lnTo>
                <a:lnTo>
                  <a:pt x="2813639" y="876472"/>
                </a:lnTo>
                <a:close/>
              </a:path>
              <a:path w="6169025" h="2292350">
                <a:moveTo>
                  <a:pt x="2876883" y="904148"/>
                </a:moveTo>
                <a:lnTo>
                  <a:pt x="2859537" y="910456"/>
                </a:lnTo>
                <a:lnTo>
                  <a:pt x="2851652" y="929379"/>
                </a:lnTo>
                <a:lnTo>
                  <a:pt x="2859537" y="948301"/>
                </a:lnTo>
                <a:lnTo>
                  <a:pt x="2876883" y="954609"/>
                </a:lnTo>
                <a:lnTo>
                  <a:pt x="2894229" y="948301"/>
                </a:lnTo>
                <a:lnTo>
                  <a:pt x="2902113" y="929379"/>
                </a:lnTo>
                <a:lnTo>
                  <a:pt x="2894229" y="910456"/>
                </a:lnTo>
                <a:lnTo>
                  <a:pt x="2876883" y="904148"/>
                </a:lnTo>
                <a:close/>
              </a:path>
              <a:path w="6169025" h="2292350">
                <a:moveTo>
                  <a:pt x="2939551" y="929915"/>
                </a:moveTo>
                <a:lnTo>
                  <a:pt x="2922205" y="936222"/>
                </a:lnTo>
                <a:lnTo>
                  <a:pt x="2914321" y="955145"/>
                </a:lnTo>
                <a:lnTo>
                  <a:pt x="2922205" y="974068"/>
                </a:lnTo>
                <a:lnTo>
                  <a:pt x="2939551" y="980375"/>
                </a:lnTo>
                <a:lnTo>
                  <a:pt x="2956897" y="974068"/>
                </a:lnTo>
                <a:lnTo>
                  <a:pt x="2964781" y="955145"/>
                </a:lnTo>
                <a:lnTo>
                  <a:pt x="2956897" y="936222"/>
                </a:lnTo>
                <a:lnTo>
                  <a:pt x="2939551" y="929915"/>
                </a:lnTo>
                <a:close/>
              </a:path>
              <a:path w="6169025" h="2292350">
                <a:moveTo>
                  <a:pt x="3002173" y="956752"/>
                </a:moveTo>
                <a:lnTo>
                  <a:pt x="2984828" y="963060"/>
                </a:lnTo>
                <a:lnTo>
                  <a:pt x="2976943" y="981982"/>
                </a:lnTo>
                <a:lnTo>
                  <a:pt x="2984828" y="1000905"/>
                </a:lnTo>
                <a:lnTo>
                  <a:pt x="3002173" y="1007213"/>
                </a:lnTo>
                <a:lnTo>
                  <a:pt x="3019519" y="1000905"/>
                </a:lnTo>
                <a:lnTo>
                  <a:pt x="3027404" y="981982"/>
                </a:lnTo>
                <a:lnTo>
                  <a:pt x="3019519" y="963060"/>
                </a:lnTo>
                <a:lnTo>
                  <a:pt x="3002173" y="956752"/>
                </a:lnTo>
                <a:close/>
              </a:path>
              <a:path w="6169025" h="2292350">
                <a:moveTo>
                  <a:pt x="3065106" y="984487"/>
                </a:moveTo>
                <a:lnTo>
                  <a:pt x="3047760" y="990792"/>
                </a:lnTo>
                <a:lnTo>
                  <a:pt x="3039875" y="1009706"/>
                </a:lnTo>
                <a:lnTo>
                  <a:pt x="3047760" y="1028629"/>
                </a:lnTo>
                <a:lnTo>
                  <a:pt x="3065106" y="1034936"/>
                </a:lnTo>
                <a:lnTo>
                  <a:pt x="3082452" y="1028629"/>
                </a:lnTo>
                <a:lnTo>
                  <a:pt x="3090336" y="1009706"/>
                </a:lnTo>
                <a:lnTo>
                  <a:pt x="3082452" y="990792"/>
                </a:lnTo>
                <a:lnTo>
                  <a:pt x="3065106" y="984487"/>
                </a:lnTo>
                <a:close/>
              </a:path>
              <a:path w="6169025" h="2292350">
                <a:moveTo>
                  <a:pt x="3128023" y="1010770"/>
                </a:moveTo>
                <a:lnTo>
                  <a:pt x="3110677" y="1017077"/>
                </a:lnTo>
                <a:lnTo>
                  <a:pt x="3102792" y="1036000"/>
                </a:lnTo>
                <a:lnTo>
                  <a:pt x="3110677" y="1054923"/>
                </a:lnTo>
                <a:lnTo>
                  <a:pt x="3128023" y="1061231"/>
                </a:lnTo>
                <a:lnTo>
                  <a:pt x="3145369" y="1054923"/>
                </a:lnTo>
                <a:lnTo>
                  <a:pt x="3153253" y="1036000"/>
                </a:lnTo>
                <a:lnTo>
                  <a:pt x="3145369" y="1017077"/>
                </a:lnTo>
                <a:lnTo>
                  <a:pt x="3128023" y="1010770"/>
                </a:lnTo>
                <a:close/>
              </a:path>
              <a:path w="6169025" h="2292350">
                <a:moveTo>
                  <a:pt x="3190614" y="1036116"/>
                </a:moveTo>
                <a:lnTo>
                  <a:pt x="3173268" y="1042424"/>
                </a:lnTo>
                <a:lnTo>
                  <a:pt x="3165383" y="1061347"/>
                </a:lnTo>
                <a:lnTo>
                  <a:pt x="3173268" y="1080270"/>
                </a:lnTo>
                <a:lnTo>
                  <a:pt x="3190614" y="1086578"/>
                </a:lnTo>
                <a:lnTo>
                  <a:pt x="3207959" y="1080270"/>
                </a:lnTo>
                <a:lnTo>
                  <a:pt x="3215844" y="1061347"/>
                </a:lnTo>
                <a:lnTo>
                  <a:pt x="3207959" y="1042424"/>
                </a:lnTo>
                <a:lnTo>
                  <a:pt x="3190614" y="1036116"/>
                </a:lnTo>
                <a:close/>
              </a:path>
              <a:path w="6169025" h="2292350">
                <a:moveTo>
                  <a:pt x="3253157" y="1064042"/>
                </a:moveTo>
                <a:lnTo>
                  <a:pt x="3235811" y="1070349"/>
                </a:lnTo>
                <a:lnTo>
                  <a:pt x="3227927" y="1089272"/>
                </a:lnTo>
                <a:lnTo>
                  <a:pt x="3235811" y="1108195"/>
                </a:lnTo>
                <a:lnTo>
                  <a:pt x="3253157" y="1114503"/>
                </a:lnTo>
                <a:lnTo>
                  <a:pt x="3270503" y="1108195"/>
                </a:lnTo>
                <a:lnTo>
                  <a:pt x="3278388" y="1089272"/>
                </a:lnTo>
                <a:lnTo>
                  <a:pt x="3270503" y="1070349"/>
                </a:lnTo>
                <a:lnTo>
                  <a:pt x="3253157" y="1064042"/>
                </a:lnTo>
                <a:close/>
              </a:path>
              <a:path w="6169025" h="2292350">
                <a:moveTo>
                  <a:pt x="3315865" y="1089047"/>
                </a:moveTo>
                <a:lnTo>
                  <a:pt x="3298524" y="1095354"/>
                </a:lnTo>
                <a:lnTo>
                  <a:pt x="3290642" y="1114277"/>
                </a:lnTo>
                <a:lnTo>
                  <a:pt x="3298524" y="1133191"/>
                </a:lnTo>
                <a:lnTo>
                  <a:pt x="3315865" y="1139496"/>
                </a:lnTo>
                <a:lnTo>
                  <a:pt x="3333205" y="1133191"/>
                </a:lnTo>
                <a:lnTo>
                  <a:pt x="3341088" y="1114277"/>
                </a:lnTo>
                <a:lnTo>
                  <a:pt x="3333205" y="1095354"/>
                </a:lnTo>
                <a:lnTo>
                  <a:pt x="3315865" y="1089047"/>
                </a:lnTo>
                <a:close/>
              </a:path>
              <a:path w="6169025" h="2292350">
                <a:moveTo>
                  <a:pt x="3378867" y="1117376"/>
                </a:moveTo>
                <a:lnTo>
                  <a:pt x="3361521" y="1123684"/>
                </a:lnTo>
                <a:lnTo>
                  <a:pt x="3353636" y="1142607"/>
                </a:lnTo>
                <a:lnTo>
                  <a:pt x="3361521" y="1161529"/>
                </a:lnTo>
                <a:lnTo>
                  <a:pt x="3378867" y="1167837"/>
                </a:lnTo>
                <a:lnTo>
                  <a:pt x="3396213" y="1161529"/>
                </a:lnTo>
                <a:lnTo>
                  <a:pt x="3404097" y="1142607"/>
                </a:lnTo>
                <a:lnTo>
                  <a:pt x="3396213" y="1123684"/>
                </a:lnTo>
                <a:lnTo>
                  <a:pt x="3378867" y="1117376"/>
                </a:lnTo>
                <a:close/>
              </a:path>
              <a:path w="6169025" h="2292350">
                <a:moveTo>
                  <a:pt x="3443818" y="1143546"/>
                </a:moveTo>
                <a:lnTo>
                  <a:pt x="3426473" y="1149853"/>
                </a:lnTo>
                <a:lnTo>
                  <a:pt x="3418588" y="1168776"/>
                </a:lnTo>
                <a:lnTo>
                  <a:pt x="3426473" y="1187699"/>
                </a:lnTo>
                <a:lnTo>
                  <a:pt x="3443818" y="1194007"/>
                </a:lnTo>
                <a:lnTo>
                  <a:pt x="3461164" y="1187699"/>
                </a:lnTo>
                <a:lnTo>
                  <a:pt x="3469049" y="1168776"/>
                </a:lnTo>
                <a:lnTo>
                  <a:pt x="3461164" y="1149853"/>
                </a:lnTo>
                <a:lnTo>
                  <a:pt x="3443818" y="1143546"/>
                </a:lnTo>
                <a:close/>
              </a:path>
              <a:path w="6169025" h="2292350">
                <a:moveTo>
                  <a:pt x="3508304" y="1172465"/>
                </a:moveTo>
                <a:lnTo>
                  <a:pt x="3490958" y="1178772"/>
                </a:lnTo>
                <a:lnTo>
                  <a:pt x="3483074" y="1197696"/>
                </a:lnTo>
                <a:lnTo>
                  <a:pt x="3490958" y="1216619"/>
                </a:lnTo>
                <a:lnTo>
                  <a:pt x="3508304" y="1222926"/>
                </a:lnTo>
                <a:lnTo>
                  <a:pt x="3525650" y="1216619"/>
                </a:lnTo>
                <a:lnTo>
                  <a:pt x="3533534" y="1197696"/>
                </a:lnTo>
                <a:lnTo>
                  <a:pt x="3525650" y="1178772"/>
                </a:lnTo>
                <a:lnTo>
                  <a:pt x="3508304" y="1172465"/>
                </a:lnTo>
                <a:close/>
              </a:path>
              <a:path w="6169025" h="2292350">
                <a:moveTo>
                  <a:pt x="3571795" y="1197346"/>
                </a:moveTo>
                <a:lnTo>
                  <a:pt x="3554449" y="1203654"/>
                </a:lnTo>
                <a:lnTo>
                  <a:pt x="3546565" y="1222576"/>
                </a:lnTo>
                <a:lnTo>
                  <a:pt x="3554449" y="1241499"/>
                </a:lnTo>
                <a:lnTo>
                  <a:pt x="3571795" y="1247807"/>
                </a:lnTo>
                <a:lnTo>
                  <a:pt x="3589141" y="1241499"/>
                </a:lnTo>
                <a:lnTo>
                  <a:pt x="3597026" y="1222576"/>
                </a:lnTo>
                <a:lnTo>
                  <a:pt x="3589141" y="1203654"/>
                </a:lnTo>
                <a:lnTo>
                  <a:pt x="3571795" y="1197346"/>
                </a:lnTo>
                <a:close/>
              </a:path>
              <a:path w="6169025" h="2292350">
                <a:moveTo>
                  <a:pt x="3637694" y="1227601"/>
                </a:moveTo>
                <a:lnTo>
                  <a:pt x="3620348" y="1233908"/>
                </a:lnTo>
                <a:lnTo>
                  <a:pt x="3612464" y="1252831"/>
                </a:lnTo>
                <a:lnTo>
                  <a:pt x="3620348" y="1271754"/>
                </a:lnTo>
                <a:lnTo>
                  <a:pt x="3637694" y="1278062"/>
                </a:lnTo>
                <a:lnTo>
                  <a:pt x="3655040" y="1271754"/>
                </a:lnTo>
                <a:lnTo>
                  <a:pt x="3662925" y="1252831"/>
                </a:lnTo>
                <a:lnTo>
                  <a:pt x="3655040" y="1233908"/>
                </a:lnTo>
                <a:lnTo>
                  <a:pt x="3637694" y="1227601"/>
                </a:lnTo>
                <a:close/>
              </a:path>
              <a:path w="6169025" h="2292350">
                <a:moveTo>
                  <a:pt x="3708121" y="1257126"/>
                </a:moveTo>
                <a:lnTo>
                  <a:pt x="3690780" y="1263433"/>
                </a:lnTo>
                <a:lnTo>
                  <a:pt x="3682898" y="1282356"/>
                </a:lnTo>
                <a:lnTo>
                  <a:pt x="3690780" y="1301279"/>
                </a:lnTo>
                <a:lnTo>
                  <a:pt x="3708121" y="1307587"/>
                </a:lnTo>
                <a:lnTo>
                  <a:pt x="3725461" y="1301279"/>
                </a:lnTo>
                <a:lnTo>
                  <a:pt x="3733344" y="1282356"/>
                </a:lnTo>
                <a:lnTo>
                  <a:pt x="3725461" y="1263433"/>
                </a:lnTo>
                <a:lnTo>
                  <a:pt x="3708121" y="1257126"/>
                </a:lnTo>
                <a:close/>
              </a:path>
              <a:path w="6169025" h="2292350">
                <a:moveTo>
                  <a:pt x="3781932" y="1290782"/>
                </a:moveTo>
                <a:lnTo>
                  <a:pt x="3764587" y="1297089"/>
                </a:lnTo>
                <a:lnTo>
                  <a:pt x="3756703" y="1316013"/>
                </a:lnTo>
                <a:lnTo>
                  <a:pt x="3764587" y="1334926"/>
                </a:lnTo>
                <a:lnTo>
                  <a:pt x="3781932" y="1341231"/>
                </a:lnTo>
                <a:lnTo>
                  <a:pt x="3799278" y="1334926"/>
                </a:lnTo>
                <a:lnTo>
                  <a:pt x="3807162" y="1316013"/>
                </a:lnTo>
                <a:lnTo>
                  <a:pt x="3799278" y="1297089"/>
                </a:lnTo>
                <a:lnTo>
                  <a:pt x="3781932" y="1290782"/>
                </a:lnTo>
                <a:close/>
              </a:path>
              <a:path w="6169025" h="2292350">
                <a:moveTo>
                  <a:pt x="3857663" y="1321844"/>
                </a:moveTo>
                <a:lnTo>
                  <a:pt x="3840317" y="1328152"/>
                </a:lnTo>
                <a:lnTo>
                  <a:pt x="3832433" y="1347074"/>
                </a:lnTo>
                <a:lnTo>
                  <a:pt x="3840317" y="1365997"/>
                </a:lnTo>
                <a:lnTo>
                  <a:pt x="3857663" y="1372305"/>
                </a:lnTo>
                <a:lnTo>
                  <a:pt x="3875009" y="1365997"/>
                </a:lnTo>
                <a:lnTo>
                  <a:pt x="3882894" y="1347074"/>
                </a:lnTo>
                <a:lnTo>
                  <a:pt x="3875009" y="1328152"/>
                </a:lnTo>
                <a:lnTo>
                  <a:pt x="3857663" y="1321844"/>
                </a:lnTo>
                <a:close/>
              </a:path>
              <a:path w="6169025" h="2292350">
                <a:moveTo>
                  <a:pt x="3936872" y="1354305"/>
                </a:moveTo>
                <a:lnTo>
                  <a:pt x="3919526" y="1360612"/>
                </a:lnTo>
                <a:lnTo>
                  <a:pt x="3911641" y="1379535"/>
                </a:lnTo>
                <a:lnTo>
                  <a:pt x="3919526" y="1398458"/>
                </a:lnTo>
                <a:lnTo>
                  <a:pt x="3936872" y="1404765"/>
                </a:lnTo>
                <a:lnTo>
                  <a:pt x="3954218" y="1398458"/>
                </a:lnTo>
                <a:lnTo>
                  <a:pt x="3962102" y="1379535"/>
                </a:lnTo>
                <a:lnTo>
                  <a:pt x="3954218" y="1360612"/>
                </a:lnTo>
                <a:lnTo>
                  <a:pt x="3936872" y="1354305"/>
                </a:lnTo>
                <a:close/>
              </a:path>
              <a:path w="6169025" h="2292350">
                <a:moveTo>
                  <a:pt x="4018132" y="1391160"/>
                </a:moveTo>
                <a:lnTo>
                  <a:pt x="4000786" y="1397468"/>
                </a:lnTo>
                <a:lnTo>
                  <a:pt x="3992901" y="1416391"/>
                </a:lnTo>
                <a:lnTo>
                  <a:pt x="4000786" y="1435313"/>
                </a:lnTo>
                <a:lnTo>
                  <a:pt x="4018132" y="1441621"/>
                </a:lnTo>
                <a:lnTo>
                  <a:pt x="4035477" y="1435313"/>
                </a:lnTo>
                <a:lnTo>
                  <a:pt x="4043362" y="1416391"/>
                </a:lnTo>
                <a:lnTo>
                  <a:pt x="4035477" y="1397468"/>
                </a:lnTo>
                <a:lnTo>
                  <a:pt x="4018132" y="1391160"/>
                </a:lnTo>
                <a:close/>
              </a:path>
              <a:path w="6169025" h="2292350">
                <a:moveTo>
                  <a:pt x="4102217" y="1423433"/>
                </a:moveTo>
                <a:lnTo>
                  <a:pt x="4084871" y="1429741"/>
                </a:lnTo>
                <a:lnTo>
                  <a:pt x="4076987" y="1448664"/>
                </a:lnTo>
                <a:lnTo>
                  <a:pt x="4084871" y="1467587"/>
                </a:lnTo>
                <a:lnTo>
                  <a:pt x="4102217" y="1473895"/>
                </a:lnTo>
                <a:lnTo>
                  <a:pt x="4119563" y="1467587"/>
                </a:lnTo>
                <a:lnTo>
                  <a:pt x="4127447" y="1448664"/>
                </a:lnTo>
                <a:lnTo>
                  <a:pt x="4119563" y="1429741"/>
                </a:lnTo>
                <a:lnTo>
                  <a:pt x="4102217" y="1423433"/>
                </a:lnTo>
                <a:close/>
              </a:path>
              <a:path w="6169025" h="2292350">
                <a:moveTo>
                  <a:pt x="4191257" y="1459622"/>
                </a:moveTo>
                <a:lnTo>
                  <a:pt x="4173912" y="1465929"/>
                </a:lnTo>
                <a:lnTo>
                  <a:pt x="4166027" y="1484851"/>
                </a:lnTo>
                <a:lnTo>
                  <a:pt x="4173912" y="1503775"/>
                </a:lnTo>
                <a:lnTo>
                  <a:pt x="4191257" y="1510082"/>
                </a:lnTo>
                <a:lnTo>
                  <a:pt x="4208603" y="1503775"/>
                </a:lnTo>
                <a:lnTo>
                  <a:pt x="4216487" y="1484851"/>
                </a:lnTo>
                <a:lnTo>
                  <a:pt x="4208603" y="1465929"/>
                </a:lnTo>
                <a:lnTo>
                  <a:pt x="4191257" y="1459622"/>
                </a:lnTo>
                <a:close/>
              </a:path>
              <a:path w="6169025" h="2292350">
                <a:moveTo>
                  <a:pt x="4287815" y="1496694"/>
                </a:moveTo>
                <a:lnTo>
                  <a:pt x="4270469" y="1503002"/>
                </a:lnTo>
                <a:lnTo>
                  <a:pt x="4262584" y="1521925"/>
                </a:lnTo>
                <a:lnTo>
                  <a:pt x="4270469" y="1540848"/>
                </a:lnTo>
                <a:lnTo>
                  <a:pt x="4287815" y="1547155"/>
                </a:lnTo>
                <a:lnTo>
                  <a:pt x="4305161" y="1540848"/>
                </a:lnTo>
                <a:lnTo>
                  <a:pt x="4313045" y="1521925"/>
                </a:lnTo>
                <a:lnTo>
                  <a:pt x="4305161" y="1503002"/>
                </a:lnTo>
                <a:lnTo>
                  <a:pt x="4287815" y="1496694"/>
                </a:lnTo>
                <a:close/>
              </a:path>
              <a:path w="6169025" h="2292350">
                <a:moveTo>
                  <a:pt x="4393055" y="1543739"/>
                </a:moveTo>
                <a:lnTo>
                  <a:pt x="4375709" y="1550046"/>
                </a:lnTo>
                <a:lnTo>
                  <a:pt x="4367824" y="1568969"/>
                </a:lnTo>
                <a:lnTo>
                  <a:pt x="4375709" y="1587892"/>
                </a:lnTo>
                <a:lnTo>
                  <a:pt x="4393055" y="1594199"/>
                </a:lnTo>
                <a:lnTo>
                  <a:pt x="4410401" y="1587892"/>
                </a:lnTo>
                <a:lnTo>
                  <a:pt x="4418285" y="1568969"/>
                </a:lnTo>
                <a:lnTo>
                  <a:pt x="4410401" y="1550046"/>
                </a:lnTo>
                <a:lnTo>
                  <a:pt x="4393055" y="1543739"/>
                </a:lnTo>
                <a:close/>
              </a:path>
              <a:path w="6169025" h="2292350">
                <a:moveTo>
                  <a:pt x="4507830" y="1587645"/>
                </a:moveTo>
                <a:lnTo>
                  <a:pt x="4490484" y="1593953"/>
                </a:lnTo>
                <a:lnTo>
                  <a:pt x="4482599" y="1612875"/>
                </a:lnTo>
                <a:lnTo>
                  <a:pt x="4490484" y="1631798"/>
                </a:lnTo>
                <a:lnTo>
                  <a:pt x="4507830" y="1638106"/>
                </a:lnTo>
                <a:lnTo>
                  <a:pt x="4525176" y="1631798"/>
                </a:lnTo>
                <a:lnTo>
                  <a:pt x="4533060" y="1612875"/>
                </a:lnTo>
                <a:lnTo>
                  <a:pt x="4525176" y="1593953"/>
                </a:lnTo>
                <a:lnTo>
                  <a:pt x="4507830" y="1587645"/>
                </a:lnTo>
                <a:close/>
              </a:path>
              <a:path w="6169025" h="2292350">
                <a:moveTo>
                  <a:pt x="4633788" y="1646881"/>
                </a:moveTo>
                <a:lnTo>
                  <a:pt x="4616442" y="1653189"/>
                </a:lnTo>
                <a:lnTo>
                  <a:pt x="4608558" y="1672112"/>
                </a:lnTo>
                <a:lnTo>
                  <a:pt x="4616442" y="1691035"/>
                </a:lnTo>
                <a:lnTo>
                  <a:pt x="4633788" y="1697342"/>
                </a:lnTo>
                <a:lnTo>
                  <a:pt x="4651134" y="1691035"/>
                </a:lnTo>
                <a:lnTo>
                  <a:pt x="4659019" y="1672112"/>
                </a:lnTo>
                <a:lnTo>
                  <a:pt x="4651134" y="1653189"/>
                </a:lnTo>
                <a:lnTo>
                  <a:pt x="4633788" y="1646881"/>
                </a:lnTo>
                <a:close/>
              </a:path>
              <a:path w="6169025" h="2292350">
                <a:moveTo>
                  <a:pt x="4775355" y="1698119"/>
                </a:moveTo>
                <a:lnTo>
                  <a:pt x="4758009" y="1704426"/>
                </a:lnTo>
                <a:lnTo>
                  <a:pt x="4750125" y="1723349"/>
                </a:lnTo>
                <a:lnTo>
                  <a:pt x="4758009" y="1742272"/>
                </a:lnTo>
                <a:lnTo>
                  <a:pt x="4775355" y="1748579"/>
                </a:lnTo>
                <a:lnTo>
                  <a:pt x="4792701" y="1742272"/>
                </a:lnTo>
                <a:lnTo>
                  <a:pt x="4800586" y="1723349"/>
                </a:lnTo>
                <a:lnTo>
                  <a:pt x="4792701" y="1704426"/>
                </a:lnTo>
                <a:lnTo>
                  <a:pt x="4775355" y="1698119"/>
                </a:lnTo>
                <a:close/>
              </a:path>
              <a:path w="6169025" h="2292350">
                <a:moveTo>
                  <a:pt x="4939162" y="1766115"/>
                </a:moveTo>
                <a:lnTo>
                  <a:pt x="4921816" y="1772422"/>
                </a:lnTo>
                <a:lnTo>
                  <a:pt x="4913932" y="1791344"/>
                </a:lnTo>
                <a:lnTo>
                  <a:pt x="4921816" y="1810267"/>
                </a:lnTo>
                <a:lnTo>
                  <a:pt x="4939162" y="1816575"/>
                </a:lnTo>
                <a:lnTo>
                  <a:pt x="4956508" y="1810267"/>
                </a:lnTo>
                <a:lnTo>
                  <a:pt x="4964393" y="1791344"/>
                </a:lnTo>
                <a:lnTo>
                  <a:pt x="4956508" y="1772422"/>
                </a:lnTo>
                <a:lnTo>
                  <a:pt x="4939162" y="1766115"/>
                </a:lnTo>
                <a:close/>
              </a:path>
              <a:path w="6169025" h="2292350">
                <a:moveTo>
                  <a:pt x="5133931" y="1846721"/>
                </a:moveTo>
                <a:lnTo>
                  <a:pt x="5116591" y="1853029"/>
                </a:lnTo>
                <a:lnTo>
                  <a:pt x="5108709" y="1871951"/>
                </a:lnTo>
                <a:lnTo>
                  <a:pt x="5116591" y="1890874"/>
                </a:lnTo>
                <a:lnTo>
                  <a:pt x="5133931" y="1897182"/>
                </a:lnTo>
                <a:lnTo>
                  <a:pt x="5151272" y="1890874"/>
                </a:lnTo>
                <a:lnTo>
                  <a:pt x="5159154" y="1871951"/>
                </a:lnTo>
                <a:lnTo>
                  <a:pt x="5151272" y="1853029"/>
                </a:lnTo>
                <a:lnTo>
                  <a:pt x="5133931" y="1846721"/>
                </a:lnTo>
                <a:close/>
              </a:path>
              <a:path w="6169025" h="2292350">
                <a:moveTo>
                  <a:pt x="5378867" y="1949739"/>
                </a:moveTo>
                <a:lnTo>
                  <a:pt x="5361521" y="1956047"/>
                </a:lnTo>
                <a:lnTo>
                  <a:pt x="5353636" y="1974970"/>
                </a:lnTo>
                <a:lnTo>
                  <a:pt x="5361521" y="1993893"/>
                </a:lnTo>
                <a:lnTo>
                  <a:pt x="5378867" y="2000201"/>
                </a:lnTo>
                <a:lnTo>
                  <a:pt x="5396213" y="1993893"/>
                </a:lnTo>
                <a:lnTo>
                  <a:pt x="5404097" y="1974970"/>
                </a:lnTo>
                <a:lnTo>
                  <a:pt x="5396213" y="1956047"/>
                </a:lnTo>
                <a:lnTo>
                  <a:pt x="5378867" y="1949739"/>
                </a:lnTo>
                <a:close/>
              </a:path>
              <a:path w="6169025" h="2292350">
                <a:moveTo>
                  <a:pt x="5719356" y="2084411"/>
                </a:moveTo>
                <a:lnTo>
                  <a:pt x="5702010" y="2090718"/>
                </a:lnTo>
                <a:lnTo>
                  <a:pt x="5694126" y="2109641"/>
                </a:lnTo>
                <a:lnTo>
                  <a:pt x="5702010" y="2128564"/>
                </a:lnTo>
                <a:lnTo>
                  <a:pt x="5719356" y="2134871"/>
                </a:lnTo>
                <a:lnTo>
                  <a:pt x="5736702" y="2128564"/>
                </a:lnTo>
                <a:lnTo>
                  <a:pt x="5744587" y="2109641"/>
                </a:lnTo>
                <a:lnTo>
                  <a:pt x="5736702" y="2090718"/>
                </a:lnTo>
                <a:lnTo>
                  <a:pt x="5719356" y="2084411"/>
                </a:lnTo>
                <a:close/>
              </a:path>
              <a:path w="6169025" h="2292350">
                <a:moveTo>
                  <a:pt x="6143513" y="2241819"/>
                </a:moveTo>
                <a:lnTo>
                  <a:pt x="6126167" y="2248126"/>
                </a:lnTo>
                <a:lnTo>
                  <a:pt x="6118283" y="2267050"/>
                </a:lnTo>
                <a:lnTo>
                  <a:pt x="6126167" y="2285973"/>
                </a:lnTo>
                <a:lnTo>
                  <a:pt x="6143513" y="2292280"/>
                </a:lnTo>
                <a:lnTo>
                  <a:pt x="6160859" y="2285973"/>
                </a:lnTo>
                <a:lnTo>
                  <a:pt x="6168744" y="2267050"/>
                </a:lnTo>
                <a:lnTo>
                  <a:pt x="6160859" y="2248126"/>
                </a:lnTo>
                <a:lnTo>
                  <a:pt x="6143513" y="2241819"/>
                </a:lnTo>
                <a:close/>
              </a:path>
            </a:pathLst>
          </a:custGeom>
          <a:solidFill>
            <a:srgbClr val="B2BBDF"/>
          </a:solidFill>
        </p:spPr>
        <p:txBody>
          <a:bodyPr wrap="square" lIns="0" tIns="0" rIns="0" bIns="0" rtlCol="0"/>
          <a:lstStyle/>
          <a:p>
            <a:endParaRPr>
              <a:solidFill>
                <a:prstClr val="black"/>
              </a:solidFill>
              <a:latin typeface="Calibri"/>
            </a:endParaRPr>
          </a:p>
        </p:txBody>
      </p:sp>
      <p:sp>
        <p:nvSpPr>
          <p:cNvPr id="370" name="object 370"/>
          <p:cNvSpPr/>
          <p:nvPr/>
        </p:nvSpPr>
        <p:spPr>
          <a:xfrm>
            <a:off x="9045668" y="4985992"/>
            <a:ext cx="0" cy="3810"/>
          </a:xfrm>
          <a:custGeom>
            <a:avLst/>
            <a:gdLst/>
            <a:ahLst/>
            <a:cxnLst/>
            <a:rect l="l" t="t" r="r" b="b"/>
            <a:pathLst>
              <a:path h="3810">
                <a:moveTo>
                  <a:pt x="-5824" y="1817"/>
                </a:moveTo>
                <a:lnTo>
                  <a:pt x="5824" y="1817"/>
                </a:lnTo>
              </a:path>
            </a:pathLst>
          </a:custGeom>
          <a:ln w="3634">
            <a:solidFill>
              <a:srgbClr val="CACFD9"/>
            </a:solidFill>
          </a:ln>
        </p:spPr>
        <p:txBody>
          <a:bodyPr wrap="square" lIns="0" tIns="0" rIns="0" bIns="0" rtlCol="0"/>
          <a:lstStyle/>
          <a:p>
            <a:endParaRPr>
              <a:solidFill>
                <a:prstClr val="black"/>
              </a:solidFill>
              <a:latin typeface="Calibri"/>
            </a:endParaRPr>
          </a:p>
        </p:txBody>
      </p:sp>
      <p:sp>
        <p:nvSpPr>
          <p:cNvPr id="371" name="object 371"/>
          <p:cNvSpPr/>
          <p:nvPr/>
        </p:nvSpPr>
        <p:spPr>
          <a:xfrm>
            <a:off x="9020446" y="4989626"/>
            <a:ext cx="50800" cy="0"/>
          </a:xfrm>
          <a:custGeom>
            <a:avLst/>
            <a:gdLst/>
            <a:ahLst/>
            <a:cxnLst/>
            <a:rect l="l" t="t" r="r" b="b"/>
            <a:pathLst>
              <a:path w="50800">
                <a:moveTo>
                  <a:pt x="0" y="0"/>
                </a:moveTo>
                <a:lnTo>
                  <a:pt x="50445" y="0"/>
                </a:lnTo>
              </a:path>
            </a:pathLst>
          </a:custGeom>
          <a:ln w="11648">
            <a:solidFill>
              <a:srgbClr val="CACFD9"/>
            </a:solidFill>
          </a:ln>
        </p:spPr>
        <p:txBody>
          <a:bodyPr wrap="square" lIns="0" tIns="0" rIns="0" bIns="0" rtlCol="0"/>
          <a:lstStyle/>
          <a:p>
            <a:endParaRPr>
              <a:solidFill>
                <a:prstClr val="black"/>
              </a:solidFill>
              <a:latin typeface="Calibri"/>
            </a:endParaRPr>
          </a:p>
        </p:txBody>
      </p:sp>
      <p:sp>
        <p:nvSpPr>
          <p:cNvPr id="372" name="object 372"/>
          <p:cNvSpPr/>
          <p:nvPr/>
        </p:nvSpPr>
        <p:spPr>
          <a:xfrm>
            <a:off x="3002122" y="2648897"/>
            <a:ext cx="6069330" cy="2337435"/>
          </a:xfrm>
          <a:custGeom>
            <a:avLst/>
            <a:gdLst/>
            <a:ahLst/>
            <a:cxnLst/>
            <a:rect l="l" t="t" r="r" b="b"/>
            <a:pathLst>
              <a:path w="6069330" h="2337435">
                <a:moveTo>
                  <a:pt x="25229" y="4084"/>
                </a:moveTo>
                <a:lnTo>
                  <a:pt x="7884" y="10392"/>
                </a:lnTo>
                <a:lnTo>
                  <a:pt x="0" y="29315"/>
                </a:lnTo>
                <a:lnTo>
                  <a:pt x="7884" y="48238"/>
                </a:lnTo>
                <a:lnTo>
                  <a:pt x="25229" y="54545"/>
                </a:lnTo>
                <a:lnTo>
                  <a:pt x="42574" y="48238"/>
                </a:lnTo>
                <a:lnTo>
                  <a:pt x="50458" y="29315"/>
                </a:lnTo>
                <a:lnTo>
                  <a:pt x="42574" y="10392"/>
                </a:lnTo>
                <a:lnTo>
                  <a:pt x="25229" y="4084"/>
                </a:lnTo>
                <a:close/>
              </a:path>
              <a:path w="6069330" h="2337435">
                <a:moveTo>
                  <a:pt x="122164" y="0"/>
                </a:moveTo>
                <a:lnTo>
                  <a:pt x="104819" y="6307"/>
                </a:lnTo>
                <a:lnTo>
                  <a:pt x="96935" y="25230"/>
                </a:lnTo>
                <a:lnTo>
                  <a:pt x="104819" y="44144"/>
                </a:lnTo>
                <a:lnTo>
                  <a:pt x="122164" y="50449"/>
                </a:lnTo>
                <a:lnTo>
                  <a:pt x="139509" y="44144"/>
                </a:lnTo>
                <a:lnTo>
                  <a:pt x="147393" y="25230"/>
                </a:lnTo>
                <a:lnTo>
                  <a:pt x="139509" y="6307"/>
                </a:lnTo>
                <a:lnTo>
                  <a:pt x="122164" y="0"/>
                </a:lnTo>
                <a:close/>
              </a:path>
              <a:path w="6069330" h="2337435">
                <a:moveTo>
                  <a:pt x="216261" y="2422"/>
                </a:moveTo>
                <a:lnTo>
                  <a:pt x="198916" y="8730"/>
                </a:lnTo>
                <a:lnTo>
                  <a:pt x="191032" y="27652"/>
                </a:lnTo>
                <a:lnTo>
                  <a:pt x="198916" y="46575"/>
                </a:lnTo>
                <a:lnTo>
                  <a:pt x="216261" y="52883"/>
                </a:lnTo>
                <a:lnTo>
                  <a:pt x="233607" y="46575"/>
                </a:lnTo>
                <a:lnTo>
                  <a:pt x="241491" y="27652"/>
                </a:lnTo>
                <a:lnTo>
                  <a:pt x="233607" y="8730"/>
                </a:lnTo>
                <a:lnTo>
                  <a:pt x="216261" y="2422"/>
                </a:lnTo>
                <a:close/>
              </a:path>
              <a:path w="6069330" h="2337435">
                <a:moveTo>
                  <a:pt x="308830" y="12300"/>
                </a:moveTo>
                <a:lnTo>
                  <a:pt x="291484" y="18608"/>
                </a:lnTo>
                <a:lnTo>
                  <a:pt x="283599" y="37530"/>
                </a:lnTo>
                <a:lnTo>
                  <a:pt x="291484" y="56453"/>
                </a:lnTo>
                <a:lnTo>
                  <a:pt x="308830" y="62761"/>
                </a:lnTo>
                <a:lnTo>
                  <a:pt x="326176" y="56453"/>
                </a:lnTo>
                <a:lnTo>
                  <a:pt x="334060" y="37530"/>
                </a:lnTo>
                <a:lnTo>
                  <a:pt x="326176" y="18608"/>
                </a:lnTo>
                <a:lnTo>
                  <a:pt x="308830" y="12300"/>
                </a:lnTo>
                <a:close/>
              </a:path>
              <a:path w="6069330" h="2337435">
                <a:moveTo>
                  <a:pt x="399547" y="25471"/>
                </a:moveTo>
                <a:lnTo>
                  <a:pt x="382201" y="31778"/>
                </a:lnTo>
                <a:lnTo>
                  <a:pt x="374317" y="50701"/>
                </a:lnTo>
                <a:lnTo>
                  <a:pt x="382201" y="69624"/>
                </a:lnTo>
                <a:lnTo>
                  <a:pt x="399547" y="75931"/>
                </a:lnTo>
                <a:lnTo>
                  <a:pt x="416893" y="69624"/>
                </a:lnTo>
                <a:lnTo>
                  <a:pt x="424778" y="50701"/>
                </a:lnTo>
                <a:lnTo>
                  <a:pt x="416893" y="31778"/>
                </a:lnTo>
                <a:lnTo>
                  <a:pt x="399547" y="25471"/>
                </a:lnTo>
                <a:close/>
              </a:path>
              <a:path w="6069330" h="2337435">
                <a:moveTo>
                  <a:pt x="487905" y="40986"/>
                </a:moveTo>
                <a:lnTo>
                  <a:pt x="470559" y="47294"/>
                </a:lnTo>
                <a:lnTo>
                  <a:pt x="462674" y="66217"/>
                </a:lnTo>
                <a:lnTo>
                  <a:pt x="470559" y="85139"/>
                </a:lnTo>
                <a:lnTo>
                  <a:pt x="487905" y="91447"/>
                </a:lnTo>
                <a:lnTo>
                  <a:pt x="505251" y="85139"/>
                </a:lnTo>
                <a:lnTo>
                  <a:pt x="513135" y="66217"/>
                </a:lnTo>
                <a:lnTo>
                  <a:pt x="505251" y="47294"/>
                </a:lnTo>
                <a:lnTo>
                  <a:pt x="487905" y="40986"/>
                </a:lnTo>
                <a:close/>
              </a:path>
              <a:path w="6069330" h="2337435">
                <a:moveTo>
                  <a:pt x="574957" y="60556"/>
                </a:moveTo>
                <a:lnTo>
                  <a:pt x="557611" y="66863"/>
                </a:lnTo>
                <a:lnTo>
                  <a:pt x="549727" y="85786"/>
                </a:lnTo>
                <a:lnTo>
                  <a:pt x="557611" y="104709"/>
                </a:lnTo>
                <a:lnTo>
                  <a:pt x="574957" y="111016"/>
                </a:lnTo>
                <a:lnTo>
                  <a:pt x="592303" y="104709"/>
                </a:lnTo>
                <a:lnTo>
                  <a:pt x="600188" y="85786"/>
                </a:lnTo>
                <a:lnTo>
                  <a:pt x="592303" y="66863"/>
                </a:lnTo>
                <a:lnTo>
                  <a:pt x="574957" y="60556"/>
                </a:lnTo>
                <a:close/>
              </a:path>
              <a:path w="6069330" h="2337435">
                <a:moveTo>
                  <a:pt x="660286" y="80467"/>
                </a:moveTo>
                <a:lnTo>
                  <a:pt x="642940" y="86774"/>
                </a:lnTo>
                <a:lnTo>
                  <a:pt x="635055" y="105697"/>
                </a:lnTo>
                <a:lnTo>
                  <a:pt x="642940" y="124611"/>
                </a:lnTo>
                <a:lnTo>
                  <a:pt x="660286" y="130916"/>
                </a:lnTo>
                <a:lnTo>
                  <a:pt x="677632" y="124611"/>
                </a:lnTo>
                <a:lnTo>
                  <a:pt x="685516" y="105697"/>
                </a:lnTo>
                <a:lnTo>
                  <a:pt x="677632" y="86774"/>
                </a:lnTo>
                <a:lnTo>
                  <a:pt x="660286" y="80467"/>
                </a:lnTo>
                <a:close/>
              </a:path>
              <a:path w="6069330" h="2337435">
                <a:moveTo>
                  <a:pt x="744503" y="102210"/>
                </a:moveTo>
                <a:lnTo>
                  <a:pt x="727163" y="108518"/>
                </a:lnTo>
                <a:lnTo>
                  <a:pt x="719281" y="127441"/>
                </a:lnTo>
                <a:lnTo>
                  <a:pt x="727163" y="146364"/>
                </a:lnTo>
                <a:lnTo>
                  <a:pt x="744503" y="152671"/>
                </a:lnTo>
                <a:lnTo>
                  <a:pt x="761844" y="146364"/>
                </a:lnTo>
                <a:lnTo>
                  <a:pt x="769726" y="127441"/>
                </a:lnTo>
                <a:lnTo>
                  <a:pt x="761844" y="108518"/>
                </a:lnTo>
                <a:lnTo>
                  <a:pt x="744503" y="102210"/>
                </a:lnTo>
                <a:close/>
              </a:path>
              <a:path w="6069330" h="2337435">
                <a:moveTo>
                  <a:pt x="828100" y="125445"/>
                </a:moveTo>
                <a:lnTo>
                  <a:pt x="810754" y="131753"/>
                </a:lnTo>
                <a:lnTo>
                  <a:pt x="802869" y="150676"/>
                </a:lnTo>
                <a:lnTo>
                  <a:pt x="810754" y="169598"/>
                </a:lnTo>
                <a:lnTo>
                  <a:pt x="828100" y="175906"/>
                </a:lnTo>
                <a:lnTo>
                  <a:pt x="845446" y="169598"/>
                </a:lnTo>
                <a:lnTo>
                  <a:pt x="853330" y="150676"/>
                </a:lnTo>
                <a:lnTo>
                  <a:pt x="845446" y="131753"/>
                </a:lnTo>
                <a:lnTo>
                  <a:pt x="828100" y="125445"/>
                </a:lnTo>
                <a:close/>
              </a:path>
              <a:path w="6069330" h="2337435">
                <a:moveTo>
                  <a:pt x="910555" y="149689"/>
                </a:moveTo>
                <a:lnTo>
                  <a:pt x="893209" y="155997"/>
                </a:lnTo>
                <a:lnTo>
                  <a:pt x="885324" y="174920"/>
                </a:lnTo>
                <a:lnTo>
                  <a:pt x="893209" y="193842"/>
                </a:lnTo>
                <a:lnTo>
                  <a:pt x="910555" y="200150"/>
                </a:lnTo>
                <a:lnTo>
                  <a:pt x="927901" y="193842"/>
                </a:lnTo>
                <a:lnTo>
                  <a:pt x="935785" y="174920"/>
                </a:lnTo>
                <a:lnTo>
                  <a:pt x="927901" y="155997"/>
                </a:lnTo>
                <a:lnTo>
                  <a:pt x="910555" y="149689"/>
                </a:lnTo>
                <a:close/>
              </a:path>
              <a:path w="6069330" h="2337435">
                <a:moveTo>
                  <a:pt x="991503" y="176217"/>
                </a:moveTo>
                <a:lnTo>
                  <a:pt x="974157" y="182524"/>
                </a:lnTo>
                <a:lnTo>
                  <a:pt x="966273" y="201447"/>
                </a:lnTo>
                <a:lnTo>
                  <a:pt x="974157" y="220370"/>
                </a:lnTo>
                <a:lnTo>
                  <a:pt x="991503" y="226677"/>
                </a:lnTo>
                <a:lnTo>
                  <a:pt x="1008849" y="220370"/>
                </a:lnTo>
                <a:lnTo>
                  <a:pt x="1016734" y="201447"/>
                </a:lnTo>
                <a:lnTo>
                  <a:pt x="1008849" y="182524"/>
                </a:lnTo>
                <a:lnTo>
                  <a:pt x="991503" y="176217"/>
                </a:lnTo>
                <a:close/>
              </a:path>
              <a:path w="6069330" h="2337435">
                <a:moveTo>
                  <a:pt x="1071319" y="201377"/>
                </a:moveTo>
                <a:lnTo>
                  <a:pt x="1053973" y="207685"/>
                </a:lnTo>
                <a:lnTo>
                  <a:pt x="1046088" y="226608"/>
                </a:lnTo>
                <a:lnTo>
                  <a:pt x="1053973" y="245530"/>
                </a:lnTo>
                <a:lnTo>
                  <a:pt x="1071319" y="251838"/>
                </a:lnTo>
                <a:lnTo>
                  <a:pt x="1088665" y="245530"/>
                </a:lnTo>
                <a:lnTo>
                  <a:pt x="1096549" y="226608"/>
                </a:lnTo>
                <a:lnTo>
                  <a:pt x="1088665" y="207685"/>
                </a:lnTo>
                <a:lnTo>
                  <a:pt x="1071319" y="201377"/>
                </a:lnTo>
                <a:close/>
              </a:path>
              <a:path w="6069330" h="2337435">
                <a:moveTo>
                  <a:pt x="1150295" y="229317"/>
                </a:moveTo>
                <a:lnTo>
                  <a:pt x="1132949" y="235625"/>
                </a:lnTo>
                <a:lnTo>
                  <a:pt x="1125065" y="254548"/>
                </a:lnTo>
                <a:lnTo>
                  <a:pt x="1132949" y="273471"/>
                </a:lnTo>
                <a:lnTo>
                  <a:pt x="1150295" y="279779"/>
                </a:lnTo>
                <a:lnTo>
                  <a:pt x="1167641" y="273471"/>
                </a:lnTo>
                <a:lnTo>
                  <a:pt x="1175525" y="254548"/>
                </a:lnTo>
                <a:lnTo>
                  <a:pt x="1167641" y="235625"/>
                </a:lnTo>
                <a:lnTo>
                  <a:pt x="1150295" y="229317"/>
                </a:lnTo>
                <a:close/>
              </a:path>
              <a:path w="6069330" h="2337435">
                <a:moveTo>
                  <a:pt x="1228067" y="256388"/>
                </a:moveTo>
                <a:lnTo>
                  <a:pt x="1210727" y="262696"/>
                </a:lnTo>
                <a:lnTo>
                  <a:pt x="1202844" y="281619"/>
                </a:lnTo>
                <a:lnTo>
                  <a:pt x="1210727" y="300542"/>
                </a:lnTo>
                <a:lnTo>
                  <a:pt x="1228067" y="306849"/>
                </a:lnTo>
                <a:lnTo>
                  <a:pt x="1245408" y="300542"/>
                </a:lnTo>
                <a:lnTo>
                  <a:pt x="1253290" y="281619"/>
                </a:lnTo>
                <a:lnTo>
                  <a:pt x="1245408" y="262696"/>
                </a:lnTo>
                <a:lnTo>
                  <a:pt x="1228067" y="256388"/>
                </a:lnTo>
                <a:close/>
              </a:path>
              <a:path w="6069330" h="2337435">
                <a:moveTo>
                  <a:pt x="1304830" y="284003"/>
                </a:moveTo>
                <a:lnTo>
                  <a:pt x="1287484" y="290310"/>
                </a:lnTo>
                <a:lnTo>
                  <a:pt x="1279599" y="309233"/>
                </a:lnTo>
                <a:lnTo>
                  <a:pt x="1287484" y="328147"/>
                </a:lnTo>
                <a:lnTo>
                  <a:pt x="1304830" y="334452"/>
                </a:lnTo>
                <a:lnTo>
                  <a:pt x="1322176" y="328147"/>
                </a:lnTo>
                <a:lnTo>
                  <a:pt x="1330060" y="309233"/>
                </a:lnTo>
                <a:lnTo>
                  <a:pt x="1322176" y="290310"/>
                </a:lnTo>
                <a:lnTo>
                  <a:pt x="1304830" y="284003"/>
                </a:lnTo>
                <a:close/>
              </a:path>
              <a:path w="6069330" h="2337435">
                <a:moveTo>
                  <a:pt x="1380777" y="312254"/>
                </a:moveTo>
                <a:lnTo>
                  <a:pt x="1363431" y="318562"/>
                </a:lnTo>
                <a:lnTo>
                  <a:pt x="1355547" y="337485"/>
                </a:lnTo>
                <a:lnTo>
                  <a:pt x="1363431" y="356399"/>
                </a:lnTo>
                <a:lnTo>
                  <a:pt x="1380777" y="362704"/>
                </a:lnTo>
                <a:lnTo>
                  <a:pt x="1398123" y="356399"/>
                </a:lnTo>
                <a:lnTo>
                  <a:pt x="1406008" y="337485"/>
                </a:lnTo>
                <a:lnTo>
                  <a:pt x="1398123" y="318562"/>
                </a:lnTo>
                <a:lnTo>
                  <a:pt x="1380777" y="312254"/>
                </a:lnTo>
                <a:close/>
              </a:path>
              <a:path w="6069330" h="2337435">
                <a:moveTo>
                  <a:pt x="1455584" y="341096"/>
                </a:moveTo>
                <a:lnTo>
                  <a:pt x="1438243" y="347403"/>
                </a:lnTo>
                <a:lnTo>
                  <a:pt x="1430361" y="366326"/>
                </a:lnTo>
                <a:lnTo>
                  <a:pt x="1438243" y="385249"/>
                </a:lnTo>
                <a:lnTo>
                  <a:pt x="1455584" y="391556"/>
                </a:lnTo>
                <a:lnTo>
                  <a:pt x="1472925" y="385249"/>
                </a:lnTo>
                <a:lnTo>
                  <a:pt x="1480807" y="366326"/>
                </a:lnTo>
                <a:lnTo>
                  <a:pt x="1472925" y="347403"/>
                </a:lnTo>
                <a:lnTo>
                  <a:pt x="1455584" y="341096"/>
                </a:lnTo>
                <a:close/>
              </a:path>
              <a:path w="6069330" h="2337435">
                <a:moveTo>
                  <a:pt x="1530467" y="369347"/>
                </a:moveTo>
                <a:lnTo>
                  <a:pt x="1513121" y="375654"/>
                </a:lnTo>
                <a:lnTo>
                  <a:pt x="1505237" y="394577"/>
                </a:lnTo>
                <a:lnTo>
                  <a:pt x="1513121" y="413500"/>
                </a:lnTo>
                <a:lnTo>
                  <a:pt x="1530467" y="419808"/>
                </a:lnTo>
                <a:lnTo>
                  <a:pt x="1547813" y="413500"/>
                </a:lnTo>
                <a:lnTo>
                  <a:pt x="1555697" y="394577"/>
                </a:lnTo>
                <a:lnTo>
                  <a:pt x="1547813" y="375654"/>
                </a:lnTo>
                <a:lnTo>
                  <a:pt x="1530467" y="369347"/>
                </a:lnTo>
                <a:close/>
              </a:path>
              <a:path w="6069330" h="2337435">
                <a:moveTo>
                  <a:pt x="1603030" y="398670"/>
                </a:moveTo>
                <a:lnTo>
                  <a:pt x="1585684" y="404977"/>
                </a:lnTo>
                <a:lnTo>
                  <a:pt x="1577799" y="423900"/>
                </a:lnTo>
                <a:lnTo>
                  <a:pt x="1585684" y="442814"/>
                </a:lnTo>
                <a:lnTo>
                  <a:pt x="1603030" y="449119"/>
                </a:lnTo>
                <a:lnTo>
                  <a:pt x="1620376" y="442814"/>
                </a:lnTo>
                <a:lnTo>
                  <a:pt x="1628260" y="423900"/>
                </a:lnTo>
                <a:lnTo>
                  <a:pt x="1620376" y="404977"/>
                </a:lnTo>
                <a:lnTo>
                  <a:pt x="1603030" y="398670"/>
                </a:lnTo>
                <a:close/>
              </a:path>
              <a:path w="6069330" h="2337435">
                <a:moveTo>
                  <a:pt x="1673091" y="425927"/>
                </a:moveTo>
                <a:lnTo>
                  <a:pt x="1655745" y="432235"/>
                </a:lnTo>
                <a:lnTo>
                  <a:pt x="1647860" y="451158"/>
                </a:lnTo>
                <a:lnTo>
                  <a:pt x="1655745" y="470080"/>
                </a:lnTo>
                <a:lnTo>
                  <a:pt x="1673091" y="476388"/>
                </a:lnTo>
                <a:lnTo>
                  <a:pt x="1690436" y="470080"/>
                </a:lnTo>
                <a:lnTo>
                  <a:pt x="1698321" y="451158"/>
                </a:lnTo>
                <a:lnTo>
                  <a:pt x="1690436" y="432235"/>
                </a:lnTo>
                <a:lnTo>
                  <a:pt x="1673091" y="425927"/>
                </a:lnTo>
                <a:close/>
              </a:path>
              <a:path w="6069330" h="2337435">
                <a:moveTo>
                  <a:pt x="1743851" y="453231"/>
                </a:moveTo>
                <a:lnTo>
                  <a:pt x="1726505" y="459538"/>
                </a:lnTo>
                <a:lnTo>
                  <a:pt x="1718621" y="478462"/>
                </a:lnTo>
                <a:lnTo>
                  <a:pt x="1726505" y="497384"/>
                </a:lnTo>
                <a:lnTo>
                  <a:pt x="1743851" y="503691"/>
                </a:lnTo>
                <a:lnTo>
                  <a:pt x="1761197" y="497384"/>
                </a:lnTo>
                <a:lnTo>
                  <a:pt x="1769082" y="478462"/>
                </a:lnTo>
                <a:lnTo>
                  <a:pt x="1761197" y="459538"/>
                </a:lnTo>
                <a:lnTo>
                  <a:pt x="1743851" y="453231"/>
                </a:lnTo>
                <a:close/>
              </a:path>
              <a:path w="6069330" h="2337435">
                <a:moveTo>
                  <a:pt x="1814767" y="481855"/>
                </a:moveTo>
                <a:lnTo>
                  <a:pt x="1797421" y="488162"/>
                </a:lnTo>
                <a:lnTo>
                  <a:pt x="1789536" y="507085"/>
                </a:lnTo>
                <a:lnTo>
                  <a:pt x="1797421" y="525999"/>
                </a:lnTo>
                <a:lnTo>
                  <a:pt x="1814767" y="532304"/>
                </a:lnTo>
                <a:lnTo>
                  <a:pt x="1832113" y="525999"/>
                </a:lnTo>
                <a:lnTo>
                  <a:pt x="1839997" y="507085"/>
                </a:lnTo>
                <a:lnTo>
                  <a:pt x="1832113" y="488162"/>
                </a:lnTo>
                <a:lnTo>
                  <a:pt x="1814767" y="481855"/>
                </a:lnTo>
                <a:close/>
              </a:path>
              <a:path w="6069330" h="2337435">
                <a:moveTo>
                  <a:pt x="1885371" y="510246"/>
                </a:moveTo>
                <a:lnTo>
                  <a:pt x="1868025" y="516554"/>
                </a:lnTo>
                <a:lnTo>
                  <a:pt x="1860141" y="535477"/>
                </a:lnTo>
                <a:lnTo>
                  <a:pt x="1868025" y="554399"/>
                </a:lnTo>
                <a:lnTo>
                  <a:pt x="1885371" y="560707"/>
                </a:lnTo>
                <a:lnTo>
                  <a:pt x="1902717" y="554399"/>
                </a:lnTo>
                <a:lnTo>
                  <a:pt x="1910601" y="535477"/>
                </a:lnTo>
                <a:lnTo>
                  <a:pt x="1902717" y="516554"/>
                </a:lnTo>
                <a:lnTo>
                  <a:pt x="1885371" y="510246"/>
                </a:lnTo>
                <a:close/>
              </a:path>
              <a:path w="6069330" h="2337435">
                <a:moveTo>
                  <a:pt x="1955307" y="540019"/>
                </a:moveTo>
                <a:lnTo>
                  <a:pt x="1937961" y="546326"/>
                </a:lnTo>
                <a:lnTo>
                  <a:pt x="1930077" y="565250"/>
                </a:lnTo>
                <a:lnTo>
                  <a:pt x="1937961" y="584173"/>
                </a:lnTo>
                <a:lnTo>
                  <a:pt x="1955307" y="590480"/>
                </a:lnTo>
                <a:lnTo>
                  <a:pt x="1972653" y="584173"/>
                </a:lnTo>
                <a:lnTo>
                  <a:pt x="1980538" y="565250"/>
                </a:lnTo>
                <a:lnTo>
                  <a:pt x="1972653" y="546326"/>
                </a:lnTo>
                <a:lnTo>
                  <a:pt x="1955307" y="540019"/>
                </a:lnTo>
                <a:close/>
              </a:path>
              <a:path w="6069330" h="2337435">
                <a:moveTo>
                  <a:pt x="2024345" y="568022"/>
                </a:moveTo>
                <a:lnTo>
                  <a:pt x="2006999" y="574329"/>
                </a:lnTo>
                <a:lnTo>
                  <a:pt x="1999114" y="593252"/>
                </a:lnTo>
                <a:lnTo>
                  <a:pt x="2006999" y="612175"/>
                </a:lnTo>
                <a:lnTo>
                  <a:pt x="2024345" y="618483"/>
                </a:lnTo>
                <a:lnTo>
                  <a:pt x="2041691" y="612175"/>
                </a:lnTo>
                <a:lnTo>
                  <a:pt x="2049575" y="593252"/>
                </a:lnTo>
                <a:lnTo>
                  <a:pt x="2041691" y="574329"/>
                </a:lnTo>
                <a:lnTo>
                  <a:pt x="2024345" y="568022"/>
                </a:lnTo>
                <a:close/>
              </a:path>
              <a:path w="6069330" h="2337435">
                <a:moveTo>
                  <a:pt x="2092262" y="595171"/>
                </a:moveTo>
                <a:lnTo>
                  <a:pt x="2074916" y="601478"/>
                </a:lnTo>
                <a:lnTo>
                  <a:pt x="2067031" y="620401"/>
                </a:lnTo>
                <a:lnTo>
                  <a:pt x="2074916" y="639324"/>
                </a:lnTo>
                <a:lnTo>
                  <a:pt x="2092262" y="645631"/>
                </a:lnTo>
                <a:lnTo>
                  <a:pt x="2109608" y="639324"/>
                </a:lnTo>
                <a:lnTo>
                  <a:pt x="2117492" y="620401"/>
                </a:lnTo>
                <a:lnTo>
                  <a:pt x="2109608" y="601478"/>
                </a:lnTo>
                <a:lnTo>
                  <a:pt x="2092262" y="595171"/>
                </a:lnTo>
                <a:close/>
              </a:path>
              <a:path w="6069330" h="2337435">
                <a:moveTo>
                  <a:pt x="2160693" y="626435"/>
                </a:moveTo>
                <a:lnTo>
                  <a:pt x="2143347" y="632742"/>
                </a:lnTo>
                <a:lnTo>
                  <a:pt x="2135463" y="651665"/>
                </a:lnTo>
                <a:lnTo>
                  <a:pt x="2143347" y="670588"/>
                </a:lnTo>
                <a:lnTo>
                  <a:pt x="2160693" y="676896"/>
                </a:lnTo>
                <a:lnTo>
                  <a:pt x="2178039" y="670588"/>
                </a:lnTo>
                <a:lnTo>
                  <a:pt x="2185924" y="651665"/>
                </a:lnTo>
                <a:lnTo>
                  <a:pt x="2178039" y="632742"/>
                </a:lnTo>
                <a:lnTo>
                  <a:pt x="2160693" y="626435"/>
                </a:lnTo>
                <a:close/>
              </a:path>
              <a:path w="6069330" h="2337435">
                <a:moveTo>
                  <a:pt x="2229278" y="655463"/>
                </a:moveTo>
                <a:lnTo>
                  <a:pt x="2211932" y="661770"/>
                </a:lnTo>
                <a:lnTo>
                  <a:pt x="2204048" y="680693"/>
                </a:lnTo>
                <a:lnTo>
                  <a:pt x="2211932" y="699616"/>
                </a:lnTo>
                <a:lnTo>
                  <a:pt x="2229278" y="705923"/>
                </a:lnTo>
                <a:lnTo>
                  <a:pt x="2246624" y="699616"/>
                </a:lnTo>
                <a:lnTo>
                  <a:pt x="2254509" y="680693"/>
                </a:lnTo>
                <a:lnTo>
                  <a:pt x="2246624" y="661770"/>
                </a:lnTo>
                <a:lnTo>
                  <a:pt x="2229278" y="655463"/>
                </a:lnTo>
                <a:close/>
              </a:path>
              <a:path w="6069330" h="2337435">
                <a:moveTo>
                  <a:pt x="2296000" y="684817"/>
                </a:moveTo>
                <a:lnTo>
                  <a:pt x="2278654" y="691124"/>
                </a:lnTo>
                <a:lnTo>
                  <a:pt x="2270770" y="710047"/>
                </a:lnTo>
                <a:lnTo>
                  <a:pt x="2278654" y="728961"/>
                </a:lnTo>
                <a:lnTo>
                  <a:pt x="2296000" y="735266"/>
                </a:lnTo>
                <a:lnTo>
                  <a:pt x="2313346" y="728961"/>
                </a:lnTo>
                <a:lnTo>
                  <a:pt x="2321231" y="710047"/>
                </a:lnTo>
                <a:lnTo>
                  <a:pt x="2313346" y="691124"/>
                </a:lnTo>
                <a:lnTo>
                  <a:pt x="2296000" y="684817"/>
                </a:lnTo>
                <a:close/>
              </a:path>
              <a:path w="6069330" h="2337435">
                <a:moveTo>
                  <a:pt x="2362264" y="712384"/>
                </a:moveTo>
                <a:lnTo>
                  <a:pt x="2344924" y="718692"/>
                </a:lnTo>
                <a:lnTo>
                  <a:pt x="2337042" y="737615"/>
                </a:lnTo>
                <a:lnTo>
                  <a:pt x="2344924" y="756538"/>
                </a:lnTo>
                <a:lnTo>
                  <a:pt x="2362264" y="762845"/>
                </a:lnTo>
                <a:lnTo>
                  <a:pt x="2379605" y="756538"/>
                </a:lnTo>
                <a:lnTo>
                  <a:pt x="2387486" y="737615"/>
                </a:lnTo>
                <a:lnTo>
                  <a:pt x="2379605" y="718692"/>
                </a:lnTo>
                <a:lnTo>
                  <a:pt x="2362264" y="712384"/>
                </a:lnTo>
                <a:close/>
              </a:path>
              <a:path w="6069330" h="2337435">
                <a:moveTo>
                  <a:pt x="2427938" y="742639"/>
                </a:moveTo>
                <a:lnTo>
                  <a:pt x="2410592" y="748947"/>
                </a:lnTo>
                <a:lnTo>
                  <a:pt x="2402707" y="767869"/>
                </a:lnTo>
                <a:lnTo>
                  <a:pt x="2410592" y="786792"/>
                </a:lnTo>
                <a:lnTo>
                  <a:pt x="2427938" y="793100"/>
                </a:lnTo>
                <a:lnTo>
                  <a:pt x="2445284" y="786792"/>
                </a:lnTo>
                <a:lnTo>
                  <a:pt x="2453168" y="767869"/>
                </a:lnTo>
                <a:lnTo>
                  <a:pt x="2445284" y="748947"/>
                </a:lnTo>
                <a:lnTo>
                  <a:pt x="2427938" y="742639"/>
                </a:lnTo>
                <a:close/>
              </a:path>
              <a:path w="6069330" h="2337435">
                <a:moveTo>
                  <a:pt x="2492703" y="770564"/>
                </a:moveTo>
                <a:lnTo>
                  <a:pt x="2475357" y="776872"/>
                </a:lnTo>
                <a:lnTo>
                  <a:pt x="2467472" y="795795"/>
                </a:lnTo>
                <a:lnTo>
                  <a:pt x="2475357" y="814718"/>
                </a:lnTo>
                <a:lnTo>
                  <a:pt x="2492703" y="821025"/>
                </a:lnTo>
                <a:lnTo>
                  <a:pt x="2510049" y="814718"/>
                </a:lnTo>
                <a:lnTo>
                  <a:pt x="2517933" y="795795"/>
                </a:lnTo>
                <a:lnTo>
                  <a:pt x="2510049" y="776872"/>
                </a:lnTo>
                <a:lnTo>
                  <a:pt x="2492703" y="770564"/>
                </a:lnTo>
                <a:close/>
              </a:path>
              <a:path w="6069330" h="2337435">
                <a:moveTo>
                  <a:pt x="2557624" y="798955"/>
                </a:moveTo>
                <a:lnTo>
                  <a:pt x="2540278" y="805263"/>
                </a:lnTo>
                <a:lnTo>
                  <a:pt x="2532393" y="824186"/>
                </a:lnTo>
                <a:lnTo>
                  <a:pt x="2540278" y="843100"/>
                </a:lnTo>
                <a:lnTo>
                  <a:pt x="2557624" y="849404"/>
                </a:lnTo>
                <a:lnTo>
                  <a:pt x="2574970" y="843100"/>
                </a:lnTo>
                <a:lnTo>
                  <a:pt x="2582854" y="824186"/>
                </a:lnTo>
                <a:lnTo>
                  <a:pt x="2574970" y="805263"/>
                </a:lnTo>
                <a:lnTo>
                  <a:pt x="2557624" y="798955"/>
                </a:lnTo>
                <a:close/>
              </a:path>
              <a:path w="6069330" h="2337435">
                <a:moveTo>
                  <a:pt x="2622342" y="829847"/>
                </a:moveTo>
                <a:lnTo>
                  <a:pt x="2604996" y="836154"/>
                </a:lnTo>
                <a:lnTo>
                  <a:pt x="2597111" y="855077"/>
                </a:lnTo>
                <a:lnTo>
                  <a:pt x="2604996" y="874001"/>
                </a:lnTo>
                <a:lnTo>
                  <a:pt x="2622342" y="880308"/>
                </a:lnTo>
                <a:lnTo>
                  <a:pt x="2639688" y="874001"/>
                </a:lnTo>
                <a:lnTo>
                  <a:pt x="2647572" y="855077"/>
                </a:lnTo>
                <a:lnTo>
                  <a:pt x="2639688" y="836154"/>
                </a:lnTo>
                <a:lnTo>
                  <a:pt x="2622342" y="829847"/>
                </a:lnTo>
                <a:close/>
              </a:path>
              <a:path w="6069330" h="2337435">
                <a:moveTo>
                  <a:pt x="2686587" y="855687"/>
                </a:moveTo>
                <a:lnTo>
                  <a:pt x="2669246" y="861992"/>
                </a:lnTo>
                <a:lnTo>
                  <a:pt x="2661365" y="880905"/>
                </a:lnTo>
                <a:lnTo>
                  <a:pt x="2669246" y="899829"/>
                </a:lnTo>
                <a:lnTo>
                  <a:pt x="2686587" y="906136"/>
                </a:lnTo>
                <a:lnTo>
                  <a:pt x="2703927" y="899829"/>
                </a:lnTo>
                <a:lnTo>
                  <a:pt x="2711809" y="880905"/>
                </a:lnTo>
                <a:lnTo>
                  <a:pt x="2703927" y="861992"/>
                </a:lnTo>
                <a:lnTo>
                  <a:pt x="2686587" y="855687"/>
                </a:lnTo>
                <a:close/>
              </a:path>
              <a:path w="6069330" h="2337435">
                <a:moveTo>
                  <a:pt x="2750133" y="883259"/>
                </a:moveTo>
                <a:lnTo>
                  <a:pt x="2732787" y="889566"/>
                </a:lnTo>
                <a:lnTo>
                  <a:pt x="2724903" y="908489"/>
                </a:lnTo>
                <a:lnTo>
                  <a:pt x="2732787" y="927412"/>
                </a:lnTo>
                <a:lnTo>
                  <a:pt x="2750133" y="933719"/>
                </a:lnTo>
                <a:lnTo>
                  <a:pt x="2767479" y="927412"/>
                </a:lnTo>
                <a:lnTo>
                  <a:pt x="2775364" y="908489"/>
                </a:lnTo>
                <a:lnTo>
                  <a:pt x="2767479" y="889566"/>
                </a:lnTo>
                <a:lnTo>
                  <a:pt x="2750133" y="883259"/>
                </a:lnTo>
                <a:close/>
              </a:path>
              <a:path w="6069330" h="2337435">
                <a:moveTo>
                  <a:pt x="2813639" y="910004"/>
                </a:moveTo>
                <a:lnTo>
                  <a:pt x="2796293" y="916311"/>
                </a:lnTo>
                <a:lnTo>
                  <a:pt x="2788409" y="935234"/>
                </a:lnTo>
                <a:lnTo>
                  <a:pt x="2796293" y="954157"/>
                </a:lnTo>
                <a:lnTo>
                  <a:pt x="2813639" y="960464"/>
                </a:lnTo>
                <a:lnTo>
                  <a:pt x="2830985" y="954157"/>
                </a:lnTo>
                <a:lnTo>
                  <a:pt x="2838870" y="935234"/>
                </a:lnTo>
                <a:lnTo>
                  <a:pt x="2830985" y="916311"/>
                </a:lnTo>
                <a:lnTo>
                  <a:pt x="2813639" y="910004"/>
                </a:lnTo>
                <a:close/>
              </a:path>
              <a:path w="6069330" h="2337435">
                <a:moveTo>
                  <a:pt x="2876883" y="944265"/>
                </a:moveTo>
                <a:lnTo>
                  <a:pt x="2859537" y="950573"/>
                </a:lnTo>
                <a:lnTo>
                  <a:pt x="2851652" y="969496"/>
                </a:lnTo>
                <a:lnTo>
                  <a:pt x="2859537" y="988419"/>
                </a:lnTo>
                <a:lnTo>
                  <a:pt x="2876883" y="994726"/>
                </a:lnTo>
                <a:lnTo>
                  <a:pt x="2894229" y="988419"/>
                </a:lnTo>
                <a:lnTo>
                  <a:pt x="2902113" y="969496"/>
                </a:lnTo>
                <a:lnTo>
                  <a:pt x="2894229" y="950573"/>
                </a:lnTo>
                <a:lnTo>
                  <a:pt x="2876883" y="944265"/>
                </a:lnTo>
                <a:close/>
              </a:path>
              <a:path w="6069330" h="2337435">
                <a:moveTo>
                  <a:pt x="2939551" y="972419"/>
                </a:moveTo>
                <a:lnTo>
                  <a:pt x="2922205" y="978724"/>
                </a:lnTo>
                <a:lnTo>
                  <a:pt x="2914321" y="997639"/>
                </a:lnTo>
                <a:lnTo>
                  <a:pt x="2922205" y="1016561"/>
                </a:lnTo>
                <a:lnTo>
                  <a:pt x="2939551" y="1022869"/>
                </a:lnTo>
                <a:lnTo>
                  <a:pt x="2956897" y="1016561"/>
                </a:lnTo>
                <a:lnTo>
                  <a:pt x="2964781" y="997639"/>
                </a:lnTo>
                <a:lnTo>
                  <a:pt x="2956897" y="978724"/>
                </a:lnTo>
                <a:lnTo>
                  <a:pt x="2939551" y="972419"/>
                </a:lnTo>
                <a:close/>
              </a:path>
              <a:path w="6069330" h="2337435">
                <a:moveTo>
                  <a:pt x="3002173" y="996978"/>
                </a:moveTo>
                <a:lnTo>
                  <a:pt x="2984828" y="1003286"/>
                </a:lnTo>
                <a:lnTo>
                  <a:pt x="2976943" y="1022208"/>
                </a:lnTo>
                <a:lnTo>
                  <a:pt x="2984828" y="1041131"/>
                </a:lnTo>
                <a:lnTo>
                  <a:pt x="3002173" y="1047439"/>
                </a:lnTo>
                <a:lnTo>
                  <a:pt x="3019519" y="1041131"/>
                </a:lnTo>
                <a:lnTo>
                  <a:pt x="3027404" y="1022208"/>
                </a:lnTo>
                <a:lnTo>
                  <a:pt x="3019519" y="1003286"/>
                </a:lnTo>
                <a:lnTo>
                  <a:pt x="3002173" y="996978"/>
                </a:lnTo>
                <a:close/>
              </a:path>
              <a:path w="6069330" h="2337435">
                <a:moveTo>
                  <a:pt x="3065106" y="1026825"/>
                </a:moveTo>
                <a:lnTo>
                  <a:pt x="3047760" y="1033130"/>
                </a:lnTo>
                <a:lnTo>
                  <a:pt x="3039875" y="1052044"/>
                </a:lnTo>
                <a:lnTo>
                  <a:pt x="3047760" y="1070967"/>
                </a:lnTo>
                <a:lnTo>
                  <a:pt x="3065106" y="1077274"/>
                </a:lnTo>
                <a:lnTo>
                  <a:pt x="3082452" y="1070967"/>
                </a:lnTo>
                <a:lnTo>
                  <a:pt x="3090336" y="1052044"/>
                </a:lnTo>
                <a:lnTo>
                  <a:pt x="3082452" y="1033130"/>
                </a:lnTo>
                <a:lnTo>
                  <a:pt x="3065106" y="1026825"/>
                </a:lnTo>
                <a:close/>
              </a:path>
              <a:path w="6069330" h="2337435">
                <a:moveTo>
                  <a:pt x="3128023" y="1058928"/>
                </a:moveTo>
                <a:lnTo>
                  <a:pt x="3110677" y="1065233"/>
                </a:lnTo>
                <a:lnTo>
                  <a:pt x="3102792" y="1084147"/>
                </a:lnTo>
                <a:lnTo>
                  <a:pt x="3110677" y="1103070"/>
                </a:lnTo>
                <a:lnTo>
                  <a:pt x="3128023" y="1109377"/>
                </a:lnTo>
                <a:lnTo>
                  <a:pt x="3145369" y="1103070"/>
                </a:lnTo>
                <a:lnTo>
                  <a:pt x="3153253" y="1084147"/>
                </a:lnTo>
                <a:lnTo>
                  <a:pt x="3145369" y="1065233"/>
                </a:lnTo>
                <a:lnTo>
                  <a:pt x="3128023" y="1058928"/>
                </a:lnTo>
                <a:close/>
              </a:path>
              <a:path w="6069330" h="2337435">
                <a:moveTo>
                  <a:pt x="3190614" y="1083549"/>
                </a:moveTo>
                <a:lnTo>
                  <a:pt x="3173268" y="1089857"/>
                </a:lnTo>
                <a:lnTo>
                  <a:pt x="3165383" y="1108779"/>
                </a:lnTo>
                <a:lnTo>
                  <a:pt x="3173268" y="1127702"/>
                </a:lnTo>
                <a:lnTo>
                  <a:pt x="3190614" y="1134010"/>
                </a:lnTo>
                <a:lnTo>
                  <a:pt x="3207959" y="1127702"/>
                </a:lnTo>
                <a:lnTo>
                  <a:pt x="3215844" y="1108779"/>
                </a:lnTo>
                <a:lnTo>
                  <a:pt x="3207959" y="1089857"/>
                </a:lnTo>
                <a:lnTo>
                  <a:pt x="3190614" y="1083549"/>
                </a:lnTo>
                <a:close/>
              </a:path>
              <a:path w="6069330" h="2337435">
                <a:moveTo>
                  <a:pt x="3253157" y="1111148"/>
                </a:moveTo>
                <a:lnTo>
                  <a:pt x="3235811" y="1117456"/>
                </a:lnTo>
                <a:lnTo>
                  <a:pt x="3227927" y="1136379"/>
                </a:lnTo>
                <a:lnTo>
                  <a:pt x="3235811" y="1155301"/>
                </a:lnTo>
                <a:lnTo>
                  <a:pt x="3253157" y="1161608"/>
                </a:lnTo>
                <a:lnTo>
                  <a:pt x="3270503" y="1155301"/>
                </a:lnTo>
                <a:lnTo>
                  <a:pt x="3278388" y="1136379"/>
                </a:lnTo>
                <a:lnTo>
                  <a:pt x="3270503" y="1117456"/>
                </a:lnTo>
                <a:lnTo>
                  <a:pt x="3253157" y="1111148"/>
                </a:lnTo>
                <a:close/>
              </a:path>
              <a:path w="6069330" h="2337435">
                <a:moveTo>
                  <a:pt x="3315865" y="1139166"/>
                </a:moveTo>
                <a:lnTo>
                  <a:pt x="3298524" y="1145474"/>
                </a:lnTo>
                <a:lnTo>
                  <a:pt x="3290642" y="1164396"/>
                </a:lnTo>
                <a:lnTo>
                  <a:pt x="3298524" y="1183319"/>
                </a:lnTo>
                <a:lnTo>
                  <a:pt x="3315865" y="1189627"/>
                </a:lnTo>
                <a:lnTo>
                  <a:pt x="3333205" y="1183319"/>
                </a:lnTo>
                <a:lnTo>
                  <a:pt x="3341088" y="1164396"/>
                </a:lnTo>
                <a:lnTo>
                  <a:pt x="3333205" y="1145474"/>
                </a:lnTo>
                <a:lnTo>
                  <a:pt x="3315865" y="1139166"/>
                </a:lnTo>
                <a:close/>
              </a:path>
              <a:path w="6069330" h="2337435">
                <a:moveTo>
                  <a:pt x="3378867" y="1170136"/>
                </a:moveTo>
                <a:lnTo>
                  <a:pt x="3361521" y="1176443"/>
                </a:lnTo>
                <a:lnTo>
                  <a:pt x="3353636" y="1195366"/>
                </a:lnTo>
                <a:lnTo>
                  <a:pt x="3361521" y="1214289"/>
                </a:lnTo>
                <a:lnTo>
                  <a:pt x="3378867" y="1220596"/>
                </a:lnTo>
                <a:lnTo>
                  <a:pt x="3396213" y="1214289"/>
                </a:lnTo>
                <a:lnTo>
                  <a:pt x="3404097" y="1195366"/>
                </a:lnTo>
                <a:lnTo>
                  <a:pt x="3396213" y="1176443"/>
                </a:lnTo>
                <a:lnTo>
                  <a:pt x="3378867" y="1170136"/>
                </a:lnTo>
                <a:close/>
              </a:path>
              <a:path w="6069330" h="2337435">
                <a:moveTo>
                  <a:pt x="3443818" y="1195576"/>
                </a:moveTo>
                <a:lnTo>
                  <a:pt x="3426473" y="1201883"/>
                </a:lnTo>
                <a:lnTo>
                  <a:pt x="3418588" y="1220806"/>
                </a:lnTo>
                <a:lnTo>
                  <a:pt x="3426473" y="1239729"/>
                </a:lnTo>
                <a:lnTo>
                  <a:pt x="3443818" y="1246037"/>
                </a:lnTo>
                <a:lnTo>
                  <a:pt x="3461164" y="1239729"/>
                </a:lnTo>
                <a:lnTo>
                  <a:pt x="3469049" y="1220806"/>
                </a:lnTo>
                <a:lnTo>
                  <a:pt x="3461164" y="1201883"/>
                </a:lnTo>
                <a:lnTo>
                  <a:pt x="3443818" y="1195576"/>
                </a:lnTo>
                <a:close/>
              </a:path>
              <a:path w="6069330" h="2337435">
                <a:moveTo>
                  <a:pt x="3508304" y="1233270"/>
                </a:moveTo>
                <a:lnTo>
                  <a:pt x="3490958" y="1239578"/>
                </a:lnTo>
                <a:lnTo>
                  <a:pt x="3483074" y="1258501"/>
                </a:lnTo>
                <a:lnTo>
                  <a:pt x="3490958" y="1277423"/>
                </a:lnTo>
                <a:lnTo>
                  <a:pt x="3508304" y="1283730"/>
                </a:lnTo>
                <a:lnTo>
                  <a:pt x="3525650" y="1277423"/>
                </a:lnTo>
                <a:lnTo>
                  <a:pt x="3533534" y="1258501"/>
                </a:lnTo>
                <a:lnTo>
                  <a:pt x="3525650" y="1239578"/>
                </a:lnTo>
                <a:lnTo>
                  <a:pt x="3508304" y="1233270"/>
                </a:lnTo>
                <a:close/>
              </a:path>
              <a:path w="6069330" h="2337435">
                <a:moveTo>
                  <a:pt x="3571795" y="1257592"/>
                </a:moveTo>
                <a:lnTo>
                  <a:pt x="3554449" y="1263899"/>
                </a:lnTo>
                <a:lnTo>
                  <a:pt x="3546565" y="1282822"/>
                </a:lnTo>
                <a:lnTo>
                  <a:pt x="3554449" y="1301745"/>
                </a:lnTo>
                <a:lnTo>
                  <a:pt x="3571795" y="1308052"/>
                </a:lnTo>
                <a:lnTo>
                  <a:pt x="3589141" y="1301745"/>
                </a:lnTo>
                <a:lnTo>
                  <a:pt x="3597026" y="1282822"/>
                </a:lnTo>
                <a:lnTo>
                  <a:pt x="3589141" y="1263899"/>
                </a:lnTo>
                <a:lnTo>
                  <a:pt x="3571795" y="1257592"/>
                </a:lnTo>
                <a:close/>
              </a:path>
              <a:path w="6069330" h="2337435">
                <a:moveTo>
                  <a:pt x="3637694" y="1286526"/>
                </a:moveTo>
                <a:lnTo>
                  <a:pt x="3620348" y="1292834"/>
                </a:lnTo>
                <a:lnTo>
                  <a:pt x="3612464" y="1311757"/>
                </a:lnTo>
                <a:lnTo>
                  <a:pt x="3620348" y="1330680"/>
                </a:lnTo>
                <a:lnTo>
                  <a:pt x="3637694" y="1336988"/>
                </a:lnTo>
                <a:lnTo>
                  <a:pt x="3655040" y="1330680"/>
                </a:lnTo>
                <a:lnTo>
                  <a:pt x="3662925" y="1311757"/>
                </a:lnTo>
                <a:lnTo>
                  <a:pt x="3655040" y="1292834"/>
                </a:lnTo>
                <a:lnTo>
                  <a:pt x="3637694" y="1286526"/>
                </a:lnTo>
                <a:close/>
              </a:path>
              <a:path w="6069330" h="2337435">
                <a:moveTo>
                  <a:pt x="3708121" y="1317371"/>
                </a:moveTo>
                <a:lnTo>
                  <a:pt x="3690780" y="1323679"/>
                </a:lnTo>
                <a:lnTo>
                  <a:pt x="3682898" y="1342601"/>
                </a:lnTo>
                <a:lnTo>
                  <a:pt x="3690780" y="1361524"/>
                </a:lnTo>
                <a:lnTo>
                  <a:pt x="3708121" y="1367832"/>
                </a:lnTo>
                <a:lnTo>
                  <a:pt x="3725461" y="1361524"/>
                </a:lnTo>
                <a:lnTo>
                  <a:pt x="3733344" y="1342601"/>
                </a:lnTo>
                <a:lnTo>
                  <a:pt x="3725461" y="1323679"/>
                </a:lnTo>
                <a:lnTo>
                  <a:pt x="3708121" y="1317371"/>
                </a:lnTo>
                <a:close/>
              </a:path>
              <a:path w="6069330" h="2337435">
                <a:moveTo>
                  <a:pt x="3781932" y="1352984"/>
                </a:moveTo>
                <a:lnTo>
                  <a:pt x="3764587" y="1359292"/>
                </a:lnTo>
                <a:lnTo>
                  <a:pt x="3756703" y="1378215"/>
                </a:lnTo>
                <a:lnTo>
                  <a:pt x="3764587" y="1397138"/>
                </a:lnTo>
                <a:lnTo>
                  <a:pt x="3781932" y="1403445"/>
                </a:lnTo>
                <a:lnTo>
                  <a:pt x="3799278" y="1397138"/>
                </a:lnTo>
                <a:lnTo>
                  <a:pt x="3807162" y="1378215"/>
                </a:lnTo>
                <a:lnTo>
                  <a:pt x="3799278" y="1359292"/>
                </a:lnTo>
                <a:lnTo>
                  <a:pt x="3781932" y="1352984"/>
                </a:lnTo>
                <a:close/>
              </a:path>
              <a:path w="6069330" h="2337435">
                <a:moveTo>
                  <a:pt x="3857663" y="1384839"/>
                </a:moveTo>
                <a:lnTo>
                  <a:pt x="3840317" y="1391146"/>
                </a:lnTo>
                <a:lnTo>
                  <a:pt x="3832433" y="1410069"/>
                </a:lnTo>
                <a:lnTo>
                  <a:pt x="3840317" y="1428992"/>
                </a:lnTo>
                <a:lnTo>
                  <a:pt x="3857663" y="1435300"/>
                </a:lnTo>
                <a:lnTo>
                  <a:pt x="3875009" y="1428992"/>
                </a:lnTo>
                <a:lnTo>
                  <a:pt x="3882894" y="1410069"/>
                </a:lnTo>
                <a:lnTo>
                  <a:pt x="3875009" y="1391146"/>
                </a:lnTo>
                <a:lnTo>
                  <a:pt x="3857663" y="1384839"/>
                </a:lnTo>
                <a:close/>
              </a:path>
              <a:path w="6069330" h="2337435">
                <a:moveTo>
                  <a:pt x="3936872" y="1421229"/>
                </a:moveTo>
                <a:lnTo>
                  <a:pt x="3919526" y="1427536"/>
                </a:lnTo>
                <a:lnTo>
                  <a:pt x="3911641" y="1446459"/>
                </a:lnTo>
                <a:lnTo>
                  <a:pt x="3919526" y="1465382"/>
                </a:lnTo>
                <a:lnTo>
                  <a:pt x="3936872" y="1471689"/>
                </a:lnTo>
                <a:lnTo>
                  <a:pt x="3954218" y="1465382"/>
                </a:lnTo>
                <a:lnTo>
                  <a:pt x="3962102" y="1446459"/>
                </a:lnTo>
                <a:lnTo>
                  <a:pt x="3954218" y="1427536"/>
                </a:lnTo>
                <a:lnTo>
                  <a:pt x="3936872" y="1421229"/>
                </a:lnTo>
                <a:close/>
              </a:path>
              <a:path w="6069330" h="2337435">
                <a:moveTo>
                  <a:pt x="4018132" y="1465648"/>
                </a:moveTo>
                <a:lnTo>
                  <a:pt x="4000786" y="1471955"/>
                </a:lnTo>
                <a:lnTo>
                  <a:pt x="3992901" y="1490878"/>
                </a:lnTo>
                <a:lnTo>
                  <a:pt x="4000786" y="1509801"/>
                </a:lnTo>
                <a:lnTo>
                  <a:pt x="4018132" y="1516108"/>
                </a:lnTo>
                <a:lnTo>
                  <a:pt x="4035477" y="1509801"/>
                </a:lnTo>
                <a:lnTo>
                  <a:pt x="4043362" y="1490878"/>
                </a:lnTo>
                <a:lnTo>
                  <a:pt x="4035477" y="1471955"/>
                </a:lnTo>
                <a:lnTo>
                  <a:pt x="4018132" y="1465648"/>
                </a:lnTo>
                <a:close/>
              </a:path>
              <a:path w="6069330" h="2337435">
                <a:moveTo>
                  <a:pt x="4102217" y="1489908"/>
                </a:moveTo>
                <a:lnTo>
                  <a:pt x="4084871" y="1496215"/>
                </a:lnTo>
                <a:lnTo>
                  <a:pt x="4076987" y="1515138"/>
                </a:lnTo>
                <a:lnTo>
                  <a:pt x="4084871" y="1534061"/>
                </a:lnTo>
                <a:lnTo>
                  <a:pt x="4102217" y="1540368"/>
                </a:lnTo>
                <a:lnTo>
                  <a:pt x="4119563" y="1534061"/>
                </a:lnTo>
                <a:lnTo>
                  <a:pt x="4127447" y="1515138"/>
                </a:lnTo>
                <a:lnTo>
                  <a:pt x="4119563" y="1496215"/>
                </a:lnTo>
                <a:lnTo>
                  <a:pt x="4102217" y="1489908"/>
                </a:lnTo>
                <a:close/>
              </a:path>
              <a:path w="6069330" h="2337435">
                <a:moveTo>
                  <a:pt x="4191257" y="1533224"/>
                </a:moveTo>
                <a:lnTo>
                  <a:pt x="4173912" y="1539531"/>
                </a:lnTo>
                <a:lnTo>
                  <a:pt x="4166027" y="1558454"/>
                </a:lnTo>
                <a:lnTo>
                  <a:pt x="4173912" y="1577377"/>
                </a:lnTo>
                <a:lnTo>
                  <a:pt x="4191257" y="1583685"/>
                </a:lnTo>
                <a:lnTo>
                  <a:pt x="4208603" y="1577377"/>
                </a:lnTo>
                <a:lnTo>
                  <a:pt x="4216487" y="1558454"/>
                </a:lnTo>
                <a:lnTo>
                  <a:pt x="4208603" y="1539531"/>
                </a:lnTo>
                <a:lnTo>
                  <a:pt x="4191257" y="1533224"/>
                </a:lnTo>
                <a:close/>
              </a:path>
              <a:path w="6069330" h="2337435">
                <a:moveTo>
                  <a:pt x="4287815" y="1569924"/>
                </a:moveTo>
                <a:lnTo>
                  <a:pt x="4270469" y="1576232"/>
                </a:lnTo>
                <a:lnTo>
                  <a:pt x="4262584" y="1595155"/>
                </a:lnTo>
                <a:lnTo>
                  <a:pt x="4270469" y="1614077"/>
                </a:lnTo>
                <a:lnTo>
                  <a:pt x="4287815" y="1620385"/>
                </a:lnTo>
                <a:lnTo>
                  <a:pt x="4305161" y="1614077"/>
                </a:lnTo>
                <a:lnTo>
                  <a:pt x="4313045" y="1595155"/>
                </a:lnTo>
                <a:lnTo>
                  <a:pt x="4305161" y="1576232"/>
                </a:lnTo>
                <a:lnTo>
                  <a:pt x="4287815" y="1569924"/>
                </a:lnTo>
                <a:close/>
              </a:path>
              <a:path w="6069330" h="2337435">
                <a:moveTo>
                  <a:pt x="4393055" y="1616191"/>
                </a:moveTo>
                <a:lnTo>
                  <a:pt x="4375709" y="1622499"/>
                </a:lnTo>
                <a:lnTo>
                  <a:pt x="4367824" y="1641422"/>
                </a:lnTo>
                <a:lnTo>
                  <a:pt x="4375709" y="1660345"/>
                </a:lnTo>
                <a:lnTo>
                  <a:pt x="4393055" y="1666653"/>
                </a:lnTo>
                <a:lnTo>
                  <a:pt x="4410401" y="1660345"/>
                </a:lnTo>
                <a:lnTo>
                  <a:pt x="4418285" y="1641422"/>
                </a:lnTo>
                <a:lnTo>
                  <a:pt x="4410401" y="1622499"/>
                </a:lnTo>
                <a:lnTo>
                  <a:pt x="4393055" y="1616191"/>
                </a:lnTo>
                <a:close/>
              </a:path>
              <a:path w="6069330" h="2337435">
                <a:moveTo>
                  <a:pt x="4507830" y="1660922"/>
                </a:moveTo>
                <a:lnTo>
                  <a:pt x="4490484" y="1667229"/>
                </a:lnTo>
                <a:lnTo>
                  <a:pt x="4482599" y="1686152"/>
                </a:lnTo>
                <a:lnTo>
                  <a:pt x="4490484" y="1705075"/>
                </a:lnTo>
                <a:lnTo>
                  <a:pt x="4507830" y="1711382"/>
                </a:lnTo>
                <a:lnTo>
                  <a:pt x="4525176" y="1705075"/>
                </a:lnTo>
                <a:lnTo>
                  <a:pt x="4533060" y="1686152"/>
                </a:lnTo>
                <a:lnTo>
                  <a:pt x="4525176" y="1667229"/>
                </a:lnTo>
                <a:lnTo>
                  <a:pt x="4507830" y="1660922"/>
                </a:lnTo>
                <a:close/>
              </a:path>
              <a:path w="6069330" h="2337435">
                <a:moveTo>
                  <a:pt x="4633788" y="1724925"/>
                </a:moveTo>
                <a:lnTo>
                  <a:pt x="4616442" y="1731233"/>
                </a:lnTo>
                <a:lnTo>
                  <a:pt x="4608558" y="1750156"/>
                </a:lnTo>
                <a:lnTo>
                  <a:pt x="4616442" y="1769079"/>
                </a:lnTo>
                <a:lnTo>
                  <a:pt x="4633788" y="1775386"/>
                </a:lnTo>
                <a:lnTo>
                  <a:pt x="4651134" y="1769079"/>
                </a:lnTo>
                <a:lnTo>
                  <a:pt x="4659019" y="1750156"/>
                </a:lnTo>
                <a:lnTo>
                  <a:pt x="4651134" y="1731233"/>
                </a:lnTo>
                <a:lnTo>
                  <a:pt x="4633788" y="1724925"/>
                </a:lnTo>
                <a:close/>
              </a:path>
              <a:path w="6069330" h="2337435">
                <a:moveTo>
                  <a:pt x="4775355" y="1781987"/>
                </a:moveTo>
                <a:lnTo>
                  <a:pt x="4758009" y="1788295"/>
                </a:lnTo>
                <a:lnTo>
                  <a:pt x="4750125" y="1807218"/>
                </a:lnTo>
                <a:lnTo>
                  <a:pt x="4758009" y="1826140"/>
                </a:lnTo>
                <a:lnTo>
                  <a:pt x="4775355" y="1832448"/>
                </a:lnTo>
                <a:lnTo>
                  <a:pt x="4792701" y="1826140"/>
                </a:lnTo>
                <a:lnTo>
                  <a:pt x="4800586" y="1807218"/>
                </a:lnTo>
                <a:lnTo>
                  <a:pt x="4792701" y="1788295"/>
                </a:lnTo>
                <a:lnTo>
                  <a:pt x="4775355" y="1781987"/>
                </a:lnTo>
                <a:close/>
              </a:path>
              <a:path w="6069330" h="2337435">
                <a:moveTo>
                  <a:pt x="4950500" y="1858416"/>
                </a:moveTo>
                <a:lnTo>
                  <a:pt x="4933154" y="1864724"/>
                </a:lnTo>
                <a:lnTo>
                  <a:pt x="4925269" y="1883647"/>
                </a:lnTo>
                <a:lnTo>
                  <a:pt x="4933154" y="1902570"/>
                </a:lnTo>
                <a:lnTo>
                  <a:pt x="4950500" y="1908877"/>
                </a:lnTo>
                <a:lnTo>
                  <a:pt x="4967845" y="1902570"/>
                </a:lnTo>
                <a:lnTo>
                  <a:pt x="4975730" y="1883647"/>
                </a:lnTo>
                <a:lnTo>
                  <a:pt x="4967845" y="1864724"/>
                </a:lnTo>
                <a:lnTo>
                  <a:pt x="4950500" y="1858416"/>
                </a:lnTo>
                <a:close/>
              </a:path>
              <a:path w="6069330" h="2337435">
                <a:moveTo>
                  <a:pt x="5174887" y="1939579"/>
                </a:moveTo>
                <a:lnTo>
                  <a:pt x="5157546" y="1945883"/>
                </a:lnTo>
                <a:lnTo>
                  <a:pt x="5149664" y="1964797"/>
                </a:lnTo>
                <a:lnTo>
                  <a:pt x="5157546" y="1983720"/>
                </a:lnTo>
                <a:lnTo>
                  <a:pt x="5174887" y="1990028"/>
                </a:lnTo>
                <a:lnTo>
                  <a:pt x="5192228" y="1983720"/>
                </a:lnTo>
                <a:lnTo>
                  <a:pt x="5200110" y="1964797"/>
                </a:lnTo>
                <a:lnTo>
                  <a:pt x="5192228" y="1945883"/>
                </a:lnTo>
                <a:lnTo>
                  <a:pt x="5174887" y="1939579"/>
                </a:lnTo>
                <a:close/>
              </a:path>
              <a:path w="6069330" h="2337435">
                <a:moveTo>
                  <a:pt x="5469367" y="2052774"/>
                </a:moveTo>
                <a:lnTo>
                  <a:pt x="5452021" y="2059081"/>
                </a:lnTo>
                <a:lnTo>
                  <a:pt x="5444136" y="2078004"/>
                </a:lnTo>
                <a:lnTo>
                  <a:pt x="5452021" y="2096927"/>
                </a:lnTo>
                <a:lnTo>
                  <a:pt x="5469367" y="2103234"/>
                </a:lnTo>
                <a:lnTo>
                  <a:pt x="5486713" y="2096927"/>
                </a:lnTo>
                <a:lnTo>
                  <a:pt x="5494597" y="2078004"/>
                </a:lnTo>
                <a:lnTo>
                  <a:pt x="5486713" y="2059081"/>
                </a:lnTo>
                <a:lnTo>
                  <a:pt x="5469367" y="2052774"/>
                </a:lnTo>
                <a:close/>
              </a:path>
              <a:path w="6069330" h="2337435">
                <a:moveTo>
                  <a:pt x="6043547" y="2286642"/>
                </a:moveTo>
                <a:lnTo>
                  <a:pt x="6026207" y="2292950"/>
                </a:lnTo>
                <a:lnTo>
                  <a:pt x="6018325" y="2311873"/>
                </a:lnTo>
                <a:lnTo>
                  <a:pt x="6026207" y="2330796"/>
                </a:lnTo>
                <a:lnTo>
                  <a:pt x="6043547" y="2337104"/>
                </a:lnTo>
                <a:lnTo>
                  <a:pt x="6060887" y="2330796"/>
                </a:lnTo>
                <a:lnTo>
                  <a:pt x="6068769" y="2311873"/>
                </a:lnTo>
                <a:lnTo>
                  <a:pt x="6060887" y="2292950"/>
                </a:lnTo>
                <a:lnTo>
                  <a:pt x="6043547" y="2286642"/>
                </a:lnTo>
                <a:close/>
              </a:path>
            </a:pathLst>
          </a:custGeom>
          <a:solidFill>
            <a:srgbClr val="CACFD9"/>
          </a:solidFill>
        </p:spPr>
        <p:txBody>
          <a:bodyPr wrap="square" lIns="0" tIns="0" rIns="0" bIns="0" rtlCol="0"/>
          <a:lstStyle/>
          <a:p>
            <a:endParaRPr>
              <a:solidFill>
                <a:prstClr val="black"/>
              </a:solidFill>
              <a:latin typeface="Calibri"/>
            </a:endParaRPr>
          </a:p>
        </p:txBody>
      </p:sp>
      <p:sp>
        <p:nvSpPr>
          <p:cNvPr id="373" name="object 373"/>
          <p:cNvSpPr/>
          <p:nvPr/>
        </p:nvSpPr>
        <p:spPr>
          <a:xfrm>
            <a:off x="3002123" y="2468891"/>
            <a:ext cx="6169025" cy="2279015"/>
          </a:xfrm>
          <a:custGeom>
            <a:avLst/>
            <a:gdLst/>
            <a:ahLst/>
            <a:cxnLst/>
            <a:rect l="l" t="t" r="r" b="b"/>
            <a:pathLst>
              <a:path w="6169025" h="2279015">
                <a:moveTo>
                  <a:pt x="25229" y="0"/>
                </a:moveTo>
                <a:lnTo>
                  <a:pt x="7884" y="6307"/>
                </a:lnTo>
                <a:lnTo>
                  <a:pt x="0" y="25229"/>
                </a:lnTo>
                <a:lnTo>
                  <a:pt x="7884" y="44152"/>
                </a:lnTo>
                <a:lnTo>
                  <a:pt x="25229" y="50460"/>
                </a:lnTo>
                <a:lnTo>
                  <a:pt x="42574" y="44152"/>
                </a:lnTo>
                <a:lnTo>
                  <a:pt x="50458" y="25229"/>
                </a:lnTo>
                <a:lnTo>
                  <a:pt x="42574" y="6307"/>
                </a:lnTo>
                <a:lnTo>
                  <a:pt x="25229" y="0"/>
                </a:lnTo>
                <a:close/>
              </a:path>
              <a:path w="6169025" h="2279015">
                <a:moveTo>
                  <a:pt x="122164" y="6522"/>
                </a:moveTo>
                <a:lnTo>
                  <a:pt x="104819" y="12830"/>
                </a:lnTo>
                <a:lnTo>
                  <a:pt x="96935" y="31752"/>
                </a:lnTo>
                <a:lnTo>
                  <a:pt x="104819" y="50675"/>
                </a:lnTo>
                <a:lnTo>
                  <a:pt x="122164" y="56983"/>
                </a:lnTo>
                <a:lnTo>
                  <a:pt x="139509" y="50675"/>
                </a:lnTo>
                <a:lnTo>
                  <a:pt x="147393" y="31752"/>
                </a:lnTo>
                <a:lnTo>
                  <a:pt x="139509" y="12830"/>
                </a:lnTo>
                <a:lnTo>
                  <a:pt x="122164" y="6522"/>
                </a:lnTo>
                <a:close/>
              </a:path>
              <a:path w="6169025" h="2279015">
                <a:moveTo>
                  <a:pt x="216261" y="15593"/>
                </a:moveTo>
                <a:lnTo>
                  <a:pt x="198916" y="21900"/>
                </a:lnTo>
                <a:lnTo>
                  <a:pt x="191032" y="40822"/>
                </a:lnTo>
                <a:lnTo>
                  <a:pt x="198916" y="59745"/>
                </a:lnTo>
                <a:lnTo>
                  <a:pt x="216261" y="66053"/>
                </a:lnTo>
                <a:lnTo>
                  <a:pt x="233607" y="59745"/>
                </a:lnTo>
                <a:lnTo>
                  <a:pt x="241491" y="40822"/>
                </a:lnTo>
                <a:lnTo>
                  <a:pt x="233607" y="21900"/>
                </a:lnTo>
                <a:lnTo>
                  <a:pt x="216261" y="15593"/>
                </a:lnTo>
                <a:close/>
              </a:path>
              <a:path w="6169025" h="2279015">
                <a:moveTo>
                  <a:pt x="308830" y="27567"/>
                </a:moveTo>
                <a:lnTo>
                  <a:pt x="291484" y="33875"/>
                </a:lnTo>
                <a:lnTo>
                  <a:pt x="283599" y="52797"/>
                </a:lnTo>
                <a:lnTo>
                  <a:pt x="291484" y="71720"/>
                </a:lnTo>
                <a:lnTo>
                  <a:pt x="308830" y="78028"/>
                </a:lnTo>
                <a:lnTo>
                  <a:pt x="326176" y="71720"/>
                </a:lnTo>
                <a:lnTo>
                  <a:pt x="334060" y="52797"/>
                </a:lnTo>
                <a:lnTo>
                  <a:pt x="326176" y="33875"/>
                </a:lnTo>
                <a:lnTo>
                  <a:pt x="308830" y="27567"/>
                </a:lnTo>
                <a:close/>
              </a:path>
              <a:path w="6169025" h="2279015">
                <a:moveTo>
                  <a:pt x="399547" y="41949"/>
                </a:moveTo>
                <a:lnTo>
                  <a:pt x="382201" y="48256"/>
                </a:lnTo>
                <a:lnTo>
                  <a:pt x="374317" y="67179"/>
                </a:lnTo>
                <a:lnTo>
                  <a:pt x="382201" y="86102"/>
                </a:lnTo>
                <a:lnTo>
                  <a:pt x="399547" y="92409"/>
                </a:lnTo>
                <a:lnTo>
                  <a:pt x="416893" y="86102"/>
                </a:lnTo>
                <a:lnTo>
                  <a:pt x="424778" y="67179"/>
                </a:lnTo>
                <a:lnTo>
                  <a:pt x="416893" y="48256"/>
                </a:lnTo>
                <a:lnTo>
                  <a:pt x="399547" y="41949"/>
                </a:lnTo>
                <a:close/>
              </a:path>
              <a:path w="6169025" h="2279015">
                <a:moveTo>
                  <a:pt x="487905" y="59266"/>
                </a:moveTo>
                <a:lnTo>
                  <a:pt x="470559" y="65573"/>
                </a:lnTo>
                <a:lnTo>
                  <a:pt x="462674" y="84496"/>
                </a:lnTo>
                <a:lnTo>
                  <a:pt x="470559" y="103419"/>
                </a:lnTo>
                <a:lnTo>
                  <a:pt x="487905" y="109727"/>
                </a:lnTo>
                <a:lnTo>
                  <a:pt x="505251" y="103419"/>
                </a:lnTo>
                <a:lnTo>
                  <a:pt x="513135" y="84496"/>
                </a:lnTo>
                <a:lnTo>
                  <a:pt x="505251" y="65573"/>
                </a:lnTo>
                <a:lnTo>
                  <a:pt x="487905" y="59266"/>
                </a:lnTo>
                <a:close/>
              </a:path>
              <a:path w="6169025" h="2279015">
                <a:moveTo>
                  <a:pt x="574957" y="78059"/>
                </a:moveTo>
                <a:lnTo>
                  <a:pt x="557611" y="84367"/>
                </a:lnTo>
                <a:lnTo>
                  <a:pt x="549727" y="103290"/>
                </a:lnTo>
                <a:lnTo>
                  <a:pt x="557611" y="122204"/>
                </a:lnTo>
                <a:lnTo>
                  <a:pt x="574957" y="128508"/>
                </a:lnTo>
                <a:lnTo>
                  <a:pt x="592303" y="122204"/>
                </a:lnTo>
                <a:lnTo>
                  <a:pt x="600188" y="103290"/>
                </a:lnTo>
                <a:lnTo>
                  <a:pt x="592303" y="84367"/>
                </a:lnTo>
                <a:lnTo>
                  <a:pt x="574957" y="78059"/>
                </a:lnTo>
                <a:close/>
              </a:path>
              <a:path w="6169025" h="2279015">
                <a:moveTo>
                  <a:pt x="660286" y="98451"/>
                </a:moveTo>
                <a:lnTo>
                  <a:pt x="642940" y="104759"/>
                </a:lnTo>
                <a:lnTo>
                  <a:pt x="635055" y="123682"/>
                </a:lnTo>
                <a:lnTo>
                  <a:pt x="642940" y="142605"/>
                </a:lnTo>
                <a:lnTo>
                  <a:pt x="660286" y="148912"/>
                </a:lnTo>
                <a:lnTo>
                  <a:pt x="677632" y="142605"/>
                </a:lnTo>
                <a:lnTo>
                  <a:pt x="685516" y="123682"/>
                </a:lnTo>
                <a:lnTo>
                  <a:pt x="677632" y="104759"/>
                </a:lnTo>
                <a:lnTo>
                  <a:pt x="660286" y="98451"/>
                </a:lnTo>
                <a:close/>
              </a:path>
              <a:path w="6169025" h="2279015">
                <a:moveTo>
                  <a:pt x="744503" y="119559"/>
                </a:moveTo>
                <a:lnTo>
                  <a:pt x="727163" y="125866"/>
                </a:lnTo>
                <a:lnTo>
                  <a:pt x="719281" y="144788"/>
                </a:lnTo>
                <a:lnTo>
                  <a:pt x="727163" y="163711"/>
                </a:lnTo>
                <a:lnTo>
                  <a:pt x="744503" y="170019"/>
                </a:lnTo>
                <a:lnTo>
                  <a:pt x="761844" y="163711"/>
                </a:lnTo>
                <a:lnTo>
                  <a:pt x="769726" y="144788"/>
                </a:lnTo>
                <a:lnTo>
                  <a:pt x="761844" y="125866"/>
                </a:lnTo>
                <a:lnTo>
                  <a:pt x="744503" y="119559"/>
                </a:lnTo>
                <a:close/>
              </a:path>
              <a:path w="6169025" h="2279015">
                <a:moveTo>
                  <a:pt x="828100" y="141873"/>
                </a:moveTo>
                <a:lnTo>
                  <a:pt x="810754" y="148178"/>
                </a:lnTo>
                <a:lnTo>
                  <a:pt x="802869" y="167092"/>
                </a:lnTo>
                <a:lnTo>
                  <a:pt x="810754" y="186014"/>
                </a:lnTo>
                <a:lnTo>
                  <a:pt x="828100" y="192322"/>
                </a:lnTo>
                <a:lnTo>
                  <a:pt x="845446" y="186014"/>
                </a:lnTo>
                <a:lnTo>
                  <a:pt x="853330" y="167092"/>
                </a:lnTo>
                <a:lnTo>
                  <a:pt x="845446" y="148178"/>
                </a:lnTo>
                <a:lnTo>
                  <a:pt x="828100" y="141873"/>
                </a:lnTo>
                <a:close/>
              </a:path>
              <a:path w="6169025" h="2279015">
                <a:moveTo>
                  <a:pt x="910555" y="165236"/>
                </a:moveTo>
                <a:lnTo>
                  <a:pt x="893209" y="171543"/>
                </a:lnTo>
                <a:lnTo>
                  <a:pt x="885324" y="190466"/>
                </a:lnTo>
                <a:lnTo>
                  <a:pt x="893209" y="209389"/>
                </a:lnTo>
                <a:lnTo>
                  <a:pt x="910555" y="215696"/>
                </a:lnTo>
                <a:lnTo>
                  <a:pt x="927901" y="209389"/>
                </a:lnTo>
                <a:lnTo>
                  <a:pt x="935785" y="190466"/>
                </a:lnTo>
                <a:lnTo>
                  <a:pt x="927901" y="171543"/>
                </a:lnTo>
                <a:lnTo>
                  <a:pt x="910555" y="165236"/>
                </a:lnTo>
                <a:close/>
              </a:path>
              <a:path w="6169025" h="2279015">
                <a:moveTo>
                  <a:pt x="991503" y="189305"/>
                </a:moveTo>
                <a:lnTo>
                  <a:pt x="974157" y="195610"/>
                </a:lnTo>
                <a:lnTo>
                  <a:pt x="966273" y="214524"/>
                </a:lnTo>
                <a:lnTo>
                  <a:pt x="974157" y="233446"/>
                </a:lnTo>
                <a:lnTo>
                  <a:pt x="991503" y="239754"/>
                </a:lnTo>
                <a:lnTo>
                  <a:pt x="1008849" y="233446"/>
                </a:lnTo>
                <a:lnTo>
                  <a:pt x="1016734" y="214524"/>
                </a:lnTo>
                <a:lnTo>
                  <a:pt x="1008849" y="195610"/>
                </a:lnTo>
                <a:lnTo>
                  <a:pt x="991503" y="189305"/>
                </a:lnTo>
                <a:close/>
              </a:path>
              <a:path w="6169025" h="2279015">
                <a:moveTo>
                  <a:pt x="1071319" y="214268"/>
                </a:moveTo>
                <a:lnTo>
                  <a:pt x="1053973" y="220575"/>
                </a:lnTo>
                <a:lnTo>
                  <a:pt x="1046088" y="239497"/>
                </a:lnTo>
                <a:lnTo>
                  <a:pt x="1053973" y="258420"/>
                </a:lnTo>
                <a:lnTo>
                  <a:pt x="1071319" y="264728"/>
                </a:lnTo>
                <a:lnTo>
                  <a:pt x="1088665" y="258420"/>
                </a:lnTo>
                <a:lnTo>
                  <a:pt x="1096549" y="239497"/>
                </a:lnTo>
                <a:lnTo>
                  <a:pt x="1088665" y="220575"/>
                </a:lnTo>
                <a:lnTo>
                  <a:pt x="1071319" y="214268"/>
                </a:lnTo>
                <a:close/>
              </a:path>
              <a:path w="6169025" h="2279015">
                <a:moveTo>
                  <a:pt x="1150295" y="240003"/>
                </a:moveTo>
                <a:lnTo>
                  <a:pt x="1132949" y="246310"/>
                </a:lnTo>
                <a:lnTo>
                  <a:pt x="1125065" y="265233"/>
                </a:lnTo>
                <a:lnTo>
                  <a:pt x="1132949" y="284156"/>
                </a:lnTo>
                <a:lnTo>
                  <a:pt x="1150295" y="290463"/>
                </a:lnTo>
                <a:lnTo>
                  <a:pt x="1167641" y="284156"/>
                </a:lnTo>
                <a:lnTo>
                  <a:pt x="1175525" y="265233"/>
                </a:lnTo>
                <a:lnTo>
                  <a:pt x="1167641" y="246310"/>
                </a:lnTo>
                <a:lnTo>
                  <a:pt x="1150295" y="240003"/>
                </a:lnTo>
                <a:close/>
              </a:path>
              <a:path w="6169025" h="2279015">
                <a:moveTo>
                  <a:pt x="1228067" y="265303"/>
                </a:moveTo>
                <a:lnTo>
                  <a:pt x="1210727" y="271611"/>
                </a:lnTo>
                <a:lnTo>
                  <a:pt x="1202844" y="290534"/>
                </a:lnTo>
                <a:lnTo>
                  <a:pt x="1210727" y="309457"/>
                </a:lnTo>
                <a:lnTo>
                  <a:pt x="1228067" y="315764"/>
                </a:lnTo>
                <a:lnTo>
                  <a:pt x="1245408" y="309457"/>
                </a:lnTo>
                <a:lnTo>
                  <a:pt x="1253290" y="290534"/>
                </a:lnTo>
                <a:lnTo>
                  <a:pt x="1245408" y="271611"/>
                </a:lnTo>
                <a:lnTo>
                  <a:pt x="1228067" y="265303"/>
                </a:lnTo>
                <a:close/>
              </a:path>
              <a:path w="6169025" h="2279015">
                <a:moveTo>
                  <a:pt x="1304830" y="291178"/>
                </a:moveTo>
                <a:lnTo>
                  <a:pt x="1287484" y="297485"/>
                </a:lnTo>
                <a:lnTo>
                  <a:pt x="1279599" y="316409"/>
                </a:lnTo>
                <a:lnTo>
                  <a:pt x="1287484" y="335332"/>
                </a:lnTo>
                <a:lnTo>
                  <a:pt x="1304830" y="341639"/>
                </a:lnTo>
                <a:lnTo>
                  <a:pt x="1322176" y="335332"/>
                </a:lnTo>
                <a:lnTo>
                  <a:pt x="1330060" y="316409"/>
                </a:lnTo>
                <a:lnTo>
                  <a:pt x="1322176" y="297485"/>
                </a:lnTo>
                <a:lnTo>
                  <a:pt x="1304830" y="291178"/>
                </a:lnTo>
                <a:close/>
              </a:path>
              <a:path w="6169025" h="2279015">
                <a:moveTo>
                  <a:pt x="1380777" y="317472"/>
                </a:moveTo>
                <a:lnTo>
                  <a:pt x="1363431" y="323780"/>
                </a:lnTo>
                <a:lnTo>
                  <a:pt x="1355547" y="342703"/>
                </a:lnTo>
                <a:lnTo>
                  <a:pt x="1363431" y="361617"/>
                </a:lnTo>
                <a:lnTo>
                  <a:pt x="1380777" y="367922"/>
                </a:lnTo>
                <a:lnTo>
                  <a:pt x="1398123" y="361617"/>
                </a:lnTo>
                <a:lnTo>
                  <a:pt x="1406008" y="342703"/>
                </a:lnTo>
                <a:lnTo>
                  <a:pt x="1398123" y="323780"/>
                </a:lnTo>
                <a:lnTo>
                  <a:pt x="1380777" y="317472"/>
                </a:lnTo>
                <a:close/>
              </a:path>
              <a:path w="6169025" h="2279015">
                <a:moveTo>
                  <a:pt x="1455584" y="344248"/>
                </a:moveTo>
                <a:lnTo>
                  <a:pt x="1438243" y="350556"/>
                </a:lnTo>
                <a:lnTo>
                  <a:pt x="1430361" y="369478"/>
                </a:lnTo>
                <a:lnTo>
                  <a:pt x="1438243" y="388401"/>
                </a:lnTo>
                <a:lnTo>
                  <a:pt x="1455584" y="394709"/>
                </a:lnTo>
                <a:lnTo>
                  <a:pt x="1472925" y="388401"/>
                </a:lnTo>
                <a:lnTo>
                  <a:pt x="1480807" y="369478"/>
                </a:lnTo>
                <a:lnTo>
                  <a:pt x="1472925" y="350556"/>
                </a:lnTo>
                <a:lnTo>
                  <a:pt x="1455584" y="344248"/>
                </a:lnTo>
                <a:close/>
              </a:path>
              <a:path w="6169025" h="2279015">
                <a:moveTo>
                  <a:pt x="1530467" y="370869"/>
                </a:moveTo>
                <a:lnTo>
                  <a:pt x="1513121" y="377176"/>
                </a:lnTo>
                <a:lnTo>
                  <a:pt x="1505237" y="396099"/>
                </a:lnTo>
                <a:lnTo>
                  <a:pt x="1513121" y="415022"/>
                </a:lnTo>
                <a:lnTo>
                  <a:pt x="1530467" y="421329"/>
                </a:lnTo>
                <a:lnTo>
                  <a:pt x="1547813" y="415022"/>
                </a:lnTo>
                <a:lnTo>
                  <a:pt x="1555697" y="396099"/>
                </a:lnTo>
                <a:lnTo>
                  <a:pt x="1547813" y="377176"/>
                </a:lnTo>
                <a:lnTo>
                  <a:pt x="1530467" y="370869"/>
                </a:lnTo>
                <a:close/>
              </a:path>
              <a:path w="6169025" h="2279015">
                <a:moveTo>
                  <a:pt x="1603030" y="396635"/>
                </a:moveTo>
                <a:lnTo>
                  <a:pt x="1585684" y="402942"/>
                </a:lnTo>
                <a:lnTo>
                  <a:pt x="1577799" y="421866"/>
                </a:lnTo>
                <a:lnTo>
                  <a:pt x="1585684" y="440788"/>
                </a:lnTo>
                <a:lnTo>
                  <a:pt x="1603030" y="447095"/>
                </a:lnTo>
                <a:lnTo>
                  <a:pt x="1620376" y="440788"/>
                </a:lnTo>
                <a:lnTo>
                  <a:pt x="1628260" y="421866"/>
                </a:lnTo>
                <a:lnTo>
                  <a:pt x="1620376" y="402942"/>
                </a:lnTo>
                <a:lnTo>
                  <a:pt x="1603030" y="396635"/>
                </a:lnTo>
                <a:close/>
              </a:path>
              <a:path w="6169025" h="2279015">
                <a:moveTo>
                  <a:pt x="1673091" y="422385"/>
                </a:moveTo>
                <a:lnTo>
                  <a:pt x="1655745" y="428693"/>
                </a:lnTo>
                <a:lnTo>
                  <a:pt x="1647860" y="447616"/>
                </a:lnTo>
                <a:lnTo>
                  <a:pt x="1655745" y="466539"/>
                </a:lnTo>
                <a:lnTo>
                  <a:pt x="1673091" y="472847"/>
                </a:lnTo>
                <a:lnTo>
                  <a:pt x="1690436" y="466539"/>
                </a:lnTo>
                <a:lnTo>
                  <a:pt x="1698321" y="447616"/>
                </a:lnTo>
                <a:lnTo>
                  <a:pt x="1690436" y="428693"/>
                </a:lnTo>
                <a:lnTo>
                  <a:pt x="1673091" y="422385"/>
                </a:lnTo>
                <a:close/>
              </a:path>
              <a:path w="6169025" h="2279015">
                <a:moveTo>
                  <a:pt x="1743851" y="449566"/>
                </a:moveTo>
                <a:lnTo>
                  <a:pt x="1726505" y="455873"/>
                </a:lnTo>
                <a:lnTo>
                  <a:pt x="1718621" y="474795"/>
                </a:lnTo>
                <a:lnTo>
                  <a:pt x="1726505" y="493718"/>
                </a:lnTo>
                <a:lnTo>
                  <a:pt x="1743851" y="500026"/>
                </a:lnTo>
                <a:lnTo>
                  <a:pt x="1761197" y="493718"/>
                </a:lnTo>
                <a:lnTo>
                  <a:pt x="1769082" y="474795"/>
                </a:lnTo>
                <a:lnTo>
                  <a:pt x="1761197" y="455873"/>
                </a:lnTo>
                <a:lnTo>
                  <a:pt x="1743851" y="449566"/>
                </a:lnTo>
                <a:close/>
              </a:path>
              <a:path w="6169025" h="2279015">
                <a:moveTo>
                  <a:pt x="1814767" y="475020"/>
                </a:moveTo>
                <a:lnTo>
                  <a:pt x="1797421" y="481328"/>
                </a:lnTo>
                <a:lnTo>
                  <a:pt x="1789536" y="500251"/>
                </a:lnTo>
                <a:lnTo>
                  <a:pt x="1797421" y="519174"/>
                </a:lnTo>
                <a:lnTo>
                  <a:pt x="1814767" y="525482"/>
                </a:lnTo>
                <a:lnTo>
                  <a:pt x="1832113" y="519174"/>
                </a:lnTo>
                <a:lnTo>
                  <a:pt x="1839997" y="500251"/>
                </a:lnTo>
                <a:lnTo>
                  <a:pt x="1832113" y="481328"/>
                </a:lnTo>
                <a:lnTo>
                  <a:pt x="1814767" y="475020"/>
                </a:lnTo>
                <a:close/>
              </a:path>
              <a:path w="6169025" h="2279015">
                <a:moveTo>
                  <a:pt x="1885371" y="501703"/>
                </a:moveTo>
                <a:lnTo>
                  <a:pt x="1868025" y="508011"/>
                </a:lnTo>
                <a:lnTo>
                  <a:pt x="1860141" y="526934"/>
                </a:lnTo>
                <a:lnTo>
                  <a:pt x="1868025" y="545857"/>
                </a:lnTo>
                <a:lnTo>
                  <a:pt x="1885371" y="552165"/>
                </a:lnTo>
                <a:lnTo>
                  <a:pt x="1902717" y="545857"/>
                </a:lnTo>
                <a:lnTo>
                  <a:pt x="1910601" y="526934"/>
                </a:lnTo>
                <a:lnTo>
                  <a:pt x="1902717" y="508011"/>
                </a:lnTo>
                <a:lnTo>
                  <a:pt x="1885371" y="501703"/>
                </a:lnTo>
                <a:close/>
              </a:path>
              <a:path w="6169025" h="2279015">
                <a:moveTo>
                  <a:pt x="1955307" y="527936"/>
                </a:moveTo>
                <a:lnTo>
                  <a:pt x="1937961" y="534243"/>
                </a:lnTo>
                <a:lnTo>
                  <a:pt x="1930077" y="553166"/>
                </a:lnTo>
                <a:lnTo>
                  <a:pt x="1937961" y="572089"/>
                </a:lnTo>
                <a:lnTo>
                  <a:pt x="1955307" y="578397"/>
                </a:lnTo>
                <a:lnTo>
                  <a:pt x="1972653" y="572089"/>
                </a:lnTo>
                <a:lnTo>
                  <a:pt x="1980538" y="553166"/>
                </a:lnTo>
                <a:lnTo>
                  <a:pt x="1972653" y="534243"/>
                </a:lnTo>
                <a:lnTo>
                  <a:pt x="1955307" y="527936"/>
                </a:lnTo>
                <a:close/>
              </a:path>
              <a:path w="6169025" h="2279015">
                <a:moveTo>
                  <a:pt x="2024345" y="554323"/>
                </a:moveTo>
                <a:lnTo>
                  <a:pt x="2006999" y="560631"/>
                </a:lnTo>
                <a:lnTo>
                  <a:pt x="1999114" y="579554"/>
                </a:lnTo>
                <a:lnTo>
                  <a:pt x="2006999" y="598476"/>
                </a:lnTo>
                <a:lnTo>
                  <a:pt x="2024345" y="604784"/>
                </a:lnTo>
                <a:lnTo>
                  <a:pt x="2041691" y="598476"/>
                </a:lnTo>
                <a:lnTo>
                  <a:pt x="2049575" y="579554"/>
                </a:lnTo>
                <a:lnTo>
                  <a:pt x="2041691" y="560631"/>
                </a:lnTo>
                <a:lnTo>
                  <a:pt x="2024345" y="554323"/>
                </a:lnTo>
                <a:close/>
              </a:path>
              <a:path w="6169025" h="2279015">
                <a:moveTo>
                  <a:pt x="2092262" y="580928"/>
                </a:moveTo>
                <a:lnTo>
                  <a:pt x="2074916" y="587236"/>
                </a:lnTo>
                <a:lnTo>
                  <a:pt x="2067031" y="606159"/>
                </a:lnTo>
                <a:lnTo>
                  <a:pt x="2074916" y="625081"/>
                </a:lnTo>
                <a:lnTo>
                  <a:pt x="2092262" y="631389"/>
                </a:lnTo>
                <a:lnTo>
                  <a:pt x="2109608" y="625081"/>
                </a:lnTo>
                <a:lnTo>
                  <a:pt x="2117492" y="606159"/>
                </a:lnTo>
                <a:lnTo>
                  <a:pt x="2109608" y="587236"/>
                </a:lnTo>
                <a:lnTo>
                  <a:pt x="2092262" y="580928"/>
                </a:lnTo>
                <a:close/>
              </a:path>
              <a:path w="6169025" h="2279015">
                <a:moveTo>
                  <a:pt x="2160693" y="606834"/>
                </a:moveTo>
                <a:lnTo>
                  <a:pt x="2143347" y="613141"/>
                </a:lnTo>
                <a:lnTo>
                  <a:pt x="2135463" y="632065"/>
                </a:lnTo>
                <a:lnTo>
                  <a:pt x="2143347" y="650978"/>
                </a:lnTo>
                <a:lnTo>
                  <a:pt x="2160693" y="657283"/>
                </a:lnTo>
                <a:lnTo>
                  <a:pt x="2178039" y="650978"/>
                </a:lnTo>
                <a:lnTo>
                  <a:pt x="2185924" y="632065"/>
                </a:lnTo>
                <a:lnTo>
                  <a:pt x="2178039" y="613141"/>
                </a:lnTo>
                <a:lnTo>
                  <a:pt x="2160693" y="606834"/>
                </a:lnTo>
                <a:close/>
              </a:path>
              <a:path w="6169025" h="2279015">
                <a:moveTo>
                  <a:pt x="2229278" y="633998"/>
                </a:moveTo>
                <a:lnTo>
                  <a:pt x="2211932" y="640305"/>
                </a:lnTo>
                <a:lnTo>
                  <a:pt x="2204048" y="659229"/>
                </a:lnTo>
                <a:lnTo>
                  <a:pt x="2211932" y="678152"/>
                </a:lnTo>
                <a:lnTo>
                  <a:pt x="2229278" y="684459"/>
                </a:lnTo>
                <a:lnTo>
                  <a:pt x="2246624" y="678152"/>
                </a:lnTo>
                <a:lnTo>
                  <a:pt x="2254509" y="659229"/>
                </a:lnTo>
                <a:lnTo>
                  <a:pt x="2246624" y="640305"/>
                </a:lnTo>
                <a:lnTo>
                  <a:pt x="2229278" y="633998"/>
                </a:lnTo>
                <a:close/>
              </a:path>
              <a:path w="6169025" h="2279015">
                <a:moveTo>
                  <a:pt x="2296000" y="660727"/>
                </a:moveTo>
                <a:lnTo>
                  <a:pt x="2278654" y="667035"/>
                </a:lnTo>
                <a:lnTo>
                  <a:pt x="2270770" y="685958"/>
                </a:lnTo>
                <a:lnTo>
                  <a:pt x="2278654" y="704881"/>
                </a:lnTo>
                <a:lnTo>
                  <a:pt x="2296000" y="711188"/>
                </a:lnTo>
                <a:lnTo>
                  <a:pt x="2313346" y="704881"/>
                </a:lnTo>
                <a:lnTo>
                  <a:pt x="2321231" y="685958"/>
                </a:lnTo>
                <a:lnTo>
                  <a:pt x="2313346" y="667035"/>
                </a:lnTo>
                <a:lnTo>
                  <a:pt x="2296000" y="660727"/>
                </a:lnTo>
                <a:close/>
              </a:path>
              <a:path w="6169025" h="2279015">
                <a:moveTo>
                  <a:pt x="2362264" y="686602"/>
                </a:moveTo>
                <a:lnTo>
                  <a:pt x="2344924" y="692910"/>
                </a:lnTo>
                <a:lnTo>
                  <a:pt x="2337042" y="711833"/>
                </a:lnTo>
                <a:lnTo>
                  <a:pt x="2344924" y="730756"/>
                </a:lnTo>
                <a:lnTo>
                  <a:pt x="2362264" y="737063"/>
                </a:lnTo>
                <a:lnTo>
                  <a:pt x="2379605" y="730756"/>
                </a:lnTo>
                <a:lnTo>
                  <a:pt x="2387486" y="711833"/>
                </a:lnTo>
                <a:lnTo>
                  <a:pt x="2379605" y="692910"/>
                </a:lnTo>
                <a:lnTo>
                  <a:pt x="2362264" y="686602"/>
                </a:lnTo>
                <a:close/>
              </a:path>
              <a:path w="6169025" h="2279015">
                <a:moveTo>
                  <a:pt x="2427938" y="712540"/>
                </a:moveTo>
                <a:lnTo>
                  <a:pt x="2410592" y="718847"/>
                </a:lnTo>
                <a:lnTo>
                  <a:pt x="2402707" y="737770"/>
                </a:lnTo>
                <a:lnTo>
                  <a:pt x="2410592" y="756693"/>
                </a:lnTo>
                <a:lnTo>
                  <a:pt x="2427938" y="763000"/>
                </a:lnTo>
                <a:lnTo>
                  <a:pt x="2445284" y="756693"/>
                </a:lnTo>
                <a:lnTo>
                  <a:pt x="2453168" y="737770"/>
                </a:lnTo>
                <a:lnTo>
                  <a:pt x="2445284" y="718847"/>
                </a:lnTo>
                <a:lnTo>
                  <a:pt x="2427938" y="712540"/>
                </a:lnTo>
                <a:close/>
              </a:path>
              <a:path w="6169025" h="2279015">
                <a:moveTo>
                  <a:pt x="2492703" y="738632"/>
                </a:moveTo>
                <a:lnTo>
                  <a:pt x="2475357" y="744940"/>
                </a:lnTo>
                <a:lnTo>
                  <a:pt x="2467472" y="763863"/>
                </a:lnTo>
                <a:lnTo>
                  <a:pt x="2475357" y="782785"/>
                </a:lnTo>
                <a:lnTo>
                  <a:pt x="2492703" y="789092"/>
                </a:lnTo>
                <a:lnTo>
                  <a:pt x="2510049" y="782785"/>
                </a:lnTo>
                <a:lnTo>
                  <a:pt x="2517933" y="763863"/>
                </a:lnTo>
                <a:lnTo>
                  <a:pt x="2510049" y="744940"/>
                </a:lnTo>
                <a:lnTo>
                  <a:pt x="2492703" y="738632"/>
                </a:lnTo>
                <a:close/>
              </a:path>
              <a:path w="6169025" h="2279015">
                <a:moveTo>
                  <a:pt x="2557624" y="764988"/>
                </a:moveTo>
                <a:lnTo>
                  <a:pt x="2540278" y="771296"/>
                </a:lnTo>
                <a:lnTo>
                  <a:pt x="2532393" y="790219"/>
                </a:lnTo>
                <a:lnTo>
                  <a:pt x="2540278" y="809142"/>
                </a:lnTo>
                <a:lnTo>
                  <a:pt x="2557624" y="815450"/>
                </a:lnTo>
                <a:lnTo>
                  <a:pt x="2574970" y="809142"/>
                </a:lnTo>
                <a:lnTo>
                  <a:pt x="2582854" y="790219"/>
                </a:lnTo>
                <a:lnTo>
                  <a:pt x="2574970" y="771296"/>
                </a:lnTo>
                <a:lnTo>
                  <a:pt x="2557624" y="764988"/>
                </a:lnTo>
                <a:close/>
              </a:path>
              <a:path w="6169025" h="2279015">
                <a:moveTo>
                  <a:pt x="2622342" y="792167"/>
                </a:moveTo>
                <a:lnTo>
                  <a:pt x="2604996" y="798475"/>
                </a:lnTo>
                <a:lnTo>
                  <a:pt x="2597111" y="817398"/>
                </a:lnTo>
                <a:lnTo>
                  <a:pt x="2604996" y="836321"/>
                </a:lnTo>
                <a:lnTo>
                  <a:pt x="2622342" y="842629"/>
                </a:lnTo>
                <a:lnTo>
                  <a:pt x="2639688" y="836321"/>
                </a:lnTo>
                <a:lnTo>
                  <a:pt x="2647572" y="817398"/>
                </a:lnTo>
                <a:lnTo>
                  <a:pt x="2639688" y="798475"/>
                </a:lnTo>
                <a:lnTo>
                  <a:pt x="2622342" y="792167"/>
                </a:lnTo>
                <a:close/>
              </a:path>
              <a:path w="6169025" h="2279015">
                <a:moveTo>
                  <a:pt x="2686587" y="817794"/>
                </a:moveTo>
                <a:lnTo>
                  <a:pt x="2669246" y="824102"/>
                </a:lnTo>
                <a:lnTo>
                  <a:pt x="2661365" y="843024"/>
                </a:lnTo>
                <a:lnTo>
                  <a:pt x="2669246" y="861947"/>
                </a:lnTo>
                <a:lnTo>
                  <a:pt x="2686587" y="868255"/>
                </a:lnTo>
                <a:lnTo>
                  <a:pt x="2703927" y="861947"/>
                </a:lnTo>
                <a:lnTo>
                  <a:pt x="2711809" y="843024"/>
                </a:lnTo>
                <a:lnTo>
                  <a:pt x="2703927" y="824102"/>
                </a:lnTo>
                <a:lnTo>
                  <a:pt x="2686587" y="817794"/>
                </a:lnTo>
                <a:close/>
              </a:path>
              <a:path w="6169025" h="2279015">
                <a:moveTo>
                  <a:pt x="2750133" y="843700"/>
                </a:moveTo>
                <a:lnTo>
                  <a:pt x="2732787" y="850008"/>
                </a:lnTo>
                <a:lnTo>
                  <a:pt x="2724903" y="868931"/>
                </a:lnTo>
                <a:lnTo>
                  <a:pt x="2732787" y="887854"/>
                </a:lnTo>
                <a:lnTo>
                  <a:pt x="2750133" y="894162"/>
                </a:lnTo>
                <a:lnTo>
                  <a:pt x="2767479" y="887854"/>
                </a:lnTo>
                <a:lnTo>
                  <a:pt x="2775364" y="868931"/>
                </a:lnTo>
                <a:lnTo>
                  <a:pt x="2767479" y="850008"/>
                </a:lnTo>
                <a:lnTo>
                  <a:pt x="2750133" y="843700"/>
                </a:lnTo>
                <a:close/>
              </a:path>
              <a:path w="6169025" h="2279015">
                <a:moveTo>
                  <a:pt x="2813639" y="868582"/>
                </a:moveTo>
                <a:lnTo>
                  <a:pt x="2796293" y="874889"/>
                </a:lnTo>
                <a:lnTo>
                  <a:pt x="2788409" y="893812"/>
                </a:lnTo>
                <a:lnTo>
                  <a:pt x="2796293" y="912735"/>
                </a:lnTo>
                <a:lnTo>
                  <a:pt x="2813639" y="919042"/>
                </a:lnTo>
                <a:lnTo>
                  <a:pt x="2830985" y="912735"/>
                </a:lnTo>
                <a:lnTo>
                  <a:pt x="2838870" y="893812"/>
                </a:lnTo>
                <a:lnTo>
                  <a:pt x="2830985" y="874889"/>
                </a:lnTo>
                <a:lnTo>
                  <a:pt x="2813639" y="868582"/>
                </a:lnTo>
                <a:close/>
              </a:path>
              <a:path w="6169025" h="2279015">
                <a:moveTo>
                  <a:pt x="2876883" y="894550"/>
                </a:moveTo>
                <a:lnTo>
                  <a:pt x="2859537" y="900857"/>
                </a:lnTo>
                <a:lnTo>
                  <a:pt x="2851652" y="919780"/>
                </a:lnTo>
                <a:lnTo>
                  <a:pt x="2859537" y="938703"/>
                </a:lnTo>
                <a:lnTo>
                  <a:pt x="2876883" y="945010"/>
                </a:lnTo>
                <a:lnTo>
                  <a:pt x="2894229" y="938703"/>
                </a:lnTo>
                <a:lnTo>
                  <a:pt x="2902113" y="919780"/>
                </a:lnTo>
                <a:lnTo>
                  <a:pt x="2894229" y="900857"/>
                </a:lnTo>
                <a:lnTo>
                  <a:pt x="2876883" y="894550"/>
                </a:lnTo>
                <a:close/>
              </a:path>
              <a:path w="6169025" h="2279015">
                <a:moveTo>
                  <a:pt x="2939551" y="921993"/>
                </a:moveTo>
                <a:lnTo>
                  <a:pt x="2922205" y="928301"/>
                </a:lnTo>
                <a:lnTo>
                  <a:pt x="2914321" y="947224"/>
                </a:lnTo>
                <a:lnTo>
                  <a:pt x="2922205" y="966146"/>
                </a:lnTo>
                <a:lnTo>
                  <a:pt x="2939551" y="972454"/>
                </a:lnTo>
                <a:lnTo>
                  <a:pt x="2956897" y="966146"/>
                </a:lnTo>
                <a:lnTo>
                  <a:pt x="2964781" y="947224"/>
                </a:lnTo>
                <a:lnTo>
                  <a:pt x="2956897" y="928301"/>
                </a:lnTo>
                <a:lnTo>
                  <a:pt x="2939551" y="921993"/>
                </a:lnTo>
                <a:close/>
              </a:path>
              <a:path w="6169025" h="2279015">
                <a:moveTo>
                  <a:pt x="3002173" y="947340"/>
                </a:moveTo>
                <a:lnTo>
                  <a:pt x="2984828" y="953648"/>
                </a:lnTo>
                <a:lnTo>
                  <a:pt x="2976943" y="972571"/>
                </a:lnTo>
                <a:lnTo>
                  <a:pt x="2984828" y="991494"/>
                </a:lnTo>
                <a:lnTo>
                  <a:pt x="3002173" y="997801"/>
                </a:lnTo>
                <a:lnTo>
                  <a:pt x="3019519" y="991494"/>
                </a:lnTo>
                <a:lnTo>
                  <a:pt x="3027404" y="972571"/>
                </a:lnTo>
                <a:lnTo>
                  <a:pt x="3019519" y="953648"/>
                </a:lnTo>
                <a:lnTo>
                  <a:pt x="3002173" y="947340"/>
                </a:lnTo>
                <a:close/>
              </a:path>
              <a:path w="6169025" h="2279015">
                <a:moveTo>
                  <a:pt x="3065106" y="973371"/>
                </a:moveTo>
                <a:lnTo>
                  <a:pt x="3047760" y="979678"/>
                </a:lnTo>
                <a:lnTo>
                  <a:pt x="3039875" y="998601"/>
                </a:lnTo>
                <a:lnTo>
                  <a:pt x="3047760" y="1017524"/>
                </a:lnTo>
                <a:lnTo>
                  <a:pt x="3065106" y="1023831"/>
                </a:lnTo>
                <a:lnTo>
                  <a:pt x="3082452" y="1017524"/>
                </a:lnTo>
                <a:lnTo>
                  <a:pt x="3090336" y="998601"/>
                </a:lnTo>
                <a:lnTo>
                  <a:pt x="3082452" y="979678"/>
                </a:lnTo>
                <a:lnTo>
                  <a:pt x="3065106" y="973371"/>
                </a:lnTo>
                <a:close/>
              </a:path>
              <a:path w="6169025" h="2279015">
                <a:moveTo>
                  <a:pt x="3128023" y="1001870"/>
                </a:moveTo>
                <a:lnTo>
                  <a:pt x="3110677" y="1008177"/>
                </a:lnTo>
                <a:lnTo>
                  <a:pt x="3102792" y="1027101"/>
                </a:lnTo>
                <a:lnTo>
                  <a:pt x="3110677" y="1046024"/>
                </a:lnTo>
                <a:lnTo>
                  <a:pt x="3128023" y="1052331"/>
                </a:lnTo>
                <a:lnTo>
                  <a:pt x="3145369" y="1046024"/>
                </a:lnTo>
                <a:lnTo>
                  <a:pt x="3153253" y="1027101"/>
                </a:lnTo>
                <a:lnTo>
                  <a:pt x="3145369" y="1008177"/>
                </a:lnTo>
                <a:lnTo>
                  <a:pt x="3128023" y="1001870"/>
                </a:lnTo>
                <a:close/>
              </a:path>
              <a:path w="6169025" h="2279015">
                <a:moveTo>
                  <a:pt x="3190614" y="1026735"/>
                </a:moveTo>
                <a:lnTo>
                  <a:pt x="3173268" y="1033043"/>
                </a:lnTo>
                <a:lnTo>
                  <a:pt x="3165383" y="1051966"/>
                </a:lnTo>
                <a:lnTo>
                  <a:pt x="3173268" y="1070889"/>
                </a:lnTo>
                <a:lnTo>
                  <a:pt x="3190614" y="1077197"/>
                </a:lnTo>
                <a:lnTo>
                  <a:pt x="3207959" y="1070889"/>
                </a:lnTo>
                <a:lnTo>
                  <a:pt x="3215844" y="1051966"/>
                </a:lnTo>
                <a:lnTo>
                  <a:pt x="3207959" y="1033043"/>
                </a:lnTo>
                <a:lnTo>
                  <a:pt x="3190614" y="1026735"/>
                </a:lnTo>
                <a:close/>
              </a:path>
              <a:path w="6169025" h="2279015">
                <a:moveTo>
                  <a:pt x="3253157" y="1052094"/>
                </a:moveTo>
                <a:lnTo>
                  <a:pt x="3235811" y="1058399"/>
                </a:lnTo>
                <a:lnTo>
                  <a:pt x="3227927" y="1077313"/>
                </a:lnTo>
                <a:lnTo>
                  <a:pt x="3235811" y="1096236"/>
                </a:lnTo>
                <a:lnTo>
                  <a:pt x="3253157" y="1102543"/>
                </a:lnTo>
                <a:lnTo>
                  <a:pt x="3270503" y="1096236"/>
                </a:lnTo>
                <a:lnTo>
                  <a:pt x="3278388" y="1077313"/>
                </a:lnTo>
                <a:lnTo>
                  <a:pt x="3270503" y="1058399"/>
                </a:lnTo>
                <a:lnTo>
                  <a:pt x="3253157" y="1052094"/>
                </a:lnTo>
                <a:close/>
              </a:path>
              <a:path w="6169025" h="2279015">
                <a:moveTo>
                  <a:pt x="3315865" y="1080038"/>
                </a:moveTo>
                <a:lnTo>
                  <a:pt x="3298524" y="1086346"/>
                </a:lnTo>
                <a:lnTo>
                  <a:pt x="3290642" y="1105269"/>
                </a:lnTo>
                <a:lnTo>
                  <a:pt x="3298524" y="1124192"/>
                </a:lnTo>
                <a:lnTo>
                  <a:pt x="3315865" y="1130500"/>
                </a:lnTo>
                <a:lnTo>
                  <a:pt x="3333205" y="1124192"/>
                </a:lnTo>
                <a:lnTo>
                  <a:pt x="3341088" y="1105269"/>
                </a:lnTo>
                <a:lnTo>
                  <a:pt x="3333205" y="1086346"/>
                </a:lnTo>
                <a:lnTo>
                  <a:pt x="3315865" y="1080038"/>
                </a:lnTo>
                <a:close/>
              </a:path>
              <a:path w="6169025" h="2279015">
                <a:moveTo>
                  <a:pt x="3378867" y="1107202"/>
                </a:moveTo>
                <a:lnTo>
                  <a:pt x="3361521" y="1113510"/>
                </a:lnTo>
                <a:lnTo>
                  <a:pt x="3353636" y="1132433"/>
                </a:lnTo>
                <a:lnTo>
                  <a:pt x="3361521" y="1151356"/>
                </a:lnTo>
                <a:lnTo>
                  <a:pt x="3378867" y="1157664"/>
                </a:lnTo>
                <a:lnTo>
                  <a:pt x="3396213" y="1151356"/>
                </a:lnTo>
                <a:lnTo>
                  <a:pt x="3404097" y="1132433"/>
                </a:lnTo>
                <a:lnTo>
                  <a:pt x="3396213" y="1113510"/>
                </a:lnTo>
                <a:lnTo>
                  <a:pt x="3378867" y="1107202"/>
                </a:lnTo>
                <a:close/>
              </a:path>
              <a:path w="6169025" h="2279015">
                <a:moveTo>
                  <a:pt x="3443818" y="1133606"/>
                </a:moveTo>
                <a:lnTo>
                  <a:pt x="3426473" y="1139913"/>
                </a:lnTo>
                <a:lnTo>
                  <a:pt x="3418588" y="1158836"/>
                </a:lnTo>
                <a:lnTo>
                  <a:pt x="3426473" y="1177759"/>
                </a:lnTo>
                <a:lnTo>
                  <a:pt x="3443818" y="1184067"/>
                </a:lnTo>
                <a:lnTo>
                  <a:pt x="3461164" y="1177759"/>
                </a:lnTo>
                <a:lnTo>
                  <a:pt x="3469049" y="1158836"/>
                </a:lnTo>
                <a:lnTo>
                  <a:pt x="3461164" y="1139913"/>
                </a:lnTo>
                <a:lnTo>
                  <a:pt x="3443818" y="1133606"/>
                </a:lnTo>
                <a:close/>
              </a:path>
              <a:path w="6169025" h="2279015">
                <a:moveTo>
                  <a:pt x="3508304" y="1159435"/>
                </a:moveTo>
                <a:lnTo>
                  <a:pt x="3490958" y="1165742"/>
                </a:lnTo>
                <a:lnTo>
                  <a:pt x="3483074" y="1184664"/>
                </a:lnTo>
                <a:lnTo>
                  <a:pt x="3490958" y="1203587"/>
                </a:lnTo>
                <a:lnTo>
                  <a:pt x="3508304" y="1209895"/>
                </a:lnTo>
                <a:lnTo>
                  <a:pt x="3525650" y="1203587"/>
                </a:lnTo>
                <a:lnTo>
                  <a:pt x="3533534" y="1184664"/>
                </a:lnTo>
                <a:lnTo>
                  <a:pt x="3525650" y="1165742"/>
                </a:lnTo>
                <a:lnTo>
                  <a:pt x="3508304" y="1159435"/>
                </a:lnTo>
                <a:close/>
              </a:path>
              <a:path w="6169025" h="2279015">
                <a:moveTo>
                  <a:pt x="3571795" y="1186924"/>
                </a:moveTo>
                <a:lnTo>
                  <a:pt x="3554449" y="1193232"/>
                </a:lnTo>
                <a:lnTo>
                  <a:pt x="3546565" y="1212155"/>
                </a:lnTo>
                <a:lnTo>
                  <a:pt x="3554449" y="1231078"/>
                </a:lnTo>
                <a:lnTo>
                  <a:pt x="3571795" y="1237386"/>
                </a:lnTo>
                <a:lnTo>
                  <a:pt x="3589141" y="1231078"/>
                </a:lnTo>
                <a:lnTo>
                  <a:pt x="3597026" y="1212155"/>
                </a:lnTo>
                <a:lnTo>
                  <a:pt x="3589141" y="1193232"/>
                </a:lnTo>
                <a:lnTo>
                  <a:pt x="3571795" y="1186924"/>
                </a:lnTo>
                <a:close/>
              </a:path>
              <a:path w="6169025" h="2279015">
                <a:moveTo>
                  <a:pt x="3637694" y="1214290"/>
                </a:moveTo>
                <a:lnTo>
                  <a:pt x="3620348" y="1220598"/>
                </a:lnTo>
                <a:lnTo>
                  <a:pt x="3612464" y="1239521"/>
                </a:lnTo>
                <a:lnTo>
                  <a:pt x="3620348" y="1258435"/>
                </a:lnTo>
                <a:lnTo>
                  <a:pt x="3637694" y="1264739"/>
                </a:lnTo>
                <a:lnTo>
                  <a:pt x="3655040" y="1258435"/>
                </a:lnTo>
                <a:lnTo>
                  <a:pt x="3662925" y="1239521"/>
                </a:lnTo>
                <a:lnTo>
                  <a:pt x="3655040" y="1220598"/>
                </a:lnTo>
                <a:lnTo>
                  <a:pt x="3637694" y="1214290"/>
                </a:lnTo>
                <a:close/>
              </a:path>
              <a:path w="6169025" h="2279015">
                <a:moveTo>
                  <a:pt x="3708121" y="1242091"/>
                </a:moveTo>
                <a:lnTo>
                  <a:pt x="3690780" y="1248399"/>
                </a:lnTo>
                <a:lnTo>
                  <a:pt x="3682898" y="1267321"/>
                </a:lnTo>
                <a:lnTo>
                  <a:pt x="3690780" y="1286244"/>
                </a:lnTo>
                <a:lnTo>
                  <a:pt x="3708121" y="1292552"/>
                </a:lnTo>
                <a:lnTo>
                  <a:pt x="3725461" y="1286244"/>
                </a:lnTo>
                <a:lnTo>
                  <a:pt x="3733344" y="1267321"/>
                </a:lnTo>
                <a:lnTo>
                  <a:pt x="3725461" y="1248399"/>
                </a:lnTo>
                <a:lnTo>
                  <a:pt x="3708121" y="1242091"/>
                </a:lnTo>
                <a:close/>
              </a:path>
              <a:path w="6169025" h="2279015">
                <a:moveTo>
                  <a:pt x="3781932" y="1276664"/>
                </a:moveTo>
                <a:lnTo>
                  <a:pt x="3764587" y="1282971"/>
                </a:lnTo>
                <a:lnTo>
                  <a:pt x="3756703" y="1301894"/>
                </a:lnTo>
                <a:lnTo>
                  <a:pt x="3764587" y="1320817"/>
                </a:lnTo>
                <a:lnTo>
                  <a:pt x="3781932" y="1327125"/>
                </a:lnTo>
                <a:lnTo>
                  <a:pt x="3799278" y="1320817"/>
                </a:lnTo>
                <a:lnTo>
                  <a:pt x="3807162" y="1301894"/>
                </a:lnTo>
                <a:lnTo>
                  <a:pt x="3799278" y="1282971"/>
                </a:lnTo>
                <a:lnTo>
                  <a:pt x="3781932" y="1276664"/>
                </a:lnTo>
                <a:close/>
              </a:path>
              <a:path w="6169025" h="2279015">
                <a:moveTo>
                  <a:pt x="3857663" y="1307772"/>
                </a:moveTo>
                <a:lnTo>
                  <a:pt x="3840317" y="1314080"/>
                </a:lnTo>
                <a:lnTo>
                  <a:pt x="3832433" y="1333003"/>
                </a:lnTo>
                <a:lnTo>
                  <a:pt x="3840317" y="1351926"/>
                </a:lnTo>
                <a:lnTo>
                  <a:pt x="3857663" y="1358234"/>
                </a:lnTo>
                <a:lnTo>
                  <a:pt x="3875009" y="1351926"/>
                </a:lnTo>
                <a:lnTo>
                  <a:pt x="3882894" y="1333003"/>
                </a:lnTo>
                <a:lnTo>
                  <a:pt x="3875009" y="1314080"/>
                </a:lnTo>
                <a:lnTo>
                  <a:pt x="3857663" y="1307772"/>
                </a:lnTo>
                <a:close/>
              </a:path>
              <a:path w="6169025" h="2279015">
                <a:moveTo>
                  <a:pt x="3936872" y="1339518"/>
                </a:moveTo>
                <a:lnTo>
                  <a:pt x="3919526" y="1345826"/>
                </a:lnTo>
                <a:lnTo>
                  <a:pt x="3911641" y="1364749"/>
                </a:lnTo>
                <a:lnTo>
                  <a:pt x="3919526" y="1383671"/>
                </a:lnTo>
                <a:lnTo>
                  <a:pt x="3936872" y="1389979"/>
                </a:lnTo>
                <a:lnTo>
                  <a:pt x="3954218" y="1383671"/>
                </a:lnTo>
                <a:lnTo>
                  <a:pt x="3962102" y="1364749"/>
                </a:lnTo>
                <a:lnTo>
                  <a:pt x="3954218" y="1345826"/>
                </a:lnTo>
                <a:lnTo>
                  <a:pt x="3936872" y="1339518"/>
                </a:lnTo>
                <a:close/>
              </a:path>
              <a:path w="6169025" h="2279015">
                <a:moveTo>
                  <a:pt x="4018132" y="1370783"/>
                </a:moveTo>
                <a:lnTo>
                  <a:pt x="4000786" y="1377090"/>
                </a:lnTo>
                <a:lnTo>
                  <a:pt x="3992901" y="1396013"/>
                </a:lnTo>
                <a:lnTo>
                  <a:pt x="4000786" y="1414936"/>
                </a:lnTo>
                <a:lnTo>
                  <a:pt x="4018132" y="1421243"/>
                </a:lnTo>
                <a:lnTo>
                  <a:pt x="4035477" y="1414936"/>
                </a:lnTo>
                <a:lnTo>
                  <a:pt x="4043362" y="1396013"/>
                </a:lnTo>
                <a:lnTo>
                  <a:pt x="4035477" y="1377090"/>
                </a:lnTo>
                <a:lnTo>
                  <a:pt x="4018132" y="1370783"/>
                </a:lnTo>
                <a:close/>
              </a:path>
              <a:path w="6169025" h="2279015">
                <a:moveTo>
                  <a:pt x="4102217" y="1409439"/>
                </a:moveTo>
                <a:lnTo>
                  <a:pt x="4084871" y="1415747"/>
                </a:lnTo>
                <a:lnTo>
                  <a:pt x="4076987" y="1434670"/>
                </a:lnTo>
                <a:lnTo>
                  <a:pt x="4084871" y="1453593"/>
                </a:lnTo>
                <a:lnTo>
                  <a:pt x="4102217" y="1459901"/>
                </a:lnTo>
                <a:lnTo>
                  <a:pt x="4119563" y="1453593"/>
                </a:lnTo>
                <a:lnTo>
                  <a:pt x="4127447" y="1434670"/>
                </a:lnTo>
                <a:lnTo>
                  <a:pt x="4119563" y="1415747"/>
                </a:lnTo>
                <a:lnTo>
                  <a:pt x="4102217" y="1409439"/>
                </a:lnTo>
                <a:close/>
              </a:path>
              <a:path w="6169025" h="2279015">
                <a:moveTo>
                  <a:pt x="4191257" y="1447025"/>
                </a:moveTo>
                <a:lnTo>
                  <a:pt x="4173912" y="1453333"/>
                </a:lnTo>
                <a:lnTo>
                  <a:pt x="4166027" y="1472256"/>
                </a:lnTo>
                <a:lnTo>
                  <a:pt x="4173912" y="1491179"/>
                </a:lnTo>
                <a:lnTo>
                  <a:pt x="4191257" y="1497487"/>
                </a:lnTo>
                <a:lnTo>
                  <a:pt x="4208603" y="1491179"/>
                </a:lnTo>
                <a:lnTo>
                  <a:pt x="4216487" y="1472256"/>
                </a:lnTo>
                <a:lnTo>
                  <a:pt x="4208603" y="1453333"/>
                </a:lnTo>
                <a:lnTo>
                  <a:pt x="4191257" y="1447025"/>
                </a:lnTo>
                <a:close/>
              </a:path>
              <a:path w="6169025" h="2279015">
                <a:moveTo>
                  <a:pt x="4287815" y="1486226"/>
                </a:moveTo>
                <a:lnTo>
                  <a:pt x="4270469" y="1492534"/>
                </a:lnTo>
                <a:lnTo>
                  <a:pt x="4262584" y="1511457"/>
                </a:lnTo>
                <a:lnTo>
                  <a:pt x="4270469" y="1530379"/>
                </a:lnTo>
                <a:lnTo>
                  <a:pt x="4287815" y="1536687"/>
                </a:lnTo>
                <a:lnTo>
                  <a:pt x="4305161" y="1530379"/>
                </a:lnTo>
                <a:lnTo>
                  <a:pt x="4313045" y="1511457"/>
                </a:lnTo>
                <a:lnTo>
                  <a:pt x="4305161" y="1492534"/>
                </a:lnTo>
                <a:lnTo>
                  <a:pt x="4287815" y="1486226"/>
                </a:lnTo>
                <a:close/>
              </a:path>
              <a:path w="6169025" h="2279015">
                <a:moveTo>
                  <a:pt x="4393055" y="1530676"/>
                </a:moveTo>
                <a:lnTo>
                  <a:pt x="4375709" y="1536984"/>
                </a:lnTo>
                <a:lnTo>
                  <a:pt x="4367824" y="1555907"/>
                </a:lnTo>
                <a:lnTo>
                  <a:pt x="4375709" y="1574830"/>
                </a:lnTo>
                <a:lnTo>
                  <a:pt x="4393055" y="1581138"/>
                </a:lnTo>
                <a:lnTo>
                  <a:pt x="4410401" y="1574830"/>
                </a:lnTo>
                <a:lnTo>
                  <a:pt x="4418285" y="1555907"/>
                </a:lnTo>
                <a:lnTo>
                  <a:pt x="4410401" y="1536984"/>
                </a:lnTo>
                <a:lnTo>
                  <a:pt x="4393055" y="1530676"/>
                </a:lnTo>
                <a:close/>
              </a:path>
              <a:path w="6169025" h="2279015">
                <a:moveTo>
                  <a:pt x="4507830" y="1575437"/>
                </a:moveTo>
                <a:lnTo>
                  <a:pt x="4490484" y="1581745"/>
                </a:lnTo>
                <a:lnTo>
                  <a:pt x="4482599" y="1600668"/>
                </a:lnTo>
                <a:lnTo>
                  <a:pt x="4490484" y="1619590"/>
                </a:lnTo>
                <a:lnTo>
                  <a:pt x="4507830" y="1625898"/>
                </a:lnTo>
                <a:lnTo>
                  <a:pt x="4525176" y="1619590"/>
                </a:lnTo>
                <a:lnTo>
                  <a:pt x="4533060" y="1600668"/>
                </a:lnTo>
                <a:lnTo>
                  <a:pt x="4525176" y="1581745"/>
                </a:lnTo>
                <a:lnTo>
                  <a:pt x="4507830" y="1575437"/>
                </a:lnTo>
                <a:close/>
              </a:path>
              <a:path w="6169025" h="2279015">
                <a:moveTo>
                  <a:pt x="4633788" y="1628923"/>
                </a:moveTo>
                <a:lnTo>
                  <a:pt x="4616442" y="1635228"/>
                </a:lnTo>
                <a:lnTo>
                  <a:pt x="4608558" y="1654141"/>
                </a:lnTo>
                <a:lnTo>
                  <a:pt x="4616442" y="1673065"/>
                </a:lnTo>
                <a:lnTo>
                  <a:pt x="4633788" y="1679372"/>
                </a:lnTo>
                <a:lnTo>
                  <a:pt x="4651134" y="1673065"/>
                </a:lnTo>
                <a:lnTo>
                  <a:pt x="4659019" y="1654141"/>
                </a:lnTo>
                <a:lnTo>
                  <a:pt x="4651134" y="1635228"/>
                </a:lnTo>
                <a:lnTo>
                  <a:pt x="4633788" y="1628923"/>
                </a:lnTo>
                <a:close/>
              </a:path>
              <a:path w="6169025" h="2279015">
                <a:moveTo>
                  <a:pt x="4775355" y="1689266"/>
                </a:moveTo>
                <a:lnTo>
                  <a:pt x="4758009" y="1695573"/>
                </a:lnTo>
                <a:lnTo>
                  <a:pt x="4750125" y="1714496"/>
                </a:lnTo>
                <a:lnTo>
                  <a:pt x="4758009" y="1733419"/>
                </a:lnTo>
                <a:lnTo>
                  <a:pt x="4775355" y="1739726"/>
                </a:lnTo>
                <a:lnTo>
                  <a:pt x="4792701" y="1733419"/>
                </a:lnTo>
                <a:lnTo>
                  <a:pt x="4800586" y="1714496"/>
                </a:lnTo>
                <a:lnTo>
                  <a:pt x="4792701" y="1695573"/>
                </a:lnTo>
                <a:lnTo>
                  <a:pt x="4775355" y="1689266"/>
                </a:lnTo>
                <a:close/>
              </a:path>
              <a:path w="6169025" h="2279015">
                <a:moveTo>
                  <a:pt x="4939162" y="1759497"/>
                </a:moveTo>
                <a:lnTo>
                  <a:pt x="4921816" y="1765805"/>
                </a:lnTo>
                <a:lnTo>
                  <a:pt x="4913932" y="1784728"/>
                </a:lnTo>
                <a:lnTo>
                  <a:pt x="4921816" y="1803651"/>
                </a:lnTo>
                <a:lnTo>
                  <a:pt x="4939162" y="1809959"/>
                </a:lnTo>
                <a:lnTo>
                  <a:pt x="4956508" y="1803651"/>
                </a:lnTo>
                <a:lnTo>
                  <a:pt x="4964393" y="1784728"/>
                </a:lnTo>
                <a:lnTo>
                  <a:pt x="4956508" y="1765805"/>
                </a:lnTo>
                <a:lnTo>
                  <a:pt x="4939162" y="1759497"/>
                </a:lnTo>
                <a:close/>
              </a:path>
              <a:path w="6169025" h="2279015">
                <a:moveTo>
                  <a:pt x="5133931" y="1837542"/>
                </a:moveTo>
                <a:lnTo>
                  <a:pt x="5116591" y="1843850"/>
                </a:lnTo>
                <a:lnTo>
                  <a:pt x="5108709" y="1862772"/>
                </a:lnTo>
                <a:lnTo>
                  <a:pt x="5116591" y="1881687"/>
                </a:lnTo>
                <a:lnTo>
                  <a:pt x="5133931" y="1887991"/>
                </a:lnTo>
                <a:lnTo>
                  <a:pt x="5151272" y="1881687"/>
                </a:lnTo>
                <a:lnTo>
                  <a:pt x="5159154" y="1862772"/>
                </a:lnTo>
                <a:lnTo>
                  <a:pt x="5151272" y="1843850"/>
                </a:lnTo>
                <a:lnTo>
                  <a:pt x="5133931" y="1837542"/>
                </a:lnTo>
                <a:close/>
              </a:path>
              <a:path w="6169025" h="2279015">
                <a:moveTo>
                  <a:pt x="5378867" y="1932142"/>
                </a:moveTo>
                <a:lnTo>
                  <a:pt x="5361521" y="1938450"/>
                </a:lnTo>
                <a:lnTo>
                  <a:pt x="5353636" y="1957373"/>
                </a:lnTo>
                <a:lnTo>
                  <a:pt x="5361521" y="1976296"/>
                </a:lnTo>
                <a:lnTo>
                  <a:pt x="5378867" y="1982604"/>
                </a:lnTo>
                <a:lnTo>
                  <a:pt x="5396213" y="1976296"/>
                </a:lnTo>
                <a:lnTo>
                  <a:pt x="5404097" y="1957373"/>
                </a:lnTo>
                <a:lnTo>
                  <a:pt x="5396213" y="1938450"/>
                </a:lnTo>
                <a:lnTo>
                  <a:pt x="5378867" y="1932142"/>
                </a:lnTo>
                <a:close/>
              </a:path>
              <a:path w="6169025" h="2279015">
                <a:moveTo>
                  <a:pt x="5719356" y="2062667"/>
                </a:moveTo>
                <a:lnTo>
                  <a:pt x="5702010" y="2068974"/>
                </a:lnTo>
                <a:lnTo>
                  <a:pt x="5694126" y="2087897"/>
                </a:lnTo>
                <a:lnTo>
                  <a:pt x="5702010" y="2106820"/>
                </a:lnTo>
                <a:lnTo>
                  <a:pt x="5719356" y="2113127"/>
                </a:lnTo>
                <a:lnTo>
                  <a:pt x="5736702" y="2106820"/>
                </a:lnTo>
                <a:lnTo>
                  <a:pt x="5744587" y="2087897"/>
                </a:lnTo>
                <a:lnTo>
                  <a:pt x="5736702" y="2068974"/>
                </a:lnTo>
                <a:lnTo>
                  <a:pt x="5719356" y="2062667"/>
                </a:lnTo>
                <a:close/>
              </a:path>
              <a:path w="6169025" h="2279015">
                <a:moveTo>
                  <a:pt x="6143513" y="2228074"/>
                </a:moveTo>
                <a:lnTo>
                  <a:pt x="6126167" y="2234382"/>
                </a:lnTo>
                <a:lnTo>
                  <a:pt x="6118283" y="2253305"/>
                </a:lnTo>
                <a:lnTo>
                  <a:pt x="6126167" y="2272227"/>
                </a:lnTo>
                <a:lnTo>
                  <a:pt x="6143513" y="2278534"/>
                </a:lnTo>
                <a:lnTo>
                  <a:pt x="6160859" y="2272227"/>
                </a:lnTo>
                <a:lnTo>
                  <a:pt x="6168744" y="2253305"/>
                </a:lnTo>
                <a:lnTo>
                  <a:pt x="6160859" y="2234382"/>
                </a:lnTo>
                <a:lnTo>
                  <a:pt x="6143513" y="2228074"/>
                </a:lnTo>
                <a:close/>
              </a:path>
            </a:pathLst>
          </a:custGeom>
          <a:solidFill>
            <a:srgbClr val="E0E1CF"/>
          </a:solidFill>
        </p:spPr>
        <p:txBody>
          <a:bodyPr wrap="square" lIns="0" tIns="0" rIns="0" bIns="0" rtlCol="0"/>
          <a:lstStyle/>
          <a:p>
            <a:endParaRPr>
              <a:solidFill>
                <a:prstClr val="black"/>
              </a:solidFill>
              <a:latin typeface="Calibri"/>
            </a:endParaRPr>
          </a:p>
        </p:txBody>
      </p:sp>
      <p:sp>
        <p:nvSpPr>
          <p:cNvPr id="374" name="object 374"/>
          <p:cNvSpPr/>
          <p:nvPr/>
        </p:nvSpPr>
        <p:spPr>
          <a:xfrm>
            <a:off x="9145627" y="4939865"/>
            <a:ext cx="0" cy="635"/>
          </a:xfrm>
          <a:custGeom>
            <a:avLst/>
            <a:gdLst/>
            <a:ahLst/>
            <a:cxnLst/>
            <a:rect l="l" t="t" r="r" b="b"/>
            <a:pathLst>
              <a:path h="635">
                <a:moveTo>
                  <a:pt x="-5824" y="201"/>
                </a:moveTo>
                <a:lnTo>
                  <a:pt x="5824" y="201"/>
                </a:lnTo>
              </a:path>
            </a:pathLst>
          </a:custGeom>
          <a:ln w="11648">
            <a:solidFill>
              <a:srgbClr val="E2E49B"/>
            </a:solidFill>
          </a:ln>
        </p:spPr>
        <p:txBody>
          <a:bodyPr wrap="square" lIns="0" tIns="0" rIns="0" bIns="0" rtlCol="0"/>
          <a:lstStyle/>
          <a:p>
            <a:endParaRPr>
              <a:solidFill>
                <a:prstClr val="black"/>
              </a:solidFill>
              <a:latin typeface="Calibri"/>
            </a:endParaRPr>
          </a:p>
        </p:txBody>
      </p:sp>
      <p:sp>
        <p:nvSpPr>
          <p:cNvPr id="375" name="object 375"/>
          <p:cNvSpPr/>
          <p:nvPr/>
        </p:nvSpPr>
        <p:spPr>
          <a:xfrm>
            <a:off x="9120404" y="4939864"/>
            <a:ext cx="50800" cy="0"/>
          </a:xfrm>
          <a:custGeom>
            <a:avLst/>
            <a:gdLst/>
            <a:ahLst/>
            <a:cxnLst/>
            <a:rect l="l" t="t" r="r" b="b"/>
            <a:pathLst>
              <a:path w="50800">
                <a:moveTo>
                  <a:pt x="0" y="0"/>
                </a:moveTo>
                <a:lnTo>
                  <a:pt x="50460" y="0"/>
                </a:lnTo>
              </a:path>
            </a:pathLst>
          </a:custGeom>
          <a:ln w="11648">
            <a:solidFill>
              <a:srgbClr val="E2E49B"/>
            </a:solidFill>
          </a:ln>
        </p:spPr>
        <p:txBody>
          <a:bodyPr wrap="square" lIns="0" tIns="0" rIns="0" bIns="0" rtlCol="0"/>
          <a:lstStyle/>
          <a:p>
            <a:endParaRPr>
              <a:solidFill>
                <a:prstClr val="black"/>
              </a:solidFill>
              <a:latin typeface="Calibri"/>
            </a:endParaRPr>
          </a:p>
        </p:txBody>
      </p:sp>
      <p:sp>
        <p:nvSpPr>
          <p:cNvPr id="376" name="object 376"/>
          <p:cNvSpPr/>
          <p:nvPr/>
        </p:nvSpPr>
        <p:spPr>
          <a:xfrm>
            <a:off x="9145627" y="4990730"/>
            <a:ext cx="0" cy="6985"/>
          </a:xfrm>
          <a:custGeom>
            <a:avLst/>
            <a:gdLst/>
            <a:ahLst/>
            <a:cxnLst/>
            <a:rect l="l" t="t" r="r" b="b"/>
            <a:pathLst>
              <a:path h="6985">
                <a:moveTo>
                  <a:pt x="-5824" y="3222"/>
                </a:moveTo>
                <a:lnTo>
                  <a:pt x="5824" y="3222"/>
                </a:lnTo>
              </a:path>
            </a:pathLst>
          </a:custGeom>
          <a:ln w="6445">
            <a:solidFill>
              <a:srgbClr val="E2E49B"/>
            </a:solidFill>
          </a:ln>
        </p:spPr>
        <p:txBody>
          <a:bodyPr wrap="square" lIns="0" tIns="0" rIns="0" bIns="0" rtlCol="0"/>
          <a:lstStyle/>
          <a:p>
            <a:endParaRPr>
              <a:solidFill>
                <a:prstClr val="black"/>
              </a:solidFill>
              <a:latin typeface="Calibri"/>
            </a:endParaRPr>
          </a:p>
        </p:txBody>
      </p:sp>
      <p:sp>
        <p:nvSpPr>
          <p:cNvPr id="377" name="object 377"/>
          <p:cNvSpPr/>
          <p:nvPr/>
        </p:nvSpPr>
        <p:spPr>
          <a:xfrm>
            <a:off x="9120404" y="4997174"/>
            <a:ext cx="50800" cy="0"/>
          </a:xfrm>
          <a:custGeom>
            <a:avLst/>
            <a:gdLst/>
            <a:ahLst/>
            <a:cxnLst/>
            <a:rect l="l" t="t" r="r" b="b"/>
            <a:pathLst>
              <a:path w="50800">
                <a:moveTo>
                  <a:pt x="0" y="0"/>
                </a:moveTo>
                <a:lnTo>
                  <a:pt x="50460" y="0"/>
                </a:lnTo>
              </a:path>
            </a:pathLst>
          </a:custGeom>
          <a:ln w="11648">
            <a:solidFill>
              <a:srgbClr val="E2E49B"/>
            </a:solidFill>
          </a:ln>
        </p:spPr>
        <p:txBody>
          <a:bodyPr wrap="square" lIns="0" tIns="0" rIns="0" bIns="0" rtlCol="0"/>
          <a:lstStyle/>
          <a:p>
            <a:endParaRPr>
              <a:solidFill>
                <a:prstClr val="black"/>
              </a:solidFill>
              <a:latin typeface="Calibri"/>
            </a:endParaRPr>
          </a:p>
        </p:txBody>
      </p:sp>
      <p:sp>
        <p:nvSpPr>
          <p:cNvPr id="378" name="object 378"/>
          <p:cNvSpPr/>
          <p:nvPr/>
        </p:nvSpPr>
        <p:spPr>
          <a:xfrm>
            <a:off x="3002123" y="2713584"/>
            <a:ext cx="6169025" cy="2277745"/>
          </a:xfrm>
          <a:custGeom>
            <a:avLst/>
            <a:gdLst/>
            <a:ahLst/>
            <a:cxnLst/>
            <a:rect l="l" t="t" r="r" b="b"/>
            <a:pathLst>
              <a:path w="6169025" h="2277745">
                <a:moveTo>
                  <a:pt x="25229" y="0"/>
                </a:moveTo>
                <a:lnTo>
                  <a:pt x="7884" y="6307"/>
                </a:lnTo>
                <a:lnTo>
                  <a:pt x="0" y="25230"/>
                </a:lnTo>
                <a:lnTo>
                  <a:pt x="7884" y="44153"/>
                </a:lnTo>
                <a:lnTo>
                  <a:pt x="25229" y="50460"/>
                </a:lnTo>
                <a:lnTo>
                  <a:pt x="42574" y="44153"/>
                </a:lnTo>
                <a:lnTo>
                  <a:pt x="50458" y="25230"/>
                </a:lnTo>
                <a:lnTo>
                  <a:pt x="42574" y="6307"/>
                </a:lnTo>
                <a:lnTo>
                  <a:pt x="25229" y="0"/>
                </a:lnTo>
                <a:close/>
              </a:path>
              <a:path w="6169025" h="2277745">
                <a:moveTo>
                  <a:pt x="122164" y="5652"/>
                </a:moveTo>
                <a:lnTo>
                  <a:pt x="104819" y="11960"/>
                </a:lnTo>
                <a:lnTo>
                  <a:pt x="96935" y="30883"/>
                </a:lnTo>
                <a:lnTo>
                  <a:pt x="104819" y="49806"/>
                </a:lnTo>
                <a:lnTo>
                  <a:pt x="122164" y="56114"/>
                </a:lnTo>
                <a:lnTo>
                  <a:pt x="139509" y="49806"/>
                </a:lnTo>
                <a:lnTo>
                  <a:pt x="147393" y="30883"/>
                </a:lnTo>
                <a:lnTo>
                  <a:pt x="139509" y="11960"/>
                </a:lnTo>
                <a:lnTo>
                  <a:pt x="122164" y="5652"/>
                </a:lnTo>
                <a:close/>
              </a:path>
              <a:path w="6169025" h="2277745">
                <a:moveTo>
                  <a:pt x="216261" y="15515"/>
                </a:moveTo>
                <a:lnTo>
                  <a:pt x="198916" y="21823"/>
                </a:lnTo>
                <a:lnTo>
                  <a:pt x="191032" y="40746"/>
                </a:lnTo>
                <a:lnTo>
                  <a:pt x="198916" y="59668"/>
                </a:lnTo>
                <a:lnTo>
                  <a:pt x="216261" y="65976"/>
                </a:lnTo>
                <a:lnTo>
                  <a:pt x="233607" y="59668"/>
                </a:lnTo>
                <a:lnTo>
                  <a:pt x="241491" y="40746"/>
                </a:lnTo>
                <a:lnTo>
                  <a:pt x="233607" y="21823"/>
                </a:lnTo>
                <a:lnTo>
                  <a:pt x="216261" y="15515"/>
                </a:lnTo>
                <a:close/>
              </a:path>
              <a:path w="6169025" h="2277745">
                <a:moveTo>
                  <a:pt x="308830" y="28670"/>
                </a:moveTo>
                <a:lnTo>
                  <a:pt x="291484" y="34977"/>
                </a:lnTo>
                <a:lnTo>
                  <a:pt x="283599" y="53901"/>
                </a:lnTo>
                <a:lnTo>
                  <a:pt x="291484" y="72824"/>
                </a:lnTo>
                <a:lnTo>
                  <a:pt x="308830" y="79131"/>
                </a:lnTo>
                <a:lnTo>
                  <a:pt x="326176" y="72824"/>
                </a:lnTo>
                <a:lnTo>
                  <a:pt x="334060" y="53901"/>
                </a:lnTo>
                <a:lnTo>
                  <a:pt x="326176" y="34977"/>
                </a:lnTo>
                <a:lnTo>
                  <a:pt x="308830" y="28670"/>
                </a:lnTo>
                <a:close/>
              </a:path>
              <a:path w="6169025" h="2277745">
                <a:moveTo>
                  <a:pt x="399547" y="42570"/>
                </a:moveTo>
                <a:lnTo>
                  <a:pt x="382201" y="48878"/>
                </a:lnTo>
                <a:lnTo>
                  <a:pt x="374317" y="67801"/>
                </a:lnTo>
                <a:lnTo>
                  <a:pt x="382201" y="86724"/>
                </a:lnTo>
                <a:lnTo>
                  <a:pt x="399547" y="93031"/>
                </a:lnTo>
                <a:lnTo>
                  <a:pt x="416893" y="86724"/>
                </a:lnTo>
                <a:lnTo>
                  <a:pt x="424778" y="67801"/>
                </a:lnTo>
                <a:lnTo>
                  <a:pt x="416893" y="48878"/>
                </a:lnTo>
                <a:lnTo>
                  <a:pt x="399547" y="42570"/>
                </a:lnTo>
                <a:close/>
              </a:path>
              <a:path w="6169025" h="2277745">
                <a:moveTo>
                  <a:pt x="487905" y="57745"/>
                </a:moveTo>
                <a:lnTo>
                  <a:pt x="470559" y="64052"/>
                </a:lnTo>
                <a:lnTo>
                  <a:pt x="462674" y="82975"/>
                </a:lnTo>
                <a:lnTo>
                  <a:pt x="470559" y="101898"/>
                </a:lnTo>
                <a:lnTo>
                  <a:pt x="487905" y="108205"/>
                </a:lnTo>
                <a:lnTo>
                  <a:pt x="505251" y="101898"/>
                </a:lnTo>
                <a:lnTo>
                  <a:pt x="513135" y="82975"/>
                </a:lnTo>
                <a:lnTo>
                  <a:pt x="505251" y="64052"/>
                </a:lnTo>
                <a:lnTo>
                  <a:pt x="487905" y="57745"/>
                </a:lnTo>
                <a:close/>
              </a:path>
              <a:path w="6169025" h="2277745">
                <a:moveTo>
                  <a:pt x="574957" y="75279"/>
                </a:moveTo>
                <a:lnTo>
                  <a:pt x="557611" y="81586"/>
                </a:lnTo>
                <a:lnTo>
                  <a:pt x="549727" y="100510"/>
                </a:lnTo>
                <a:lnTo>
                  <a:pt x="557611" y="119433"/>
                </a:lnTo>
                <a:lnTo>
                  <a:pt x="574957" y="125740"/>
                </a:lnTo>
                <a:lnTo>
                  <a:pt x="592303" y="119433"/>
                </a:lnTo>
                <a:lnTo>
                  <a:pt x="600188" y="100510"/>
                </a:lnTo>
                <a:lnTo>
                  <a:pt x="592303" y="81586"/>
                </a:lnTo>
                <a:lnTo>
                  <a:pt x="574957" y="75279"/>
                </a:lnTo>
                <a:close/>
              </a:path>
              <a:path w="6169025" h="2277745">
                <a:moveTo>
                  <a:pt x="660286" y="95733"/>
                </a:moveTo>
                <a:lnTo>
                  <a:pt x="642940" y="102041"/>
                </a:lnTo>
                <a:lnTo>
                  <a:pt x="635055" y="120964"/>
                </a:lnTo>
                <a:lnTo>
                  <a:pt x="642940" y="139887"/>
                </a:lnTo>
                <a:lnTo>
                  <a:pt x="660286" y="146195"/>
                </a:lnTo>
                <a:lnTo>
                  <a:pt x="677632" y="139887"/>
                </a:lnTo>
                <a:lnTo>
                  <a:pt x="685516" y="120964"/>
                </a:lnTo>
                <a:lnTo>
                  <a:pt x="677632" y="102041"/>
                </a:lnTo>
                <a:lnTo>
                  <a:pt x="660286" y="95733"/>
                </a:lnTo>
                <a:close/>
              </a:path>
              <a:path w="6169025" h="2277745">
                <a:moveTo>
                  <a:pt x="744503" y="116033"/>
                </a:moveTo>
                <a:lnTo>
                  <a:pt x="727163" y="122341"/>
                </a:lnTo>
                <a:lnTo>
                  <a:pt x="719281" y="141264"/>
                </a:lnTo>
                <a:lnTo>
                  <a:pt x="727163" y="160178"/>
                </a:lnTo>
                <a:lnTo>
                  <a:pt x="744503" y="166482"/>
                </a:lnTo>
                <a:lnTo>
                  <a:pt x="761844" y="160178"/>
                </a:lnTo>
                <a:lnTo>
                  <a:pt x="769726" y="141264"/>
                </a:lnTo>
                <a:lnTo>
                  <a:pt x="761844" y="122341"/>
                </a:lnTo>
                <a:lnTo>
                  <a:pt x="744503" y="116033"/>
                </a:lnTo>
                <a:close/>
              </a:path>
              <a:path w="6169025" h="2277745">
                <a:moveTo>
                  <a:pt x="828100" y="139404"/>
                </a:moveTo>
                <a:lnTo>
                  <a:pt x="810754" y="145708"/>
                </a:lnTo>
                <a:lnTo>
                  <a:pt x="802869" y="164623"/>
                </a:lnTo>
                <a:lnTo>
                  <a:pt x="810754" y="183545"/>
                </a:lnTo>
                <a:lnTo>
                  <a:pt x="828100" y="189853"/>
                </a:lnTo>
                <a:lnTo>
                  <a:pt x="845446" y="183545"/>
                </a:lnTo>
                <a:lnTo>
                  <a:pt x="853330" y="164623"/>
                </a:lnTo>
                <a:lnTo>
                  <a:pt x="845446" y="145708"/>
                </a:lnTo>
                <a:lnTo>
                  <a:pt x="828100" y="139404"/>
                </a:lnTo>
                <a:close/>
              </a:path>
              <a:path w="6169025" h="2277745">
                <a:moveTo>
                  <a:pt x="910555" y="161815"/>
                </a:moveTo>
                <a:lnTo>
                  <a:pt x="893209" y="168120"/>
                </a:lnTo>
                <a:lnTo>
                  <a:pt x="885324" y="187033"/>
                </a:lnTo>
                <a:lnTo>
                  <a:pt x="893209" y="205956"/>
                </a:lnTo>
                <a:lnTo>
                  <a:pt x="910555" y="212264"/>
                </a:lnTo>
                <a:lnTo>
                  <a:pt x="927901" y="205956"/>
                </a:lnTo>
                <a:lnTo>
                  <a:pt x="935785" y="187033"/>
                </a:lnTo>
                <a:lnTo>
                  <a:pt x="927901" y="168120"/>
                </a:lnTo>
                <a:lnTo>
                  <a:pt x="910555" y="161815"/>
                </a:lnTo>
                <a:close/>
              </a:path>
              <a:path w="6169025" h="2277745">
                <a:moveTo>
                  <a:pt x="991503" y="184697"/>
                </a:moveTo>
                <a:lnTo>
                  <a:pt x="974157" y="191004"/>
                </a:lnTo>
                <a:lnTo>
                  <a:pt x="966273" y="209926"/>
                </a:lnTo>
                <a:lnTo>
                  <a:pt x="974157" y="228849"/>
                </a:lnTo>
                <a:lnTo>
                  <a:pt x="991503" y="235157"/>
                </a:lnTo>
                <a:lnTo>
                  <a:pt x="1008849" y="228849"/>
                </a:lnTo>
                <a:lnTo>
                  <a:pt x="1016734" y="209926"/>
                </a:lnTo>
                <a:lnTo>
                  <a:pt x="1008849" y="191004"/>
                </a:lnTo>
                <a:lnTo>
                  <a:pt x="991503" y="184697"/>
                </a:lnTo>
                <a:close/>
              </a:path>
              <a:path w="6169025" h="2277745">
                <a:moveTo>
                  <a:pt x="1071319" y="208956"/>
                </a:moveTo>
                <a:lnTo>
                  <a:pt x="1053973" y="215264"/>
                </a:lnTo>
                <a:lnTo>
                  <a:pt x="1046088" y="234187"/>
                </a:lnTo>
                <a:lnTo>
                  <a:pt x="1053973" y="253110"/>
                </a:lnTo>
                <a:lnTo>
                  <a:pt x="1071319" y="259417"/>
                </a:lnTo>
                <a:lnTo>
                  <a:pt x="1088665" y="253110"/>
                </a:lnTo>
                <a:lnTo>
                  <a:pt x="1096549" y="234187"/>
                </a:lnTo>
                <a:lnTo>
                  <a:pt x="1088665" y="215264"/>
                </a:lnTo>
                <a:lnTo>
                  <a:pt x="1071319" y="208956"/>
                </a:lnTo>
                <a:close/>
              </a:path>
              <a:path w="6169025" h="2277745">
                <a:moveTo>
                  <a:pt x="1150295" y="235126"/>
                </a:moveTo>
                <a:lnTo>
                  <a:pt x="1132949" y="241434"/>
                </a:lnTo>
                <a:lnTo>
                  <a:pt x="1125065" y="260357"/>
                </a:lnTo>
                <a:lnTo>
                  <a:pt x="1132949" y="279280"/>
                </a:lnTo>
                <a:lnTo>
                  <a:pt x="1150295" y="285588"/>
                </a:lnTo>
                <a:lnTo>
                  <a:pt x="1167641" y="279280"/>
                </a:lnTo>
                <a:lnTo>
                  <a:pt x="1175525" y="260357"/>
                </a:lnTo>
                <a:lnTo>
                  <a:pt x="1167641" y="241434"/>
                </a:lnTo>
                <a:lnTo>
                  <a:pt x="1150295" y="235126"/>
                </a:lnTo>
                <a:close/>
              </a:path>
              <a:path w="6169025" h="2277745">
                <a:moveTo>
                  <a:pt x="1228067" y="259460"/>
                </a:moveTo>
                <a:lnTo>
                  <a:pt x="1210727" y="265765"/>
                </a:lnTo>
                <a:lnTo>
                  <a:pt x="1202844" y="284679"/>
                </a:lnTo>
                <a:lnTo>
                  <a:pt x="1210727" y="303602"/>
                </a:lnTo>
                <a:lnTo>
                  <a:pt x="1228067" y="309909"/>
                </a:lnTo>
                <a:lnTo>
                  <a:pt x="1245408" y="303602"/>
                </a:lnTo>
                <a:lnTo>
                  <a:pt x="1253290" y="284679"/>
                </a:lnTo>
                <a:lnTo>
                  <a:pt x="1245408" y="265765"/>
                </a:lnTo>
                <a:lnTo>
                  <a:pt x="1228067" y="259460"/>
                </a:lnTo>
                <a:close/>
              </a:path>
              <a:path w="6169025" h="2277745">
                <a:moveTo>
                  <a:pt x="1304830" y="284158"/>
                </a:moveTo>
                <a:lnTo>
                  <a:pt x="1287484" y="290466"/>
                </a:lnTo>
                <a:lnTo>
                  <a:pt x="1279599" y="309389"/>
                </a:lnTo>
                <a:lnTo>
                  <a:pt x="1287484" y="328311"/>
                </a:lnTo>
                <a:lnTo>
                  <a:pt x="1304830" y="334619"/>
                </a:lnTo>
                <a:lnTo>
                  <a:pt x="1322176" y="328311"/>
                </a:lnTo>
                <a:lnTo>
                  <a:pt x="1330060" y="309389"/>
                </a:lnTo>
                <a:lnTo>
                  <a:pt x="1322176" y="290466"/>
                </a:lnTo>
                <a:lnTo>
                  <a:pt x="1304830" y="284158"/>
                </a:lnTo>
                <a:close/>
              </a:path>
              <a:path w="6169025" h="2277745">
                <a:moveTo>
                  <a:pt x="1380777" y="311773"/>
                </a:moveTo>
                <a:lnTo>
                  <a:pt x="1363431" y="318080"/>
                </a:lnTo>
                <a:lnTo>
                  <a:pt x="1355547" y="337003"/>
                </a:lnTo>
                <a:lnTo>
                  <a:pt x="1363431" y="355926"/>
                </a:lnTo>
                <a:lnTo>
                  <a:pt x="1380777" y="362233"/>
                </a:lnTo>
                <a:lnTo>
                  <a:pt x="1398123" y="355926"/>
                </a:lnTo>
                <a:lnTo>
                  <a:pt x="1406008" y="337003"/>
                </a:lnTo>
                <a:lnTo>
                  <a:pt x="1398123" y="318080"/>
                </a:lnTo>
                <a:lnTo>
                  <a:pt x="1380777" y="311773"/>
                </a:lnTo>
                <a:close/>
              </a:path>
              <a:path w="6169025" h="2277745">
                <a:moveTo>
                  <a:pt x="1455584" y="338222"/>
                </a:moveTo>
                <a:lnTo>
                  <a:pt x="1438243" y="344530"/>
                </a:lnTo>
                <a:lnTo>
                  <a:pt x="1430361" y="363453"/>
                </a:lnTo>
                <a:lnTo>
                  <a:pt x="1438243" y="382367"/>
                </a:lnTo>
                <a:lnTo>
                  <a:pt x="1455584" y="388671"/>
                </a:lnTo>
                <a:lnTo>
                  <a:pt x="1472925" y="382367"/>
                </a:lnTo>
                <a:lnTo>
                  <a:pt x="1480807" y="363453"/>
                </a:lnTo>
                <a:lnTo>
                  <a:pt x="1472925" y="344530"/>
                </a:lnTo>
                <a:lnTo>
                  <a:pt x="1455584" y="338222"/>
                </a:lnTo>
                <a:close/>
              </a:path>
              <a:path w="6169025" h="2277745">
                <a:moveTo>
                  <a:pt x="1530467" y="364591"/>
                </a:moveTo>
                <a:lnTo>
                  <a:pt x="1513121" y="370895"/>
                </a:lnTo>
                <a:lnTo>
                  <a:pt x="1505237" y="389809"/>
                </a:lnTo>
                <a:lnTo>
                  <a:pt x="1513121" y="408732"/>
                </a:lnTo>
                <a:lnTo>
                  <a:pt x="1530467" y="415040"/>
                </a:lnTo>
                <a:lnTo>
                  <a:pt x="1547813" y="408732"/>
                </a:lnTo>
                <a:lnTo>
                  <a:pt x="1555697" y="389809"/>
                </a:lnTo>
                <a:lnTo>
                  <a:pt x="1547813" y="370895"/>
                </a:lnTo>
                <a:lnTo>
                  <a:pt x="1530467" y="364591"/>
                </a:lnTo>
                <a:close/>
              </a:path>
              <a:path w="6169025" h="2277745">
                <a:moveTo>
                  <a:pt x="1603030" y="392814"/>
                </a:moveTo>
                <a:lnTo>
                  <a:pt x="1585684" y="399122"/>
                </a:lnTo>
                <a:lnTo>
                  <a:pt x="1577799" y="418045"/>
                </a:lnTo>
                <a:lnTo>
                  <a:pt x="1585684" y="436968"/>
                </a:lnTo>
                <a:lnTo>
                  <a:pt x="1603030" y="443276"/>
                </a:lnTo>
                <a:lnTo>
                  <a:pt x="1620376" y="436968"/>
                </a:lnTo>
                <a:lnTo>
                  <a:pt x="1628260" y="418045"/>
                </a:lnTo>
                <a:lnTo>
                  <a:pt x="1620376" y="399122"/>
                </a:lnTo>
                <a:lnTo>
                  <a:pt x="1603030" y="392814"/>
                </a:lnTo>
                <a:close/>
              </a:path>
              <a:path w="6169025" h="2277745">
                <a:moveTo>
                  <a:pt x="1673091" y="418363"/>
                </a:moveTo>
                <a:lnTo>
                  <a:pt x="1655745" y="424671"/>
                </a:lnTo>
                <a:lnTo>
                  <a:pt x="1647860" y="443594"/>
                </a:lnTo>
                <a:lnTo>
                  <a:pt x="1655745" y="462507"/>
                </a:lnTo>
                <a:lnTo>
                  <a:pt x="1673091" y="468812"/>
                </a:lnTo>
                <a:lnTo>
                  <a:pt x="1690436" y="462507"/>
                </a:lnTo>
                <a:lnTo>
                  <a:pt x="1698321" y="443594"/>
                </a:lnTo>
                <a:lnTo>
                  <a:pt x="1690436" y="424671"/>
                </a:lnTo>
                <a:lnTo>
                  <a:pt x="1673091" y="418363"/>
                </a:lnTo>
                <a:close/>
              </a:path>
              <a:path w="6169025" h="2277745">
                <a:moveTo>
                  <a:pt x="1743851" y="445589"/>
                </a:moveTo>
                <a:lnTo>
                  <a:pt x="1726505" y="451897"/>
                </a:lnTo>
                <a:lnTo>
                  <a:pt x="1718621" y="470820"/>
                </a:lnTo>
                <a:lnTo>
                  <a:pt x="1726505" y="489743"/>
                </a:lnTo>
                <a:lnTo>
                  <a:pt x="1743851" y="496051"/>
                </a:lnTo>
                <a:lnTo>
                  <a:pt x="1761197" y="489743"/>
                </a:lnTo>
                <a:lnTo>
                  <a:pt x="1769082" y="470820"/>
                </a:lnTo>
                <a:lnTo>
                  <a:pt x="1761197" y="451897"/>
                </a:lnTo>
                <a:lnTo>
                  <a:pt x="1743851" y="445589"/>
                </a:lnTo>
                <a:close/>
              </a:path>
              <a:path w="6169025" h="2277745">
                <a:moveTo>
                  <a:pt x="1814767" y="473313"/>
                </a:moveTo>
                <a:lnTo>
                  <a:pt x="1797421" y="479620"/>
                </a:lnTo>
                <a:lnTo>
                  <a:pt x="1789536" y="498543"/>
                </a:lnTo>
                <a:lnTo>
                  <a:pt x="1797421" y="517466"/>
                </a:lnTo>
                <a:lnTo>
                  <a:pt x="1814767" y="523774"/>
                </a:lnTo>
                <a:lnTo>
                  <a:pt x="1832113" y="517466"/>
                </a:lnTo>
                <a:lnTo>
                  <a:pt x="1839997" y="498543"/>
                </a:lnTo>
                <a:lnTo>
                  <a:pt x="1832113" y="479620"/>
                </a:lnTo>
                <a:lnTo>
                  <a:pt x="1814767" y="473313"/>
                </a:lnTo>
                <a:close/>
              </a:path>
              <a:path w="6169025" h="2277745">
                <a:moveTo>
                  <a:pt x="1885371" y="499917"/>
                </a:moveTo>
                <a:lnTo>
                  <a:pt x="1868025" y="506225"/>
                </a:lnTo>
                <a:lnTo>
                  <a:pt x="1860141" y="525148"/>
                </a:lnTo>
                <a:lnTo>
                  <a:pt x="1868025" y="544071"/>
                </a:lnTo>
                <a:lnTo>
                  <a:pt x="1885371" y="550379"/>
                </a:lnTo>
                <a:lnTo>
                  <a:pt x="1902717" y="544071"/>
                </a:lnTo>
                <a:lnTo>
                  <a:pt x="1910601" y="525148"/>
                </a:lnTo>
                <a:lnTo>
                  <a:pt x="1902717" y="506225"/>
                </a:lnTo>
                <a:lnTo>
                  <a:pt x="1885371" y="499917"/>
                </a:lnTo>
                <a:close/>
              </a:path>
              <a:path w="6169025" h="2277745">
                <a:moveTo>
                  <a:pt x="1955307" y="526445"/>
                </a:moveTo>
                <a:lnTo>
                  <a:pt x="1937961" y="532753"/>
                </a:lnTo>
                <a:lnTo>
                  <a:pt x="1930077" y="551676"/>
                </a:lnTo>
                <a:lnTo>
                  <a:pt x="1937961" y="570598"/>
                </a:lnTo>
                <a:lnTo>
                  <a:pt x="1955307" y="576906"/>
                </a:lnTo>
                <a:lnTo>
                  <a:pt x="1972653" y="570598"/>
                </a:lnTo>
                <a:lnTo>
                  <a:pt x="1980538" y="551676"/>
                </a:lnTo>
                <a:lnTo>
                  <a:pt x="1972653" y="532753"/>
                </a:lnTo>
                <a:lnTo>
                  <a:pt x="1955307" y="526445"/>
                </a:lnTo>
                <a:close/>
              </a:path>
              <a:path w="6169025" h="2277745">
                <a:moveTo>
                  <a:pt x="2024345" y="554572"/>
                </a:moveTo>
                <a:lnTo>
                  <a:pt x="2006999" y="560879"/>
                </a:lnTo>
                <a:lnTo>
                  <a:pt x="1999114" y="579802"/>
                </a:lnTo>
                <a:lnTo>
                  <a:pt x="2006999" y="598726"/>
                </a:lnTo>
                <a:lnTo>
                  <a:pt x="2024345" y="605033"/>
                </a:lnTo>
                <a:lnTo>
                  <a:pt x="2041691" y="598726"/>
                </a:lnTo>
                <a:lnTo>
                  <a:pt x="2049575" y="579802"/>
                </a:lnTo>
                <a:lnTo>
                  <a:pt x="2041691" y="560879"/>
                </a:lnTo>
                <a:lnTo>
                  <a:pt x="2024345" y="554572"/>
                </a:lnTo>
                <a:close/>
              </a:path>
              <a:path w="6169025" h="2277745">
                <a:moveTo>
                  <a:pt x="2092262" y="581052"/>
                </a:moveTo>
                <a:lnTo>
                  <a:pt x="2074916" y="587360"/>
                </a:lnTo>
                <a:lnTo>
                  <a:pt x="2067031" y="606283"/>
                </a:lnTo>
                <a:lnTo>
                  <a:pt x="2074916" y="625206"/>
                </a:lnTo>
                <a:lnTo>
                  <a:pt x="2092262" y="631514"/>
                </a:lnTo>
                <a:lnTo>
                  <a:pt x="2109608" y="625206"/>
                </a:lnTo>
                <a:lnTo>
                  <a:pt x="2117492" y="606283"/>
                </a:lnTo>
                <a:lnTo>
                  <a:pt x="2109608" y="587360"/>
                </a:lnTo>
                <a:lnTo>
                  <a:pt x="2092262" y="581052"/>
                </a:lnTo>
                <a:close/>
              </a:path>
              <a:path w="6169025" h="2277745">
                <a:moveTo>
                  <a:pt x="2160693" y="606446"/>
                </a:moveTo>
                <a:lnTo>
                  <a:pt x="2143347" y="612754"/>
                </a:lnTo>
                <a:lnTo>
                  <a:pt x="2135463" y="631677"/>
                </a:lnTo>
                <a:lnTo>
                  <a:pt x="2143347" y="650599"/>
                </a:lnTo>
                <a:lnTo>
                  <a:pt x="2160693" y="656907"/>
                </a:lnTo>
                <a:lnTo>
                  <a:pt x="2178039" y="650599"/>
                </a:lnTo>
                <a:lnTo>
                  <a:pt x="2185924" y="631677"/>
                </a:lnTo>
                <a:lnTo>
                  <a:pt x="2178039" y="612754"/>
                </a:lnTo>
                <a:lnTo>
                  <a:pt x="2160693" y="606446"/>
                </a:lnTo>
                <a:close/>
              </a:path>
              <a:path w="6169025" h="2277745">
                <a:moveTo>
                  <a:pt x="2229278" y="634852"/>
                </a:moveTo>
                <a:lnTo>
                  <a:pt x="2211932" y="641160"/>
                </a:lnTo>
                <a:lnTo>
                  <a:pt x="2204048" y="660083"/>
                </a:lnTo>
                <a:lnTo>
                  <a:pt x="2211932" y="679006"/>
                </a:lnTo>
                <a:lnTo>
                  <a:pt x="2229278" y="685314"/>
                </a:lnTo>
                <a:lnTo>
                  <a:pt x="2246624" y="679006"/>
                </a:lnTo>
                <a:lnTo>
                  <a:pt x="2254509" y="660083"/>
                </a:lnTo>
                <a:lnTo>
                  <a:pt x="2246624" y="641160"/>
                </a:lnTo>
                <a:lnTo>
                  <a:pt x="2229278" y="634852"/>
                </a:lnTo>
                <a:close/>
              </a:path>
              <a:path w="6169025" h="2277745">
                <a:moveTo>
                  <a:pt x="2296000" y="661038"/>
                </a:moveTo>
                <a:lnTo>
                  <a:pt x="2278654" y="667346"/>
                </a:lnTo>
                <a:lnTo>
                  <a:pt x="2270770" y="686269"/>
                </a:lnTo>
                <a:lnTo>
                  <a:pt x="2278654" y="705191"/>
                </a:lnTo>
                <a:lnTo>
                  <a:pt x="2296000" y="711499"/>
                </a:lnTo>
                <a:lnTo>
                  <a:pt x="2313346" y="705191"/>
                </a:lnTo>
                <a:lnTo>
                  <a:pt x="2321231" y="686269"/>
                </a:lnTo>
                <a:lnTo>
                  <a:pt x="2313346" y="667346"/>
                </a:lnTo>
                <a:lnTo>
                  <a:pt x="2296000" y="661038"/>
                </a:lnTo>
                <a:close/>
              </a:path>
              <a:path w="6169025" h="2277745">
                <a:moveTo>
                  <a:pt x="2362264" y="689927"/>
                </a:moveTo>
                <a:lnTo>
                  <a:pt x="2344924" y="696234"/>
                </a:lnTo>
                <a:lnTo>
                  <a:pt x="2337042" y="715157"/>
                </a:lnTo>
                <a:lnTo>
                  <a:pt x="2344924" y="734080"/>
                </a:lnTo>
                <a:lnTo>
                  <a:pt x="2362264" y="740387"/>
                </a:lnTo>
                <a:lnTo>
                  <a:pt x="2379605" y="734080"/>
                </a:lnTo>
                <a:lnTo>
                  <a:pt x="2387486" y="715157"/>
                </a:lnTo>
                <a:lnTo>
                  <a:pt x="2379605" y="696234"/>
                </a:lnTo>
                <a:lnTo>
                  <a:pt x="2362264" y="689927"/>
                </a:lnTo>
                <a:close/>
              </a:path>
              <a:path w="6169025" h="2277745">
                <a:moveTo>
                  <a:pt x="2427938" y="715631"/>
                </a:moveTo>
                <a:lnTo>
                  <a:pt x="2410592" y="721938"/>
                </a:lnTo>
                <a:lnTo>
                  <a:pt x="2402707" y="740861"/>
                </a:lnTo>
                <a:lnTo>
                  <a:pt x="2410592" y="759784"/>
                </a:lnTo>
                <a:lnTo>
                  <a:pt x="2427938" y="766091"/>
                </a:lnTo>
                <a:lnTo>
                  <a:pt x="2445284" y="759784"/>
                </a:lnTo>
                <a:lnTo>
                  <a:pt x="2453168" y="740861"/>
                </a:lnTo>
                <a:lnTo>
                  <a:pt x="2445284" y="721938"/>
                </a:lnTo>
                <a:lnTo>
                  <a:pt x="2427938" y="715631"/>
                </a:lnTo>
                <a:close/>
              </a:path>
              <a:path w="6169025" h="2277745">
                <a:moveTo>
                  <a:pt x="2492703" y="740775"/>
                </a:moveTo>
                <a:lnTo>
                  <a:pt x="2475357" y="747083"/>
                </a:lnTo>
                <a:lnTo>
                  <a:pt x="2467472" y="766006"/>
                </a:lnTo>
                <a:lnTo>
                  <a:pt x="2475357" y="784929"/>
                </a:lnTo>
                <a:lnTo>
                  <a:pt x="2492703" y="791237"/>
                </a:lnTo>
                <a:lnTo>
                  <a:pt x="2510049" y="784929"/>
                </a:lnTo>
                <a:lnTo>
                  <a:pt x="2517933" y="766006"/>
                </a:lnTo>
                <a:lnTo>
                  <a:pt x="2510049" y="747083"/>
                </a:lnTo>
                <a:lnTo>
                  <a:pt x="2492703" y="740775"/>
                </a:lnTo>
                <a:close/>
              </a:path>
              <a:path w="6169025" h="2277745">
                <a:moveTo>
                  <a:pt x="2557624" y="768685"/>
                </a:moveTo>
                <a:lnTo>
                  <a:pt x="2540278" y="774992"/>
                </a:lnTo>
                <a:lnTo>
                  <a:pt x="2532393" y="793916"/>
                </a:lnTo>
                <a:lnTo>
                  <a:pt x="2540278" y="812839"/>
                </a:lnTo>
                <a:lnTo>
                  <a:pt x="2557624" y="819146"/>
                </a:lnTo>
                <a:lnTo>
                  <a:pt x="2574970" y="812839"/>
                </a:lnTo>
                <a:lnTo>
                  <a:pt x="2582854" y="793916"/>
                </a:lnTo>
                <a:lnTo>
                  <a:pt x="2574970" y="774992"/>
                </a:lnTo>
                <a:lnTo>
                  <a:pt x="2557624" y="768685"/>
                </a:lnTo>
                <a:close/>
              </a:path>
              <a:path w="6169025" h="2277745">
                <a:moveTo>
                  <a:pt x="2622342" y="793193"/>
                </a:moveTo>
                <a:lnTo>
                  <a:pt x="2604996" y="799501"/>
                </a:lnTo>
                <a:lnTo>
                  <a:pt x="2597111" y="818424"/>
                </a:lnTo>
                <a:lnTo>
                  <a:pt x="2604996" y="837346"/>
                </a:lnTo>
                <a:lnTo>
                  <a:pt x="2622342" y="843654"/>
                </a:lnTo>
                <a:lnTo>
                  <a:pt x="2639688" y="837346"/>
                </a:lnTo>
                <a:lnTo>
                  <a:pt x="2647572" y="818424"/>
                </a:lnTo>
                <a:lnTo>
                  <a:pt x="2639688" y="799501"/>
                </a:lnTo>
                <a:lnTo>
                  <a:pt x="2622342" y="793193"/>
                </a:lnTo>
                <a:close/>
              </a:path>
              <a:path w="6169025" h="2277745">
                <a:moveTo>
                  <a:pt x="2686587" y="819177"/>
                </a:moveTo>
                <a:lnTo>
                  <a:pt x="2669246" y="825485"/>
                </a:lnTo>
                <a:lnTo>
                  <a:pt x="2661365" y="844407"/>
                </a:lnTo>
                <a:lnTo>
                  <a:pt x="2669246" y="863330"/>
                </a:lnTo>
                <a:lnTo>
                  <a:pt x="2686587" y="869638"/>
                </a:lnTo>
                <a:lnTo>
                  <a:pt x="2703927" y="863330"/>
                </a:lnTo>
                <a:lnTo>
                  <a:pt x="2711809" y="844407"/>
                </a:lnTo>
                <a:lnTo>
                  <a:pt x="2703927" y="825485"/>
                </a:lnTo>
                <a:lnTo>
                  <a:pt x="2686587" y="819177"/>
                </a:lnTo>
                <a:close/>
              </a:path>
              <a:path w="6169025" h="2277745">
                <a:moveTo>
                  <a:pt x="2750133" y="846714"/>
                </a:moveTo>
                <a:lnTo>
                  <a:pt x="2732787" y="853021"/>
                </a:lnTo>
                <a:lnTo>
                  <a:pt x="2724903" y="871944"/>
                </a:lnTo>
                <a:lnTo>
                  <a:pt x="2732787" y="890858"/>
                </a:lnTo>
                <a:lnTo>
                  <a:pt x="2750133" y="897163"/>
                </a:lnTo>
                <a:lnTo>
                  <a:pt x="2767479" y="890858"/>
                </a:lnTo>
                <a:lnTo>
                  <a:pt x="2775364" y="871944"/>
                </a:lnTo>
                <a:lnTo>
                  <a:pt x="2767479" y="853021"/>
                </a:lnTo>
                <a:lnTo>
                  <a:pt x="2750133" y="846714"/>
                </a:lnTo>
                <a:close/>
              </a:path>
              <a:path w="6169025" h="2277745">
                <a:moveTo>
                  <a:pt x="2813639" y="872076"/>
                </a:moveTo>
                <a:lnTo>
                  <a:pt x="2796293" y="878384"/>
                </a:lnTo>
                <a:lnTo>
                  <a:pt x="2788409" y="897306"/>
                </a:lnTo>
                <a:lnTo>
                  <a:pt x="2796293" y="916229"/>
                </a:lnTo>
                <a:lnTo>
                  <a:pt x="2813639" y="922537"/>
                </a:lnTo>
                <a:lnTo>
                  <a:pt x="2830985" y="916229"/>
                </a:lnTo>
                <a:lnTo>
                  <a:pt x="2838870" y="897306"/>
                </a:lnTo>
                <a:lnTo>
                  <a:pt x="2830985" y="878384"/>
                </a:lnTo>
                <a:lnTo>
                  <a:pt x="2813639" y="872076"/>
                </a:lnTo>
                <a:close/>
              </a:path>
              <a:path w="6169025" h="2277745">
                <a:moveTo>
                  <a:pt x="2876883" y="898060"/>
                </a:moveTo>
                <a:lnTo>
                  <a:pt x="2859537" y="904367"/>
                </a:lnTo>
                <a:lnTo>
                  <a:pt x="2851652" y="923290"/>
                </a:lnTo>
                <a:lnTo>
                  <a:pt x="2859537" y="942214"/>
                </a:lnTo>
                <a:lnTo>
                  <a:pt x="2876883" y="948521"/>
                </a:lnTo>
                <a:lnTo>
                  <a:pt x="2894229" y="942214"/>
                </a:lnTo>
                <a:lnTo>
                  <a:pt x="2902113" y="923290"/>
                </a:lnTo>
                <a:lnTo>
                  <a:pt x="2894229" y="904367"/>
                </a:lnTo>
                <a:lnTo>
                  <a:pt x="2876883" y="898060"/>
                </a:lnTo>
                <a:close/>
              </a:path>
              <a:path w="6169025" h="2277745">
                <a:moveTo>
                  <a:pt x="2939551" y="925178"/>
                </a:moveTo>
                <a:lnTo>
                  <a:pt x="2922205" y="931485"/>
                </a:lnTo>
                <a:lnTo>
                  <a:pt x="2914321" y="950407"/>
                </a:lnTo>
                <a:lnTo>
                  <a:pt x="2922205" y="969331"/>
                </a:lnTo>
                <a:lnTo>
                  <a:pt x="2939551" y="975638"/>
                </a:lnTo>
                <a:lnTo>
                  <a:pt x="2956897" y="969331"/>
                </a:lnTo>
                <a:lnTo>
                  <a:pt x="2964781" y="950407"/>
                </a:lnTo>
                <a:lnTo>
                  <a:pt x="2956897" y="931485"/>
                </a:lnTo>
                <a:lnTo>
                  <a:pt x="2939551" y="925178"/>
                </a:lnTo>
                <a:close/>
              </a:path>
              <a:path w="6169025" h="2277745">
                <a:moveTo>
                  <a:pt x="3002173" y="952621"/>
                </a:moveTo>
                <a:lnTo>
                  <a:pt x="2984828" y="958929"/>
                </a:lnTo>
                <a:lnTo>
                  <a:pt x="2976943" y="977851"/>
                </a:lnTo>
                <a:lnTo>
                  <a:pt x="2984828" y="996774"/>
                </a:lnTo>
                <a:lnTo>
                  <a:pt x="3002173" y="1003082"/>
                </a:lnTo>
                <a:lnTo>
                  <a:pt x="3019519" y="996774"/>
                </a:lnTo>
                <a:lnTo>
                  <a:pt x="3027404" y="977851"/>
                </a:lnTo>
                <a:lnTo>
                  <a:pt x="3019519" y="958929"/>
                </a:lnTo>
                <a:lnTo>
                  <a:pt x="3002173" y="952621"/>
                </a:lnTo>
                <a:close/>
              </a:path>
              <a:path w="6169025" h="2277745">
                <a:moveTo>
                  <a:pt x="3065106" y="978791"/>
                </a:moveTo>
                <a:lnTo>
                  <a:pt x="3047760" y="985099"/>
                </a:lnTo>
                <a:lnTo>
                  <a:pt x="3039875" y="1004022"/>
                </a:lnTo>
                <a:lnTo>
                  <a:pt x="3047760" y="1022944"/>
                </a:lnTo>
                <a:lnTo>
                  <a:pt x="3065106" y="1029252"/>
                </a:lnTo>
                <a:lnTo>
                  <a:pt x="3082452" y="1022944"/>
                </a:lnTo>
                <a:lnTo>
                  <a:pt x="3090336" y="1004022"/>
                </a:lnTo>
                <a:lnTo>
                  <a:pt x="3082452" y="985099"/>
                </a:lnTo>
                <a:lnTo>
                  <a:pt x="3065106" y="978791"/>
                </a:lnTo>
                <a:close/>
              </a:path>
              <a:path w="6169025" h="2277745">
                <a:moveTo>
                  <a:pt x="3128023" y="1003703"/>
                </a:moveTo>
                <a:lnTo>
                  <a:pt x="3110677" y="1010011"/>
                </a:lnTo>
                <a:lnTo>
                  <a:pt x="3102792" y="1028934"/>
                </a:lnTo>
                <a:lnTo>
                  <a:pt x="3110677" y="1047848"/>
                </a:lnTo>
                <a:lnTo>
                  <a:pt x="3128023" y="1054153"/>
                </a:lnTo>
                <a:lnTo>
                  <a:pt x="3145369" y="1047848"/>
                </a:lnTo>
                <a:lnTo>
                  <a:pt x="3153253" y="1028934"/>
                </a:lnTo>
                <a:lnTo>
                  <a:pt x="3145369" y="1010011"/>
                </a:lnTo>
                <a:lnTo>
                  <a:pt x="3128023" y="1003703"/>
                </a:lnTo>
                <a:close/>
              </a:path>
              <a:path w="6169025" h="2277745">
                <a:moveTo>
                  <a:pt x="3190614" y="1030371"/>
                </a:moveTo>
                <a:lnTo>
                  <a:pt x="3173268" y="1036678"/>
                </a:lnTo>
                <a:lnTo>
                  <a:pt x="3165383" y="1055600"/>
                </a:lnTo>
                <a:lnTo>
                  <a:pt x="3173268" y="1074523"/>
                </a:lnTo>
                <a:lnTo>
                  <a:pt x="3190614" y="1080831"/>
                </a:lnTo>
                <a:lnTo>
                  <a:pt x="3207959" y="1074523"/>
                </a:lnTo>
                <a:lnTo>
                  <a:pt x="3215844" y="1055600"/>
                </a:lnTo>
                <a:lnTo>
                  <a:pt x="3207959" y="1036678"/>
                </a:lnTo>
                <a:lnTo>
                  <a:pt x="3190614" y="1030371"/>
                </a:lnTo>
                <a:close/>
              </a:path>
              <a:path w="6169025" h="2277745">
                <a:moveTo>
                  <a:pt x="3253157" y="1058156"/>
                </a:moveTo>
                <a:lnTo>
                  <a:pt x="3235811" y="1064463"/>
                </a:lnTo>
                <a:lnTo>
                  <a:pt x="3227927" y="1083385"/>
                </a:lnTo>
                <a:lnTo>
                  <a:pt x="3235811" y="1102308"/>
                </a:lnTo>
                <a:lnTo>
                  <a:pt x="3253157" y="1108616"/>
                </a:lnTo>
                <a:lnTo>
                  <a:pt x="3270503" y="1102308"/>
                </a:lnTo>
                <a:lnTo>
                  <a:pt x="3278388" y="1083385"/>
                </a:lnTo>
                <a:lnTo>
                  <a:pt x="3270503" y="1064463"/>
                </a:lnTo>
                <a:lnTo>
                  <a:pt x="3253157" y="1058156"/>
                </a:lnTo>
                <a:close/>
              </a:path>
              <a:path w="6169025" h="2277745">
                <a:moveTo>
                  <a:pt x="3315865" y="1084745"/>
                </a:moveTo>
                <a:lnTo>
                  <a:pt x="3298524" y="1091052"/>
                </a:lnTo>
                <a:lnTo>
                  <a:pt x="3290642" y="1109975"/>
                </a:lnTo>
                <a:lnTo>
                  <a:pt x="3298524" y="1128898"/>
                </a:lnTo>
                <a:lnTo>
                  <a:pt x="3315865" y="1135206"/>
                </a:lnTo>
                <a:lnTo>
                  <a:pt x="3333205" y="1128898"/>
                </a:lnTo>
                <a:lnTo>
                  <a:pt x="3341088" y="1109975"/>
                </a:lnTo>
                <a:lnTo>
                  <a:pt x="3333205" y="1091052"/>
                </a:lnTo>
                <a:lnTo>
                  <a:pt x="3315865" y="1084745"/>
                </a:lnTo>
                <a:close/>
              </a:path>
              <a:path w="6169025" h="2277745">
                <a:moveTo>
                  <a:pt x="3378867" y="1113524"/>
                </a:moveTo>
                <a:lnTo>
                  <a:pt x="3361521" y="1119832"/>
                </a:lnTo>
                <a:lnTo>
                  <a:pt x="3353636" y="1138755"/>
                </a:lnTo>
                <a:lnTo>
                  <a:pt x="3361521" y="1157678"/>
                </a:lnTo>
                <a:lnTo>
                  <a:pt x="3378867" y="1163986"/>
                </a:lnTo>
                <a:lnTo>
                  <a:pt x="3396213" y="1157678"/>
                </a:lnTo>
                <a:lnTo>
                  <a:pt x="3404097" y="1138755"/>
                </a:lnTo>
                <a:lnTo>
                  <a:pt x="3396213" y="1119832"/>
                </a:lnTo>
                <a:lnTo>
                  <a:pt x="3378867" y="1113524"/>
                </a:lnTo>
                <a:close/>
              </a:path>
              <a:path w="6169025" h="2277745">
                <a:moveTo>
                  <a:pt x="3443818" y="1139678"/>
                </a:moveTo>
                <a:lnTo>
                  <a:pt x="3426473" y="1145986"/>
                </a:lnTo>
                <a:lnTo>
                  <a:pt x="3418588" y="1164909"/>
                </a:lnTo>
                <a:lnTo>
                  <a:pt x="3426473" y="1183832"/>
                </a:lnTo>
                <a:lnTo>
                  <a:pt x="3443818" y="1190140"/>
                </a:lnTo>
                <a:lnTo>
                  <a:pt x="3461164" y="1183832"/>
                </a:lnTo>
                <a:lnTo>
                  <a:pt x="3469049" y="1164909"/>
                </a:lnTo>
                <a:lnTo>
                  <a:pt x="3461164" y="1145986"/>
                </a:lnTo>
                <a:lnTo>
                  <a:pt x="3443818" y="1139678"/>
                </a:lnTo>
                <a:close/>
              </a:path>
              <a:path w="6169025" h="2277745">
                <a:moveTo>
                  <a:pt x="3508304" y="1169934"/>
                </a:moveTo>
                <a:lnTo>
                  <a:pt x="3490958" y="1176241"/>
                </a:lnTo>
                <a:lnTo>
                  <a:pt x="3483074" y="1195164"/>
                </a:lnTo>
                <a:lnTo>
                  <a:pt x="3490958" y="1214087"/>
                </a:lnTo>
                <a:lnTo>
                  <a:pt x="3508304" y="1220394"/>
                </a:lnTo>
                <a:lnTo>
                  <a:pt x="3525650" y="1214087"/>
                </a:lnTo>
                <a:lnTo>
                  <a:pt x="3533534" y="1195164"/>
                </a:lnTo>
                <a:lnTo>
                  <a:pt x="3525650" y="1176241"/>
                </a:lnTo>
                <a:lnTo>
                  <a:pt x="3508304" y="1169934"/>
                </a:lnTo>
                <a:close/>
              </a:path>
              <a:path w="6169025" h="2277745">
                <a:moveTo>
                  <a:pt x="3571795" y="1193323"/>
                </a:moveTo>
                <a:lnTo>
                  <a:pt x="3554449" y="1199631"/>
                </a:lnTo>
                <a:lnTo>
                  <a:pt x="3546565" y="1218554"/>
                </a:lnTo>
                <a:lnTo>
                  <a:pt x="3554449" y="1237477"/>
                </a:lnTo>
                <a:lnTo>
                  <a:pt x="3571795" y="1243785"/>
                </a:lnTo>
                <a:lnTo>
                  <a:pt x="3589141" y="1237477"/>
                </a:lnTo>
                <a:lnTo>
                  <a:pt x="3597026" y="1218554"/>
                </a:lnTo>
                <a:lnTo>
                  <a:pt x="3589141" y="1199631"/>
                </a:lnTo>
                <a:lnTo>
                  <a:pt x="3571795" y="1193323"/>
                </a:lnTo>
                <a:close/>
              </a:path>
              <a:path w="6169025" h="2277745">
                <a:moveTo>
                  <a:pt x="3637694" y="1223314"/>
                </a:moveTo>
                <a:lnTo>
                  <a:pt x="3620348" y="1229622"/>
                </a:lnTo>
                <a:lnTo>
                  <a:pt x="3612464" y="1248545"/>
                </a:lnTo>
                <a:lnTo>
                  <a:pt x="3620348" y="1267467"/>
                </a:lnTo>
                <a:lnTo>
                  <a:pt x="3637694" y="1273775"/>
                </a:lnTo>
                <a:lnTo>
                  <a:pt x="3655040" y="1267467"/>
                </a:lnTo>
                <a:lnTo>
                  <a:pt x="3662925" y="1248545"/>
                </a:lnTo>
                <a:lnTo>
                  <a:pt x="3655040" y="1229622"/>
                </a:lnTo>
                <a:lnTo>
                  <a:pt x="3637694" y="1223314"/>
                </a:lnTo>
                <a:close/>
              </a:path>
              <a:path w="6169025" h="2277745">
                <a:moveTo>
                  <a:pt x="3708121" y="1250571"/>
                </a:moveTo>
                <a:lnTo>
                  <a:pt x="3690780" y="1256879"/>
                </a:lnTo>
                <a:lnTo>
                  <a:pt x="3682898" y="1275802"/>
                </a:lnTo>
                <a:lnTo>
                  <a:pt x="3690780" y="1294725"/>
                </a:lnTo>
                <a:lnTo>
                  <a:pt x="3708121" y="1301033"/>
                </a:lnTo>
                <a:lnTo>
                  <a:pt x="3725461" y="1294725"/>
                </a:lnTo>
                <a:lnTo>
                  <a:pt x="3733344" y="1275802"/>
                </a:lnTo>
                <a:lnTo>
                  <a:pt x="3725461" y="1256879"/>
                </a:lnTo>
                <a:lnTo>
                  <a:pt x="3708121" y="1250571"/>
                </a:lnTo>
                <a:close/>
              </a:path>
              <a:path w="6169025" h="2277745">
                <a:moveTo>
                  <a:pt x="3781932" y="1286603"/>
                </a:moveTo>
                <a:lnTo>
                  <a:pt x="3764587" y="1292911"/>
                </a:lnTo>
                <a:lnTo>
                  <a:pt x="3756703" y="1311834"/>
                </a:lnTo>
                <a:lnTo>
                  <a:pt x="3764587" y="1330749"/>
                </a:lnTo>
                <a:lnTo>
                  <a:pt x="3781932" y="1337054"/>
                </a:lnTo>
                <a:lnTo>
                  <a:pt x="3799278" y="1330749"/>
                </a:lnTo>
                <a:lnTo>
                  <a:pt x="3807162" y="1311834"/>
                </a:lnTo>
                <a:lnTo>
                  <a:pt x="3799278" y="1292911"/>
                </a:lnTo>
                <a:lnTo>
                  <a:pt x="3781932" y="1286603"/>
                </a:lnTo>
                <a:close/>
              </a:path>
              <a:path w="6169025" h="2277745">
                <a:moveTo>
                  <a:pt x="3857663" y="1321626"/>
                </a:moveTo>
                <a:lnTo>
                  <a:pt x="3840317" y="1327934"/>
                </a:lnTo>
                <a:lnTo>
                  <a:pt x="3832433" y="1346857"/>
                </a:lnTo>
                <a:lnTo>
                  <a:pt x="3840317" y="1365780"/>
                </a:lnTo>
                <a:lnTo>
                  <a:pt x="3857663" y="1372088"/>
                </a:lnTo>
                <a:lnTo>
                  <a:pt x="3875009" y="1365780"/>
                </a:lnTo>
                <a:lnTo>
                  <a:pt x="3882894" y="1346857"/>
                </a:lnTo>
                <a:lnTo>
                  <a:pt x="3875009" y="1327934"/>
                </a:lnTo>
                <a:lnTo>
                  <a:pt x="3857663" y="1321626"/>
                </a:lnTo>
                <a:close/>
              </a:path>
              <a:path w="6169025" h="2277745">
                <a:moveTo>
                  <a:pt x="3936872" y="1354444"/>
                </a:moveTo>
                <a:lnTo>
                  <a:pt x="3919526" y="1360752"/>
                </a:lnTo>
                <a:lnTo>
                  <a:pt x="3911641" y="1379675"/>
                </a:lnTo>
                <a:lnTo>
                  <a:pt x="3919526" y="1398597"/>
                </a:lnTo>
                <a:lnTo>
                  <a:pt x="3936872" y="1404905"/>
                </a:lnTo>
                <a:lnTo>
                  <a:pt x="3954218" y="1398597"/>
                </a:lnTo>
                <a:lnTo>
                  <a:pt x="3962102" y="1379675"/>
                </a:lnTo>
                <a:lnTo>
                  <a:pt x="3954218" y="1360752"/>
                </a:lnTo>
                <a:lnTo>
                  <a:pt x="3936872" y="1354444"/>
                </a:lnTo>
                <a:close/>
              </a:path>
              <a:path w="6169025" h="2277745">
                <a:moveTo>
                  <a:pt x="4018132" y="1385817"/>
                </a:moveTo>
                <a:lnTo>
                  <a:pt x="4000786" y="1392125"/>
                </a:lnTo>
                <a:lnTo>
                  <a:pt x="3992901" y="1411048"/>
                </a:lnTo>
                <a:lnTo>
                  <a:pt x="4000786" y="1429970"/>
                </a:lnTo>
                <a:lnTo>
                  <a:pt x="4018132" y="1436278"/>
                </a:lnTo>
                <a:lnTo>
                  <a:pt x="4035477" y="1429970"/>
                </a:lnTo>
                <a:lnTo>
                  <a:pt x="4043362" y="1411048"/>
                </a:lnTo>
                <a:lnTo>
                  <a:pt x="4035477" y="1392125"/>
                </a:lnTo>
                <a:lnTo>
                  <a:pt x="4018132" y="1385817"/>
                </a:lnTo>
                <a:close/>
              </a:path>
              <a:path w="6169025" h="2277745">
                <a:moveTo>
                  <a:pt x="4102217" y="1420638"/>
                </a:moveTo>
                <a:lnTo>
                  <a:pt x="4084871" y="1426946"/>
                </a:lnTo>
                <a:lnTo>
                  <a:pt x="4076987" y="1445869"/>
                </a:lnTo>
                <a:lnTo>
                  <a:pt x="4084871" y="1464792"/>
                </a:lnTo>
                <a:lnTo>
                  <a:pt x="4102217" y="1471100"/>
                </a:lnTo>
                <a:lnTo>
                  <a:pt x="4119563" y="1464792"/>
                </a:lnTo>
                <a:lnTo>
                  <a:pt x="4127447" y="1445869"/>
                </a:lnTo>
                <a:lnTo>
                  <a:pt x="4119563" y="1426946"/>
                </a:lnTo>
                <a:lnTo>
                  <a:pt x="4102217" y="1420638"/>
                </a:lnTo>
                <a:close/>
              </a:path>
              <a:path w="6169025" h="2277745">
                <a:moveTo>
                  <a:pt x="4191257" y="1457214"/>
                </a:moveTo>
                <a:lnTo>
                  <a:pt x="4173912" y="1463522"/>
                </a:lnTo>
                <a:lnTo>
                  <a:pt x="4166027" y="1482445"/>
                </a:lnTo>
                <a:lnTo>
                  <a:pt x="4173912" y="1501367"/>
                </a:lnTo>
                <a:lnTo>
                  <a:pt x="4191257" y="1507675"/>
                </a:lnTo>
                <a:lnTo>
                  <a:pt x="4208603" y="1501367"/>
                </a:lnTo>
                <a:lnTo>
                  <a:pt x="4216487" y="1482445"/>
                </a:lnTo>
                <a:lnTo>
                  <a:pt x="4208603" y="1463522"/>
                </a:lnTo>
                <a:lnTo>
                  <a:pt x="4191257" y="1457214"/>
                </a:lnTo>
                <a:close/>
              </a:path>
              <a:path w="6169025" h="2277745">
                <a:moveTo>
                  <a:pt x="4287815" y="1501742"/>
                </a:moveTo>
                <a:lnTo>
                  <a:pt x="4270469" y="1508050"/>
                </a:lnTo>
                <a:lnTo>
                  <a:pt x="4262584" y="1526972"/>
                </a:lnTo>
                <a:lnTo>
                  <a:pt x="4270469" y="1545895"/>
                </a:lnTo>
                <a:lnTo>
                  <a:pt x="4287815" y="1552203"/>
                </a:lnTo>
                <a:lnTo>
                  <a:pt x="4305161" y="1545895"/>
                </a:lnTo>
                <a:lnTo>
                  <a:pt x="4313045" y="1526972"/>
                </a:lnTo>
                <a:lnTo>
                  <a:pt x="4305161" y="1508050"/>
                </a:lnTo>
                <a:lnTo>
                  <a:pt x="4287815" y="1501742"/>
                </a:lnTo>
                <a:close/>
              </a:path>
              <a:path w="6169025" h="2277745">
                <a:moveTo>
                  <a:pt x="4393055" y="1540182"/>
                </a:moveTo>
                <a:lnTo>
                  <a:pt x="4375709" y="1546490"/>
                </a:lnTo>
                <a:lnTo>
                  <a:pt x="4367824" y="1565413"/>
                </a:lnTo>
                <a:lnTo>
                  <a:pt x="4375709" y="1584335"/>
                </a:lnTo>
                <a:lnTo>
                  <a:pt x="4393055" y="1590642"/>
                </a:lnTo>
                <a:lnTo>
                  <a:pt x="4410401" y="1584335"/>
                </a:lnTo>
                <a:lnTo>
                  <a:pt x="4418285" y="1565413"/>
                </a:lnTo>
                <a:lnTo>
                  <a:pt x="4410401" y="1546490"/>
                </a:lnTo>
                <a:lnTo>
                  <a:pt x="4393055" y="1540182"/>
                </a:lnTo>
                <a:close/>
              </a:path>
              <a:path w="6169025" h="2277745">
                <a:moveTo>
                  <a:pt x="4507830" y="1588825"/>
                </a:moveTo>
                <a:lnTo>
                  <a:pt x="4490484" y="1595133"/>
                </a:lnTo>
                <a:lnTo>
                  <a:pt x="4482599" y="1614056"/>
                </a:lnTo>
                <a:lnTo>
                  <a:pt x="4490484" y="1632979"/>
                </a:lnTo>
                <a:lnTo>
                  <a:pt x="4507830" y="1639287"/>
                </a:lnTo>
                <a:lnTo>
                  <a:pt x="4525176" y="1632979"/>
                </a:lnTo>
                <a:lnTo>
                  <a:pt x="4533060" y="1614056"/>
                </a:lnTo>
                <a:lnTo>
                  <a:pt x="4525176" y="1595133"/>
                </a:lnTo>
                <a:lnTo>
                  <a:pt x="4507830" y="1588825"/>
                </a:lnTo>
                <a:close/>
              </a:path>
              <a:path w="6169025" h="2277745">
                <a:moveTo>
                  <a:pt x="4633788" y="1643371"/>
                </a:moveTo>
                <a:lnTo>
                  <a:pt x="4616442" y="1649678"/>
                </a:lnTo>
                <a:lnTo>
                  <a:pt x="4608558" y="1668601"/>
                </a:lnTo>
                <a:lnTo>
                  <a:pt x="4616442" y="1687524"/>
                </a:lnTo>
                <a:lnTo>
                  <a:pt x="4633788" y="1693832"/>
                </a:lnTo>
                <a:lnTo>
                  <a:pt x="4651134" y="1687524"/>
                </a:lnTo>
                <a:lnTo>
                  <a:pt x="4659019" y="1668601"/>
                </a:lnTo>
                <a:lnTo>
                  <a:pt x="4651134" y="1649678"/>
                </a:lnTo>
                <a:lnTo>
                  <a:pt x="4633788" y="1643371"/>
                </a:lnTo>
                <a:close/>
              </a:path>
              <a:path w="6169025" h="2277745">
                <a:moveTo>
                  <a:pt x="4775355" y="1697917"/>
                </a:moveTo>
                <a:lnTo>
                  <a:pt x="4758009" y="1704224"/>
                </a:lnTo>
                <a:lnTo>
                  <a:pt x="4750125" y="1723147"/>
                </a:lnTo>
                <a:lnTo>
                  <a:pt x="4758009" y="1742070"/>
                </a:lnTo>
                <a:lnTo>
                  <a:pt x="4775355" y="1748377"/>
                </a:lnTo>
                <a:lnTo>
                  <a:pt x="4792701" y="1742070"/>
                </a:lnTo>
                <a:lnTo>
                  <a:pt x="4800586" y="1723147"/>
                </a:lnTo>
                <a:lnTo>
                  <a:pt x="4792701" y="1704224"/>
                </a:lnTo>
                <a:lnTo>
                  <a:pt x="4775355" y="1697917"/>
                </a:lnTo>
                <a:close/>
              </a:path>
              <a:path w="6169025" h="2277745">
                <a:moveTo>
                  <a:pt x="4939162" y="1771970"/>
                </a:moveTo>
                <a:lnTo>
                  <a:pt x="4921816" y="1778277"/>
                </a:lnTo>
                <a:lnTo>
                  <a:pt x="4913932" y="1797200"/>
                </a:lnTo>
                <a:lnTo>
                  <a:pt x="4921816" y="1816123"/>
                </a:lnTo>
                <a:lnTo>
                  <a:pt x="4939162" y="1822430"/>
                </a:lnTo>
                <a:lnTo>
                  <a:pt x="4956508" y="1816123"/>
                </a:lnTo>
                <a:lnTo>
                  <a:pt x="4964393" y="1797200"/>
                </a:lnTo>
                <a:lnTo>
                  <a:pt x="4956508" y="1778277"/>
                </a:lnTo>
                <a:lnTo>
                  <a:pt x="4939162" y="1771970"/>
                </a:lnTo>
                <a:close/>
              </a:path>
              <a:path w="6169025" h="2277745">
                <a:moveTo>
                  <a:pt x="5133931" y="1849594"/>
                </a:moveTo>
                <a:lnTo>
                  <a:pt x="5116591" y="1855902"/>
                </a:lnTo>
                <a:lnTo>
                  <a:pt x="5108709" y="1874825"/>
                </a:lnTo>
                <a:lnTo>
                  <a:pt x="5116591" y="1893748"/>
                </a:lnTo>
                <a:lnTo>
                  <a:pt x="5133931" y="1900055"/>
                </a:lnTo>
                <a:lnTo>
                  <a:pt x="5151272" y="1893748"/>
                </a:lnTo>
                <a:lnTo>
                  <a:pt x="5159154" y="1874825"/>
                </a:lnTo>
                <a:lnTo>
                  <a:pt x="5151272" y="1855902"/>
                </a:lnTo>
                <a:lnTo>
                  <a:pt x="5133931" y="1849594"/>
                </a:lnTo>
                <a:close/>
              </a:path>
              <a:path w="6169025" h="2277745">
                <a:moveTo>
                  <a:pt x="5378867" y="1941042"/>
                </a:moveTo>
                <a:lnTo>
                  <a:pt x="5361521" y="1947350"/>
                </a:lnTo>
                <a:lnTo>
                  <a:pt x="5353636" y="1966273"/>
                </a:lnTo>
                <a:lnTo>
                  <a:pt x="5361521" y="1985195"/>
                </a:lnTo>
                <a:lnTo>
                  <a:pt x="5378867" y="1991503"/>
                </a:lnTo>
                <a:lnTo>
                  <a:pt x="5396213" y="1985195"/>
                </a:lnTo>
                <a:lnTo>
                  <a:pt x="5404097" y="1966273"/>
                </a:lnTo>
                <a:lnTo>
                  <a:pt x="5396213" y="1947350"/>
                </a:lnTo>
                <a:lnTo>
                  <a:pt x="5378867" y="1941042"/>
                </a:lnTo>
                <a:close/>
              </a:path>
              <a:path w="6169025" h="2277745">
                <a:moveTo>
                  <a:pt x="5719356" y="2060348"/>
                </a:moveTo>
                <a:lnTo>
                  <a:pt x="5702010" y="2066653"/>
                </a:lnTo>
                <a:lnTo>
                  <a:pt x="5694126" y="2085568"/>
                </a:lnTo>
                <a:lnTo>
                  <a:pt x="5702010" y="2104491"/>
                </a:lnTo>
                <a:lnTo>
                  <a:pt x="5719356" y="2110799"/>
                </a:lnTo>
                <a:lnTo>
                  <a:pt x="5736702" y="2104491"/>
                </a:lnTo>
                <a:lnTo>
                  <a:pt x="5744587" y="2085568"/>
                </a:lnTo>
                <a:lnTo>
                  <a:pt x="5736702" y="2066653"/>
                </a:lnTo>
                <a:lnTo>
                  <a:pt x="5719356" y="2060348"/>
                </a:lnTo>
                <a:close/>
              </a:path>
              <a:path w="6169025" h="2277745">
                <a:moveTo>
                  <a:pt x="6143513" y="2226677"/>
                </a:moveTo>
                <a:lnTo>
                  <a:pt x="6126167" y="2232984"/>
                </a:lnTo>
                <a:lnTo>
                  <a:pt x="6118283" y="2251907"/>
                </a:lnTo>
                <a:lnTo>
                  <a:pt x="6126167" y="2270830"/>
                </a:lnTo>
                <a:lnTo>
                  <a:pt x="6143513" y="2277137"/>
                </a:lnTo>
                <a:lnTo>
                  <a:pt x="6160859" y="2270830"/>
                </a:lnTo>
                <a:lnTo>
                  <a:pt x="6168744" y="2251907"/>
                </a:lnTo>
                <a:lnTo>
                  <a:pt x="6160859" y="2232984"/>
                </a:lnTo>
                <a:lnTo>
                  <a:pt x="6143513" y="2226677"/>
                </a:lnTo>
                <a:close/>
              </a:path>
            </a:pathLst>
          </a:custGeom>
          <a:solidFill>
            <a:srgbClr val="E2E49B"/>
          </a:solidFill>
        </p:spPr>
        <p:txBody>
          <a:bodyPr wrap="square" lIns="0" tIns="0" rIns="0" bIns="0" rtlCol="0"/>
          <a:lstStyle/>
          <a:p>
            <a:endParaRPr>
              <a:solidFill>
                <a:prstClr val="black"/>
              </a:solidFill>
              <a:latin typeface="Calibri"/>
            </a:endParaRPr>
          </a:p>
        </p:txBody>
      </p:sp>
      <p:sp>
        <p:nvSpPr>
          <p:cNvPr id="379" name="object 379"/>
          <p:cNvSpPr/>
          <p:nvPr/>
        </p:nvSpPr>
        <p:spPr>
          <a:xfrm>
            <a:off x="9145627" y="4970523"/>
            <a:ext cx="0" cy="3810"/>
          </a:xfrm>
          <a:custGeom>
            <a:avLst/>
            <a:gdLst/>
            <a:ahLst/>
            <a:cxnLst/>
            <a:rect l="l" t="t" r="r" b="b"/>
            <a:pathLst>
              <a:path h="3810">
                <a:moveTo>
                  <a:pt x="-5824" y="1685"/>
                </a:moveTo>
                <a:lnTo>
                  <a:pt x="5824" y="1685"/>
                </a:lnTo>
              </a:path>
            </a:pathLst>
          </a:custGeom>
          <a:ln w="3370">
            <a:solidFill>
              <a:srgbClr val="E1E269"/>
            </a:solidFill>
          </a:ln>
        </p:spPr>
        <p:txBody>
          <a:bodyPr wrap="square" lIns="0" tIns="0" rIns="0" bIns="0" rtlCol="0"/>
          <a:lstStyle/>
          <a:p>
            <a:endParaRPr>
              <a:solidFill>
                <a:prstClr val="black"/>
              </a:solidFill>
              <a:latin typeface="Calibri"/>
            </a:endParaRPr>
          </a:p>
        </p:txBody>
      </p:sp>
      <p:sp>
        <p:nvSpPr>
          <p:cNvPr id="380" name="object 380"/>
          <p:cNvSpPr/>
          <p:nvPr/>
        </p:nvSpPr>
        <p:spPr>
          <a:xfrm>
            <a:off x="9120404" y="4970523"/>
            <a:ext cx="50800" cy="0"/>
          </a:xfrm>
          <a:custGeom>
            <a:avLst/>
            <a:gdLst/>
            <a:ahLst/>
            <a:cxnLst/>
            <a:rect l="l" t="t" r="r" b="b"/>
            <a:pathLst>
              <a:path w="50800">
                <a:moveTo>
                  <a:pt x="0" y="0"/>
                </a:moveTo>
                <a:lnTo>
                  <a:pt x="50460" y="0"/>
                </a:lnTo>
              </a:path>
            </a:pathLst>
          </a:custGeom>
          <a:ln w="11648">
            <a:solidFill>
              <a:srgbClr val="E1E269"/>
            </a:solidFill>
          </a:ln>
        </p:spPr>
        <p:txBody>
          <a:bodyPr wrap="square" lIns="0" tIns="0" rIns="0" bIns="0" rtlCol="0"/>
          <a:lstStyle/>
          <a:p>
            <a:endParaRPr>
              <a:solidFill>
                <a:prstClr val="black"/>
              </a:solidFill>
              <a:latin typeface="Calibri"/>
            </a:endParaRPr>
          </a:p>
        </p:txBody>
      </p:sp>
      <p:sp>
        <p:nvSpPr>
          <p:cNvPr id="381" name="object 381"/>
          <p:cNvSpPr/>
          <p:nvPr/>
        </p:nvSpPr>
        <p:spPr>
          <a:xfrm>
            <a:off x="9145627" y="5024354"/>
            <a:ext cx="0" cy="11430"/>
          </a:xfrm>
          <a:custGeom>
            <a:avLst/>
            <a:gdLst/>
            <a:ahLst/>
            <a:cxnLst/>
            <a:rect l="l" t="t" r="r" b="b"/>
            <a:pathLst>
              <a:path h="11429">
                <a:moveTo>
                  <a:pt x="-5824" y="5560"/>
                </a:moveTo>
                <a:lnTo>
                  <a:pt x="5824" y="5560"/>
                </a:lnTo>
              </a:path>
            </a:pathLst>
          </a:custGeom>
          <a:ln w="11120">
            <a:solidFill>
              <a:srgbClr val="E1E269"/>
            </a:solidFill>
          </a:ln>
        </p:spPr>
        <p:txBody>
          <a:bodyPr wrap="square" lIns="0" tIns="0" rIns="0" bIns="0" rtlCol="0"/>
          <a:lstStyle/>
          <a:p>
            <a:endParaRPr>
              <a:solidFill>
                <a:prstClr val="black"/>
              </a:solidFill>
              <a:latin typeface="Calibri"/>
            </a:endParaRPr>
          </a:p>
        </p:txBody>
      </p:sp>
      <p:sp>
        <p:nvSpPr>
          <p:cNvPr id="382" name="object 382"/>
          <p:cNvSpPr/>
          <p:nvPr/>
        </p:nvSpPr>
        <p:spPr>
          <a:xfrm>
            <a:off x="9120404" y="5035474"/>
            <a:ext cx="50800" cy="0"/>
          </a:xfrm>
          <a:custGeom>
            <a:avLst/>
            <a:gdLst/>
            <a:ahLst/>
            <a:cxnLst/>
            <a:rect l="l" t="t" r="r" b="b"/>
            <a:pathLst>
              <a:path w="50800">
                <a:moveTo>
                  <a:pt x="0" y="0"/>
                </a:moveTo>
                <a:lnTo>
                  <a:pt x="50460" y="0"/>
                </a:lnTo>
              </a:path>
            </a:pathLst>
          </a:custGeom>
          <a:ln w="11648">
            <a:solidFill>
              <a:srgbClr val="E1E269"/>
            </a:solidFill>
          </a:ln>
        </p:spPr>
        <p:txBody>
          <a:bodyPr wrap="square" lIns="0" tIns="0" rIns="0" bIns="0" rtlCol="0"/>
          <a:lstStyle/>
          <a:p>
            <a:endParaRPr>
              <a:solidFill>
                <a:prstClr val="black"/>
              </a:solidFill>
              <a:latin typeface="Calibri"/>
            </a:endParaRPr>
          </a:p>
        </p:txBody>
      </p:sp>
      <p:sp>
        <p:nvSpPr>
          <p:cNvPr id="383" name="object 383"/>
          <p:cNvSpPr/>
          <p:nvPr/>
        </p:nvSpPr>
        <p:spPr>
          <a:xfrm>
            <a:off x="3002123" y="2669813"/>
            <a:ext cx="6169025" cy="2354580"/>
          </a:xfrm>
          <a:custGeom>
            <a:avLst/>
            <a:gdLst/>
            <a:ahLst/>
            <a:cxnLst/>
            <a:rect l="l" t="t" r="r" b="b"/>
            <a:pathLst>
              <a:path w="6169025" h="2354579">
                <a:moveTo>
                  <a:pt x="25229" y="0"/>
                </a:moveTo>
                <a:lnTo>
                  <a:pt x="7884" y="6304"/>
                </a:lnTo>
                <a:lnTo>
                  <a:pt x="0" y="25218"/>
                </a:lnTo>
                <a:lnTo>
                  <a:pt x="7884" y="44141"/>
                </a:lnTo>
                <a:lnTo>
                  <a:pt x="25229" y="50449"/>
                </a:lnTo>
                <a:lnTo>
                  <a:pt x="42574" y="44141"/>
                </a:lnTo>
                <a:lnTo>
                  <a:pt x="50458" y="25218"/>
                </a:lnTo>
                <a:lnTo>
                  <a:pt x="42574" y="6304"/>
                </a:lnTo>
                <a:lnTo>
                  <a:pt x="25229" y="0"/>
                </a:lnTo>
                <a:close/>
              </a:path>
              <a:path w="6169025" h="2354579">
                <a:moveTo>
                  <a:pt x="122164" y="10565"/>
                </a:moveTo>
                <a:lnTo>
                  <a:pt x="104819" y="16872"/>
                </a:lnTo>
                <a:lnTo>
                  <a:pt x="96935" y="35794"/>
                </a:lnTo>
                <a:lnTo>
                  <a:pt x="104819" y="54718"/>
                </a:lnTo>
                <a:lnTo>
                  <a:pt x="122164" y="61025"/>
                </a:lnTo>
                <a:lnTo>
                  <a:pt x="139509" y="54718"/>
                </a:lnTo>
                <a:lnTo>
                  <a:pt x="147393" y="35794"/>
                </a:lnTo>
                <a:lnTo>
                  <a:pt x="139509" y="16872"/>
                </a:lnTo>
                <a:lnTo>
                  <a:pt x="122164" y="10565"/>
                </a:lnTo>
                <a:close/>
              </a:path>
              <a:path w="6169025" h="2354579">
                <a:moveTo>
                  <a:pt x="216261" y="23812"/>
                </a:moveTo>
                <a:lnTo>
                  <a:pt x="198916" y="30120"/>
                </a:lnTo>
                <a:lnTo>
                  <a:pt x="191032" y="49043"/>
                </a:lnTo>
                <a:lnTo>
                  <a:pt x="198916" y="67957"/>
                </a:lnTo>
                <a:lnTo>
                  <a:pt x="216261" y="74261"/>
                </a:lnTo>
                <a:lnTo>
                  <a:pt x="233607" y="67957"/>
                </a:lnTo>
                <a:lnTo>
                  <a:pt x="241491" y="49043"/>
                </a:lnTo>
                <a:lnTo>
                  <a:pt x="233607" y="30120"/>
                </a:lnTo>
                <a:lnTo>
                  <a:pt x="216261" y="23812"/>
                </a:lnTo>
                <a:close/>
              </a:path>
              <a:path w="6169025" h="2354579">
                <a:moveTo>
                  <a:pt x="308830" y="41021"/>
                </a:moveTo>
                <a:lnTo>
                  <a:pt x="291484" y="47329"/>
                </a:lnTo>
                <a:lnTo>
                  <a:pt x="283599" y="66252"/>
                </a:lnTo>
                <a:lnTo>
                  <a:pt x="291484" y="85175"/>
                </a:lnTo>
                <a:lnTo>
                  <a:pt x="308830" y="91482"/>
                </a:lnTo>
                <a:lnTo>
                  <a:pt x="326176" y="85175"/>
                </a:lnTo>
                <a:lnTo>
                  <a:pt x="334060" y="66252"/>
                </a:lnTo>
                <a:lnTo>
                  <a:pt x="326176" y="47329"/>
                </a:lnTo>
                <a:lnTo>
                  <a:pt x="308830" y="41021"/>
                </a:lnTo>
                <a:close/>
              </a:path>
              <a:path w="6169025" h="2354579">
                <a:moveTo>
                  <a:pt x="399547" y="60203"/>
                </a:moveTo>
                <a:lnTo>
                  <a:pt x="382201" y="66510"/>
                </a:lnTo>
                <a:lnTo>
                  <a:pt x="374317" y="85432"/>
                </a:lnTo>
                <a:lnTo>
                  <a:pt x="382201" y="104355"/>
                </a:lnTo>
                <a:lnTo>
                  <a:pt x="399547" y="110663"/>
                </a:lnTo>
                <a:lnTo>
                  <a:pt x="416893" y="104355"/>
                </a:lnTo>
                <a:lnTo>
                  <a:pt x="424778" y="85432"/>
                </a:lnTo>
                <a:lnTo>
                  <a:pt x="416893" y="66510"/>
                </a:lnTo>
                <a:lnTo>
                  <a:pt x="399547" y="60203"/>
                </a:lnTo>
                <a:close/>
              </a:path>
              <a:path w="6169025" h="2354579">
                <a:moveTo>
                  <a:pt x="487905" y="77333"/>
                </a:moveTo>
                <a:lnTo>
                  <a:pt x="470559" y="83640"/>
                </a:lnTo>
                <a:lnTo>
                  <a:pt x="462674" y="102563"/>
                </a:lnTo>
                <a:lnTo>
                  <a:pt x="470559" y="121487"/>
                </a:lnTo>
                <a:lnTo>
                  <a:pt x="487905" y="127794"/>
                </a:lnTo>
                <a:lnTo>
                  <a:pt x="505251" y="121487"/>
                </a:lnTo>
                <a:lnTo>
                  <a:pt x="513135" y="102563"/>
                </a:lnTo>
                <a:lnTo>
                  <a:pt x="505251" y="83640"/>
                </a:lnTo>
                <a:lnTo>
                  <a:pt x="487905" y="77333"/>
                </a:lnTo>
                <a:close/>
              </a:path>
              <a:path w="6169025" h="2354579">
                <a:moveTo>
                  <a:pt x="574957" y="97166"/>
                </a:moveTo>
                <a:lnTo>
                  <a:pt x="557611" y="103474"/>
                </a:lnTo>
                <a:lnTo>
                  <a:pt x="549727" y="122397"/>
                </a:lnTo>
                <a:lnTo>
                  <a:pt x="557611" y="141320"/>
                </a:lnTo>
                <a:lnTo>
                  <a:pt x="574957" y="147628"/>
                </a:lnTo>
                <a:lnTo>
                  <a:pt x="592303" y="141320"/>
                </a:lnTo>
                <a:lnTo>
                  <a:pt x="600188" y="122397"/>
                </a:lnTo>
                <a:lnTo>
                  <a:pt x="592303" y="103474"/>
                </a:lnTo>
                <a:lnTo>
                  <a:pt x="574957" y="97166"/>
                </a:lnTo>
                <a:close/>
              </a:path>
              <a:path w="6169025" h="2354579">
                <a:moveTo>
                  <a:pt x="660286" y="117326"/>
                </a:moveTo>
                <a:lnTo>
                  <a:pt x="642940" y="123634"/>
                </a:lnTo>
                <a:lnTo>
                  <a:pt x="635055" y="142557"/>
                </a:lnTo>
                <a:lnTo>
                  <a:pt x="642940" y="161479"/>
                </a:lnTo>
                <a:lnTo>
                  <a:pt x="660286" y="167787"/>
                </a:lnTo>
                <a:lnTo>
                  <a:pt x="677632" y="161479"/>
                </a:lnTo>
                <a:lnTo>
                  <a:pt x="685516" y="142557"/>
                </a:lnTo>
                <a:lnTo>
                  <a:pt x="677632" y="123634"/>
                </a:lnTo>
                <a:lnTo>
                  <a:pt x="660286" y="117326"/>
                </a:lnTo>
                <a:close/>
              </a:path>
              <a:path w="6169025" h="2354579">
                <a:moveTo>
                  <a:pt x="744503" y="138836"/>
                </a:moveTo>
                <a:lnTo>
                  <a:pt x="727163" y="145144"/>
                </a:lnTo>
                <a:lnTo>
                  <a:pt x="719281" y="164067"/>
                </a:lnTo>
                <a:lnTo>
                  <a:pt x="727163" y="182990"/>
                </a:lnTo>
                <a:lnTo>
                  <a:pt x="744503" y="189298"/>
                </a:lnTo>
                <a:lnTo>
                  <a:pt x="761844" y="182990"/>
                </a:lnTo>
                <a:lnTo>
                  <a:pt x="769726" y="164067"/>
                </a:lnTo>
                <a:lnTo>
                  <a:pt x="761844" y="145144"/>
                </a:lnTo>
                <a:lnTo>
                  <a:pt x="744503" y="138836"/>
                </a:lnTo>
                <a:close/>
              </a:path>
              <a:path w="6169025" h="2354579">
                <a:moveTo>
                  <a:pt x="828100" y="159773"/>
                </a:moveTo>
                <a:lnTo>
                  <a:pt x="810754" y="166081"/>
                </a:lnTo>
                <a:lnTo>
                  <a:pt x="802869" y="185003"/>
                </a:lnTo>
                <a:lnTo>
                  <a:pt x="810754" y="203917"/>
                </a:lnTo>
                <a:lnTo>
                  <a:pt x="828100" y="210222"/>
                </a:lnTo>
                <a:lnTo>
                  <a:pt x="845446" y="203917"/>
                </a:lnTo>
                <a:lnTo>
                  <a:pt x="853330" y="185003"/>
                </a:lnTo>
                <a:lnTo>
                  <a:pt x="845446" y="166081"/>
                </a:lnTo>
                <a:lnTo>
                  <a:pt x="828100" y="159773"/>
                </a:lnTo>
                <a:close/>
              </a:path>
              <a:path w="6169025" h="2354579">
                <a:moveTo>
                  <a:pt x="910555" y="182650"/>
                </a:moveTo>
                <a:lnTo>
                  <a:pt x="893209" y="188958"/>
                </a:lnTo>
                <a:lnTo>
                  <a:pt x="885324" y="207881"/>
                </a:lnTo>
                <a:lnTo>
                  <a:pt x="893209" y="226804"/>
                </a:lnTo>
                <a:lnTo>
                  <a:pt x="910555" y="233111"/>
                </a:lnTo>
                <a:lnTo>
                  <a:pt x="927901" y="226804"/>
                </a:lnTo>
                <a:lnTo>
                  <a:pt x="935785" y="207881"/>
                </a:lnTo>
                <a:lnTo>
                  <a:pt x="927901" y="188958"/>
                </a:lnTo>
                <a:lnTo>
                  <a:pt x="910555" y="182650"/>
                </a:lnTo>
                <a:close/>
              </a:path>
              <a:path w="6169025" h="2354579">
                <a:moveTo>
                  <a:pt x="991503" y="207562"/>
                </a:moveTo>
                <a:lnTo>
                  <a:pt x="974157" y="213870"/>
                </a:lnTo>
                <a:lnTo>
                  <a:pt x="966273" y="232793"/>
                </a:lnTo>
                <a:lnTo>
                  <a:pt x="974157" y="251715"/>
                </a:lnTo>
                <a:lnTo>
                  <a:pt x="991503" y="258023"/>
                </a:lnTo>
                <a:lnTo>
                  <a:pt x="1008849" y="251715"/>
                </a:lnTo>
                <a:lnTo>
                  <a:pt x="1016734" y="232793"/>
                </a:lnTo>
                <a:lnTo>
                  <a:pt x="1008849" y="213870"/>
                </a:lnTo>
                <a:lnTo>
                  <a:pt x="991503" y="207562"/>
                </a:lnTo>
                <a:close/>
              </a:path>
              <a:path w="6169025" h="2354579">
                <a:moveTo>
                  <a:pt x="1071319" y="231605"/>
                </a:moveTo>
                <a:lnTo>
                  <a:pt x="1053973" y="237912"/>
                </a:lnTo>
                <a:lnTo>
                  <a:pt x="1046088" y="256835"/>
                </a:lnTo>
                <a:lnTo>
                  <a:pt x="1053973" y="275758"/>
                </a:lnTo>
                <a:lnTo>
                  <a:pt x="1071319" y="282065"/>
                </a:lnTo>
                <a:lnTo>
                  <a:pt x="1088665" y="275758"/>
                </a:lnTo>
                <a:lnTo>
                  <a:pt x="1096549" y="256835"/>
                </a:lnTo>
                <a:lnTo>
                  <a:pt x="1088665" y="237912"/>
                </a:lnTo>
                <a:lnTo>
                  <a:pt x="1071319" y="231605"/>
                </a:lnTo>
                <a:close/>
              </a:path>
              <a:path w="6169025" h="2354579">
                <a:moveTo>
                  <a:pt x="1150295" y="256594"/>
                </a:moveTo>
                <a:lnTo>
                  <a:pt x="1132949" y="262902"/>
                </a:lnTo>
                <a:lnTo>
                  <a:pt x="1125065" y="281825"/>
                </a:lnTo>
                <a:lnTo>
                  <a:pt x="1132949" y="300748"/>
                </a:lnTo>
                <a:lnTo>
                  <a:pt x="1150295" y="307055"/>
                </a:lnTo>
                <a:lnTo>
                  <a:pt x="1167641" y="300748"/>
                </a:lnTo>
                <a:lnTo>
                  <a:pt x="1175525" y="281825"/>
                </a:lnTo>
                <a:lnTo>
                  <a:pt x="1167641" y="262902"/>
                </a:lnTo>
                <a:lnTo>
                  <a:pt x="1150295" y="256594"/>
                </a:lnTo>
                <a:close/>
              </a:path>
              <a:path w="6169025" h="2354579">
                <a:moveTo>
                  <a:pt x="1228067" y="282003"/>
                </a:moveTo>
                <a:lnTo>
                  <a:pt x="1210727" y="288311"/>
                </a:lnTo>
                <a:lnTo>
                  <a:pt x="1202844" y="307234"/>
                </a:lnTo>
                <a:lnTo>
                  <a:pt x="1210727" y="326156"/>
                </a:lnTo>
                <a:lnTo>
                  <a:pt x="1228067" y="332464"/>
                </a:lnTo>
                <a:lnTo>
                  <a:pt x="1245408" y="326156"/>
                </a:lnTo>
                <a:lnTo>
                  <a:pt x="1253290" y="307234"/>
                </a:lnTo>
                <a:lnTo>
                  <a:pt x="1245408" y="288311"/>
                </a:lnTo>
                <a:lnTo>
                  <a:pt x="1228067" y="282003"/>
                </a:lnTo>
                <a:close/>
              </a:path>
              <a:path w="6169025" h="2354579">
                <a:moveTo>
                  <a:pt x="1304830" y="308033"/>
                </a:moveTo>
                <a:lnTo>
                  <a:pt x="1287484" y="314341"/>
                </a:lnTo>
                <a:lnTo>
                  <a:pt x="1279599" y="333264"/>
                </a:lnTo>
                <a:lnTo>
                  <a:pt x="1287484" y="352187"/>
                </a:lnTo>
                <a:lnTo>
                  <a:pt x="1304830" y="358495"/>
                </a:lnTo>
                <a:lnTo>
                  <a:pt x="1322176" y="352187"/>
                </a:lnTo>
                <a:lnTo>
                  <a:pt x="1330060" y="333264"/>
                </a:lnTo>
                <a:lnTo>
                  <a:pt x="1322176" y="314341"/>
                </a:lnTo>
                <a:lnTo>
                  <a:pt x="1304830" y="308033"/>
                </a:lnTo>
                <a:close/>
              </a:path>
              <a:path w="6169025" h="2354579">
                <a:moveTo>
                  <a:pt x="1380777" y="334685"/>
                </a:moveTo>
                <a:lnTo>
                  <a:pt x="1363431" y="340993"/>
                </a:lnTo>
                <a:lnTo>
                  <a:pt x="1355547" y="359915"/>
                </a:lnTo>
                <a:lnTo>
                  <a:pt x="1363431" y="378838"/>
                </a:lnTo>
                <a:lnTo>
                  <a:pt x="1380777" y="385146"/>
                </a:lnTo>
                <a:lnTo>
                  <a:pt x="1398123" y="378838"/>
                </a:lnTo>
                <a:lnTo>
                  <a:pt x="1406008" y="359915"/>
                </a:lnTo>
                <a:lnTo>
                  <a:pt x="1398123" y="340993"/>
                </a:lnTo>
                <a:lnTo>
                  <a:pt x="1380777" y="334685"/>
                </a:lnTo>
                <a:close/>
              </a:path>
              <a:path w="6169025" h="2354579">
                <a:moveTo>
                  <a:pt x="1455584" y="360949"/>
                </a:moveTo>
                <a:lnTo>
                  <a:pt x="1438243" y="367256"/>
                </a:lnTo>
                <a:lnTo>
                  <a:pt x="1430361" y="386179"/>
                </a:lnTo>
                <a:lnTo>
                  <a:pt x="1438243" y="405102"/>
                </a:lnTo>
                <a:lnTo>
                  <a:pt x="1455584" y="411409"/>
                </a:lnTo>
                <a:lnTo>
                  <a:pt x="1472925" y="405102"/>
                </a:lnTo>
                <a:lnTo>
                  <a:pt x="1480807" y="386179"/>
                </a:lnTo>
                <a:lnTo>
                  <a:pt x="1472925" y="367256"/>
                </a:lnTo>
                <a:lnTo>
                  <a:pt x="1455584" y="360949"/>
                </a:lnTo>
                <a:close/>
              </a:path>
              <a:path w="6169025" h="2354579">
                <a:moveTo>
                  <a:pt x="1530467" y="388532"/>
                </a:moveTo>
                <a:lnTo>
                  <a:pt x="1513121" y="394839"/>
                </a:lnTo>
                <a:lnTo>
                  <a:pt x="1505237" y="413762"/>
                </a:lnTo>
                <a:lnTo>
                  <a:pt x="1513121" y="432685"/>
                </a:lnTo>
                <a:lnTo>
                  <a:pt x="1530467" y="438992"/>
                </a:lnTo>
                <a:lnTo>
                  <a:pt x="1547813" y="432685"/>
                </a:lnTo>
                <a:lnTo>
                  <a:pt x="1555697" y="413762"/>
                </a:lnTo>
                <a:lnTo>
                  <a:pt x="1547813" y="394839"/>
                </a:lnTo>
                <a:lnTo>
                  <a:pt x="1530467" y="388532"/>
                </a:lnTo>
                <a:close/>
              </a:path>
              <a:path w="6169025" h="2354579">
                <a:moveTo>
                  <a:pt x="1603030" y="415463"/>
                </a:moveTo>
                <a:lnTo>
                  <a:pt x="1585684" y="421770"/>
                </a:lnTo>
                <a:lnTo>
                  <a:pt x="1577799" y="440693"/>
                </a:lnTo>
                <a:lnTo>
                  <a:pt x="1585684" y="459616"/>
                </a:lnTo>
                <a:lnTo>
                  <a:pt x="1603030" y="465924"/>
                </a:lnTo>
                <a:lnTo>
                  <a:pt x="1620376" y="459616"/>
                </a:lnTo>
                <a:lnTo>
                  <a:pt x="1628260" y="440693"/>
                </a:lnTo>
                <a:lnTo>
                  <a:pt x="1620376" y="421770"/>
                </a:lnTo>
                <a:lnTo>
                  <a:pt x="1603030" y="415463"/>
                </a:lnTo>
                <a:close/>
              </a:path>
              <a:path w="6169025" h="2354579">
                <a:moveTo>
                  <a:pt x="1673091" y="441427"/>
                </a:moveTo>
                <a:lnTo>
                  <a:pt x="1655745" y="447732"/>
                </a:lnTo>
                <a:lnTo>
                  <a:pt x="1647860" y="466646"/>
                </a:lnTo>
                <a:lnTo>
                  <a:pt x="1655745" y="485569"/>
                </a:lnTo>
                <a:lnTo>
                  <a:pt x="1673091" y="491877"/>
                </a:lnTo>
                <a:lnTo>
                  <a:pt x="1690436" y="485569"/>
                </a:lnTo>
                <a:lnTo>
                  <a:pt x="1698321" y="466646"/>
                </a:lnTo>
                <a:lnTo>
                  <a:pt x="1690436" y="447732"/>
                </a:lnTo>
                <a:lnTo>
                  <a:pt x="1673091" y="441427"/>
                </a:lnTo>
                <a:close/>
              </a:path>
              <a:path w="6169025" h="2354579">
                <a:moveTo>
                  <a:pt x="1743851" y="467089"/>
                </a:moveTo>
                <a:lnTo>
                  <a:pt x="1726505" y="473396"/>
                </a:lnTo>
                <a:lnTo>
                  <a:pt x="1718621" y="492319"/>
                </a:lnTo>
                <a:lnTo>
                  <a:pt x="1726505" y="511242"/>
                </a:lnTo>
                <a:lnTo>
                  <a:pt x="1743851" y="517550"/>
                </a:lnTo>
                <a:lnTo>
                  <a:pt x="1761197" y="511242"/>
                </a:lnTo>
                <a:lnTo>
                  <a:pt x="1769082" y="492319"/>
                </a:lnTo>
                <a:lnTo>
                  <a:pt x="1761197" y="473396"/>
                </a:lnTo>
                <a:lnTo>
                  <a:pt x="1743851" y="467089"/>
                </a:lnTo>
                <a:close/>
              </a:path>
              <a:path w="6169025" h="2354579">
                <a:moveTo>
                  <a:pt x="1814767" y="494424"/>
                </a:moveTo>
                <a:lnTo>
                  <a:pt x="1797421" y="500731"/>
                </a:lnTo>
                <a:lnTo>
                  <a:pt x="1789536" y="519654"/>
                </a:lnTo>
                <a:lnTo>
                  <a:pt x="1797421" y="538577"/>
                </a:lnTo>
                <a:lnTo>
                  <a:pt x="1814767" y="544884"/>
                </a:lnTo>
                <a:lnTo>
                  <a:pt x="1832113" y="538577"/>
                </a:lnTo>
                <a:lnTo>
                  <a:pt x="1839997" y="519654"/>
                </a:lnTo>
                <a:lnTo>
                  <a:pt x="1832113" y="500731"/>
                </a:lnTo>
                <a:lnTo>
                  <a:pt x="1814767" y="494424"/>
                </a:lnTo>
                <a:close/>
              </a:path>
              <a:path w="6169025" h="2354579">
                <a:moveTo>
                  <a:pt x="1885371" y="521572"/>
                </a:moveTo>
                <a:lnTo>
                  <a:pt x="1868025" y="527880"/>
                </a:lnTo>
                <a:lnTo>
                  <a:pt x="1860141" y="546803"/>
                </a:lnTo>
                <a:lnTo>
                  <a:pt x="1868025" y="565725"/>
                </a:lnTo>
                <a:lnTo>
                  <a:pt x="1885371" y="572033"/>
                </a:lnTo>
                <a:lnTo>
                  <a:pt x="1902717" y="565725"/>
                </a:lnTo>
                <a:lnTo>
                  <a:pt x="1910601" y="546803"/>
                </a:lnTo>
                <a:lnTo>
                  <a:pt x="1902717" y="527880"/>
                </a:lnTo>
                <a:lnTo>
                  <a:pt x="1885371" y="521572"/>
                </a:lnTo>
                <a:close/>
              </a:path>
              <a:path w="6169025" h="2354579">
                <a:moveTo>
                  <a:pt x="1955307" y="548068"/>
                </a:moveTo>
                <a:lnTo>
                  <a:pt x="1937961" y="554376"/>
                </a:lnTo>
                <a:lnTo>
                  <a:pt x="1930077" y="573299"/>
                </a:lnTo>
                <a:lnTo>
                  <a:pt x="1937961" y="592221"/>
                </a:lnTo>
                <a:lnTo>
                  <a:pt x="1955307" y="598529"/>
                </a:lnTo>
                <a:lnTo>
                  <a:pt x="1972653" y="592221"/>
                </a:lnTo>
                <a:lnTo>
                  <a:pt x="1980538" y="573299"/>
                </a:lnTo>
                <a:lnTo>
                  <a:pt x="1972653" y="554376"/>
                </a:lnTo>
                <a:lnTo>
                  <a:pt x="1955307" y="548068"/>
                </a:lnTo>
                <a:close/>
              </a:path>
              <a:path w="6169025" h="2354579">
                <a:moveTo>
                  <a:pt x="2024345" y="575870"/>
                </a:moveTo>
                <a:lnTo>
                  <a:pt x="2006999" y="582177"/>
                </a:lnTo>
                <a:lnTo>
                  <a:pt x="1999114" y="601099"/>
                </a:lnTo>
                <a:lnTo>
                  <a:pt x="2006999" y="620022"/>
                </a:lnTo>
                <a:lnTo>
                  <a:pt x="2024345" y="626330"/>
                </a:lnTo>
                <a:lnTo>
                  <a:pt x="2041691" y="620022"/>
                </a:lnTo>
                <a:lnTo>
                  <a:pt x="2049575" y="601099"/>
                </a:lnTo>
                <a:lnTo>
                  <a:pt x="2041691" y="582177"/>
                </a:lnTo>
                <a:lnTo>
                  <a:pt x="2024345" y="575870"/>
                </a:lnTo>
                <a:close/>
              </a:path>
              <a:path w="6169025" h="2354579">
                <a:moveTo>
                  <a:pt x="2092262" y="602521"/>
                </a:moveTo>
                <a:lnTo>
                  <a:pt x="2074916" y="608829"/>
                </a:lnTo>
                <a:lnTo>
                  <a:pt x="2067031" y="627752"/>
                </a:lnTo>
                <a:lnTo>
                  <a:pt x="2074916" y="646674"/>
                </a:lnTo>
                <a:lnTo>
                  <a:pt x="2092262" y="652981"/>
                </a:lnTo>
                <a:lnTo>
                  <a:pt x="2109608" y="646674"/>
                </a:lnTo>
                <a:lnTo>
                  <a:pt x="2117492" y="627752"/>
                </a:lnTo>
                <a:lnTo>
                  <a:pt x="2109608" y="608829"/>
                </a:lnTo>
                <a:lnTo>
                  <a:pt x="2092262" y="602521"/>
                </a:lnTo>
                <a:close/>
              </a:path>
              <a:path w="6169025" h="2354579">
                <a:moveTo>
                  <a:pt x="2160693" y="630104"/>
                </a:moveTo>
                <a:lnTo>
                  <a:pt x="2143347" y="636412"/>
                </a:lnTo>
                <a:lnTo>
                  <a:pt x="2135463" y="655335"/>
                </a:lnTo>
                <a:lnTo>
                  <a:pt x="2143347" y="674257"/>
                </a:lnTo>
                <a:lnTo>
                  <a:pt x="2160693" y="680565"/>
                </a:lnTo>
                <a:lnTo>
                  <a:pt x="2178039" y="674257"/>
                </a:lnTo>
                <a:lnTo>
                  <a:pt x="2185924" y="655335"/>
                </a:lnTo>
                <a:lnTo>
                  <a:pt x="2178039" y="636412"/>
                </a:lnTo>
                <a:lnTo>
                  <a:pt x="2160693" y="630104"/>
                </a:lnTo>
                <a:close/>
              </a:path>
              <a:path w="6169025" h="2354579">
                <a:moveTo>
                  <a:pt x="2229278" y="657004"/>
                </a:moveTo>
                <a:lnTo>
                  <a:pt x="2211932" y="663312"/>
                </a:lnTo>
                <a:lnTo>
                  <a:pt x="2204048" y="682235"/>
                </a:lnTo>
                <a:lnTo>
                  <a:pt x="2211932" y="701158"/>
                </a:lnTo>
                <a:lnTo>
                  <a:pt x="2229278" y="707465"/>
                </a:lnTo>
                <a:lnTo>
                  <a:pt x="2246624" y="701158"/>
                </a:lnTo>
                <a:lnTo>
                  <a:pt x="2254509" y="682235"/>
                </a:lnTo>
                <a:lnTo>
                  <a:pt x="2246624" y="663312"/>
                </a:lnTo>
                <a:lnTo>
                  <a:pt x="2229278" y="657004"/>
                </a:lnTo>
                <a:close/>
              </a:path>
              <a:path w="6169025" h="2354579">
                <a:moveTo>
                  <a:pt x="2296000" y="683035"/>
                </a:moveTo>
                <a:lnTo>
                  <a:pt x="2278654" y="689342"/>
                </a:lnTo>
                <a:lnTo>
                  <a:pt x="2270770" y="708265"/>
                </a:lnTo>
                <a:lnTo>
                  <a:pt x="2278654" y="727188"/>
                </a:lnTo>
                <a:lnTo>
                  <a:pt x="2296000" y="733495"/>
                </a:lnTo>
                <a:lnTo>
                  <a:pt x="2313346" y="727188"/>
                </a:lnTo>
                <a:lnTo>
                  <a:pt x="2321231" y="708265"/>
                </a:lnTo>
                <a:lnTo>
                  <a:pt x="2313346" y="689342"/>
                </a:lnTo>
                <a:lnTo>
                  <a:pt x="2296000" y="683035"/>
                </a:lnTo>
                <a:close/>
              </a:path>
              <a:path w="6169025" h="2354579">
                <a:moveTo>
                  <a:pt x="2362264" y="709407"/>
                </a:moveTo>
                <a:lnTo>
                  <a:pt x="2344924" y="715714"/>
                </a:lnTo>
                <a:lnTo>
                  <a:pt x="2337042" y="734637"/>
                </a:lnTo>
                <a:lnTo>
                  <a:pt x="2344924" y="753560"/>
                </a:lnTo>
                <a:lnTo>
                  <a:pt x="2362264" y="759867"/>
                </a:lnTo>
                <a:lnTo>
                  <a:pt x="2379605" y="753560"/>
                </a:lnTo>
                <a:lnTo>
                  <a:pt x="2387486" y="734637"/>
                </a:lnTo>
                <a:lnTo>
                  <a:pt x="2379605" y="715714"/>
                </a:lnTo>
                <a:lnTo>
                  <a:pt x="2362264" y="709407"/>
                </a:lnTo>
                <a:close/>
              </a:path>
              <a:path w="6169025" h="2354579">
                <a:moveTo>
                  <a:pt x="2427938" y="734815"/>
                </a:moveTo>
                <a:lnTo>
                  <a:pt x="2410592" y="741123"/>
                </a:lnTo>
                <a:lnTo>
                  <a:pt x="2402707" y="760046"/>
                </a:lnTo>
                <a:lnTo>
                  <a:pt x="2410592" y="778969"/>
                </a:lnTo>
                <a:lnTo>
                  <a:pt x="2427938" y="785276"/>
                </a:lnTo>
                <a:lnTo>
                  <a:pt x="2445284" y="778969"/>
                </a:lnTo>
                <a:lnTo>
                  <a:pt x="2453168" y="760046"/>
                </a:lnTo>
                <a:lnTo>
                  <a:pt x="2445284" y="741123"/>
                </a:lnTo>
                <a:lnTo>
                  <a:pt x="2427938" y="734815"/>
                </a:lnTo>
                <a:close/>
              </a:path>
              <a:path w="6169025" h="2354579">
                <a:moveTo>
                  <a:pt x="2492703" y="761886"/>
                </a:moveTo>
                <a:lnTo>
                  <a:pt x="2475357" y="768194"/>
                </a:lnTo>
                <a:lnTo>
                  <a:pt x="2467472" y="787116"/>
                </a:lnTo>
                <a:lnTo>
                  <a:pt x="2475357" y="806039"/>
                </a:lnTo>
                <a:lnTo>
                  <a:pt x="2492703" y="812347"/>
                </a:lnTo>
                <a:lnTo>
                  <a:pt x="2510049" y="806039"/>
                </a:lnTo>
                <a:lnTo>
                  <a:pt x="2517933" y="787116"/>
                </a:lnTo>
                <a:lnTo>
                  <a:pt x="2510049" y="768194"/>
                </a:lnTo>
                <a:lnTo>
                  <a:pt x="2492703" y="761886"/>
                </a:lnTo>
                <a:close/>
              </a:path>
              <a:path w="6169025" h="2354579">
                <a:moveTo>
                  <a:pt x="2557624" y="787668"/>
                </a:moveTo>
                <a:lnTo>
                  <a:pt x="2540278" y="793975"/>
                </a:lnTo>
                <a:lnTo>
                  <a:pt x="2532393" y="812899"/>
                </a:lnTo>
                <a:lnTo>
                  <a:pt x="2540278" y="831822"/>
                </a:lnTo>
                <a:lnTo>
                  <a:pt x="2557624" y="838129"/>
                </a:lnTo>
                <a:lnTo>
                  <a:pt x="2574970" y="831822"/>
                </a:lnTo>
                <a:lnTo>
                  <a:pt x="2582854" y="812899"/>
                </a:lnTo>
                <a:lnTo>
                  <a:pt x="2574970" y="793975"/>
                </a:lnTo>
                <a:lnTo>
                  <a:pt x="2557624" y="787668"/>
                </a:lnTo>
                <a:close/>
              </a:path>
              <a:path w="6169025" h="2354579">
                <a:moveTo>
                  <a:pt x="2622342" y="816168"/>
                </a:moveTo>
                <a:lnTo>
                  <a:pt x="2604996" y="822476"/>
                </a:lnTo>
                <a:lnTo>
                  <a:pt x="2597111" y="841399"/>
                </a:lnTo>
                <a:lnTo>
                  <a:pt x="2604996" y="860321"/>
                </a:lnTo>
                <a:lnTo>
                  <a:pt x="2622342" y="866628"/>
                </a:lnTo>
                <a:lnTo>
                  <a:pt x="2639688" y="860321"/>
                </a:lnTo>
                <a:lnTo>
                  <a:pt x="2647572" y="841399"/>
                </a:lnTo>
                <a:lnTo>
                  <a:pt x="2639688" y="822476"/>
                </a:lnTo>
                <a:lnTo>
                  <a:pt x="2622342" y="816168"/>
                </a:lnTo>
                <a:close/>
              </a:path>
              <a:path w="6169025" h="2354579">
                <a:moveTo>
                  <a:pt x="2686587" y="839465"/>
                </a:moveTo>
                <a:lnTo>
                  <a:pt x="2669246" y="845772"/>
                </a:lnTo>
                <a:lnTo>
                  <a:pt x="2661365" y="864696"/>
                </a:lnTo>
                <a:lnTo>
                  <a:pt x="2669246" y="883618"/>
                </a:lnTo>
                <a:lnTo>
                  <a:pt x="2686587" y="889925"/>
                </a:lnTo>
                <a:lnTo>
                  <a:pt x="2703927" y="883618"/>
                </a:lnTo>
                <a:lnTo>
                  <a:pt x="2711809" y="864696"/>
                </a:lnTo>
                <a:lnTo>
                  <a:pt x="2703927" y="845772"/>
                </a:lnTo>
                <a:lnTo>
                  <a:pt x="2686587" y="839465"/>
                </a:lnTo>
                <a:close/>
              </a:path>
              <a:path w="6169025" h="2354579">
                <a:moveTo>
                  <a:pt x="2750133" y="868104"/>
                </a:moveTo>
                <a:lnTo>
                  <a:pt x="2732787" y="874412"/>
                </a:lnTo>
                <a:lnTo>
                  <a:pt x="2724903" y="893334"/>
                </a:lnTo>
                <a:lnTo>
                  <a:pt x="2732787" y="912249"/>
                </a:lnTo>
                <a:lnTo>
                  <a:pt x="2750133" y="918553"/>
                </a:lnTo>
                <a:lnTo>
                  <a:pt x="2767479" y="912249"/>
                </a:lnTo>
                <a:lnTo>
                  <a:pt x="2775364" y="893334"/>
                </a:lnTo>
                <a:lnTo>
                  <a:pt x="2767479" y="874412"/>
                </a:lnTo>
                <a:lnTo>
                  <a:pt x="2750133" y="868104"/>
                </a:lnTo>
                <a:close/>
              </a:path>
              <a:path w="6169025" h="2354579">
                <a:moveTo>
                  <a:pt x="2813639" y="893715"/>
                </a:moveTo>
                <a:lnTo>
                  <a:pt x="2796293" y="900023"/>
                </a:lnTo>
                <a:lnTo>
                  <a:pt x="2788409" y="918946"/>
                </a:lnTo>
                <a:lnTo>
                  <a:pt x="2796293" y="937868"/>
                </a:lnTo>
                <a:lnTo>
                  <a:pt x="2813639" y="944176"/>
                </a:lnTo>
                <a:lnTo>
                  <a:pt x="2830985" y="937868"/>
                </a:lnTo>
                <a:lnTo>
                  <a:pt x="2838870" y="918946"/>
                </a:lnTo>
                <a:lnTo>
                  <a:pt x="2830985" y="900023"/>
                </a:lnTo>
                <a:lnTo>
                  <a:pt x="2813639" y="893715"/>
                </a:lnTo>
                <a:close/>
              </a:path>
              <a:path w="6169025" h="2354579">
                <a:moveTo>
                  <a:pt x="2876883" y="919807"/>
                </a:moveTo>
                <a:lnTo>
                  <a:pt x="2859537" y="926115"/>
                </a:lnTo>
                <a:lnTo>
                  <a:pt x="2851652" y="945038"/>
                </a:lnTo>
                <a:lnTo>
                  <a:pt x="2859537" y="963961"/>
                </a:lnTo>
                <a:lnTo>
                  <a:pt x="2876883" y="970268"/>
                </a:lnTo>
                <a:lnTo>
                  <a:pt x="2894229" y="963961"/>
                </a:lnTo>
                <a:lnTo>
                  <a:pt x="2902113" y="945038"/>
                </a:lnTo>
                <a:lnTo>
                  <a:pt x="2894229" y="926115"/>
                </a:lnTo>
                <a:lnTo>
                  <a:pt x="2876883" y="919807"/>
                </a:lnTo>
                <a:close/>
              </a:path>
              <a:path w="6169025" h="2354579">
                <a:moveTo>
                  <a:pt x="2939551" y="946548"/>
                </a:moveTo>
                <a:lnTo>
                  <a:pt x="2922205" y="952853"/>
                </a:lnTo>
                <a:lnTo>
                  <a:pt x="2914321" y="971767"/>
                </a:lnTo>
                <a:lnTo>
                  <a:pt x="2922205" y="990690"/>
                </a:lnTo>
                <a:lnTo>
                  <a:pt x="2939551" y="996997"/>
                </a:lnTo>
                <a:lnTo>
                  <a:pt x="2956897" y="990690"/>
                </a:lnTo>
                <a:lnTo>
                  <a:pt x="2964781" y="971767"/>
                </a:lnTo>
                <a:lnTo>
                  <a:pt x="2956897" y="952853"/>
                </a:lnTo>
                <a:lnTo>
                  <a:pt x="2939551" y="946548"/>
                </a:lnTo>
                <a:close/>
              </a:path>
              <a:path w="6169025" h="2354579">
                <a:moveTo>
                  <a:pt x="3002173" y="972552"/>
                </a:moveTo>
                <a:lnTo>
                  <a:pt x="2984828" y="978859"/>
                </a:lnTo>
                <a:lnTo>
                  <a:pt x="2976943" y="997781"/>
                </a:lnTo>
                <a:lnTo>
                  <a:pt x="2984828" y="1016704"/>
                </a:lnTo>
                <a:lnTo>
                  <a:pt x="3002173" y="1023012"/>
                </a:lnTo>
                <a:lnTo>
                  <a:pt x="3019519" y="1016704"/>
                </a:lnTo>
                <a:lnTo>
                  <a:pt x="3027404" y="997781"/>
                </a:lnTo>
                <a:lnTo>
                  <a:pt x="3019519" y="978859"/>
                </a:lnTo>
                <a:lnTo>
                  <a:pt x="3002173" y="972552"/>
                </a:lnTo>
                <a:close/>
              </a:path>
              <a:path w="6169025" h="2354579">
                <a:moveTo>
                  <a:pt x="3065106" y="999276"/>
                </a:moveTo>
                <a:lnTo>
                  <a:pt x="3047760" y="1005581"/>
                </a:lnTo>
                <a:lnTo>
                  <a:pt x="3039875" y="1024496"/>
                </a:lnTo>
                <a:lnTo>
                  <a:pt x="3047760" y="1043418"/>
                </a:lnTo>
                <a:lnTo>
                  <a:pt x="3065106" y="1049726"/>
                </a:lnTo>
                <a:lnTo>
                  <a:pt x="3082452" y="1043418"/>
                </a:lnTo>
                <a:lnTo>
                  <a:pt x="3090336" y="1024496"/>
                </a:lnTo>
                <a:lnTo>
                  <a:pt x="3082452" y="1005581"/>
                </a:lnTo>
                <a:lnTo>
                  <a:pt x="3065106" y="999276"/>
                </a:lnTo>
                <a:close/>
              </a:path>
              <a:path w="6169025" h="2354579">
                <a:moveTo>
                  <a:pt x="3128023" y="1025963"/>
                </a:moveTo>
                <a:lnTo>
                  <a:pt x="3110677" y="1032271"/>
                </a:lnTo>
                <a:lnTo>
                  <a:pt x="3102792" y="1051194"/>
                </a:lnTo>
                <a:lnTo>
                  <a:pt x="3110677" y="1070117"/>
                </a:lnTo>
                <a:lnTo>
                  <a:pt x="3128023" y="1076425"/>
                </a:lnTo>
                <a:lnTo>
                  <a:pt x="3145369" y="1070117"/>
                </a:lnTo>
                <a:lnTo>
                  <a:pt x="3153253" y="1051194"/>
                </a:lnTo>
                <a:lnTo>
                  <a:pt x="3145369" y="1032271"/>
                </a:lnTo>
                <a:lnTo>
                  <a:pt x="3128023" y="1025963"/>
                </a:lnTo>
                <a:close/>
              </a:path>
              <a:path w="6169025" h="2354579">
                <a:moveTo>
                  <a:pt x="3190614" y="1054401"/>
                </a:moveTo>
                <a:lnTo>
                  <a:pt x="3173268" y="1060709"/>
                </a:lnTo>
                <a:lnTo>
                  <a:pt x="3165383" y="1079632"/>
                </a:lnTo>
                <a:lnTo>
                  <a:pt x="3173268" y="1098554"/>
                </a:lnTo>
                <a:lnTo>
                  <a:pt x="3190614" y="1104861"/>
                </a:lnTo>
                <a:lnTo>
                  <a:pt x="3207959" y="1098554"/>
                </a:lnTo>
                <a:lnTo>
                  <a:pt x="3215844" y="1079632"/>
                </a:lnTo>
                <a:lnTo>
                  <a:pt x="3207959" y="1060709"/>
                </a:lnTo>
                <a:lnTo>
                  <a:pt x="3190614" y="1054401"/>
                </a:lnTo>
                <a:close/>
              </a:path>
              <a:path w="6169025" h="2354579">
                <a:moveTo>
                  <a:pt x="3253157" y="1079655"/>
                </a:moveTo>
                <a:lnTo>
                  <a:pt x="3235811" y="1085962"/>
                </a:lnTo>
                <a:lnTo>
                  <a:pt x="3227927" y="1104886"/>
                </a:lnTo>
                <a:lnTo>
                  <a:pt x="3235811" y="1123808"/>
                </a:lnTo>
                <a:lnTo>
                  <a:pt x="3253157" y="1130115"/>
                </a:lnTo>
                <a:lnTo>
                  <a:pt x="3270503" y="1123808"/>
                </a:lnTo>
                <a:lnTo>
                  <a:pt x="3278388" y="1104886"/>
                </a:lnTo>
                <a:lnTo>
                  <a:pt x="3270503" y="1085962"/>
                </a:lnTo>
                <a:lnTo>
                  <a:pt x="3253157" y="1079655"/>
                </a:lnTo>
                <a:close/>
              </a:path>
              <a:path w="6169025" h="2354579">
                <a:moveTo>
                  <a:pt x="3315865" y="1105809"/>
                </a:moveTo>
                <a:lnTo>
                  <a:pt x="3298524" y="1112117"/>
                </a:lnTo>
                <a:lnTo>
                  <a:pt x="3290642" y="1131040"/>
                </a:lnTo>
                <a:lnTo>
                  <a:pt x="3298524" y="1149962"/>
                </a:lnTo>
                <a:lnTo>
                  <a:pt x="3315865" y="1156270"/>
                </a:lnTo>
                <a:lnTo>
                  <a:pt x="3333205" y="1149962"/>
                </a:lnTo>
                <a:lnTo>
                  <a:pt x="3341088" y="1131040"/>
                </a:lnTo>
                <a:lnTo>
                  <a:pt x="3333205" y="1112117"/>
                </a:lnTo>
                <a:lnTo>
                  <a:pt x="3315865" y="1105809"/>
                </a:lnTo>
                <a:close/>
              </a:path>
              <a:path w="6169025" h="2354579">
                <a:moveTo>
                  <a:pt x="3378867" y="1132880"/>
                </a:moveTo>
                <a:lnTo>
                  <a:pt x="3361521" y="1139188"/>
                </a:lnTo>
                <a:lnTo>
                  <a:pt x="3353636" y="1158110"/>
                </a:lnTo>
                <a:lnTo>
                  <a:pt x="3361521" y="1177033"/>
                </a:lnTo>
                <a:lnTo>
                  <a:pt x="3378867" y="1183341"/>
                </a:lnTo>
                <a:lnTo>
                  <a:pt x="3396213" y="1177033"/>
                </a:lnTo>
                <a:lnTo>
                  <a:pt x="3404097" y="1158110"/>
                </a:lnTo>
                <a:lnTo>
                  <a:pt x="3396213" y="1139188"/>
                </a:lnTo>
                <a:lnTo>
                  <a:pt x="3378867" y="1132880"/>
                </a:lnTo>
                <a:close/>
              </a:path>
              <a:path w="6169025" h="2354579">
                <a:moveTo>
                  <a:pt x="3443818" y="1162343"/>
                </a:moveTo>
                <a:lnTo>
                  <a:pt x="3426473" y="1168650"/>
                </a:lnTo>
                <a:lnTo>
                  <a:pt x="3418588" y="1187573"/>
                </a:lnTo>
                <a:lnTo>
                  <a:pt x="3426473" y="1206496"/>
                </a:lnTo>
                <a:lnTo>
                  <a:pt x="3443818" y="1212803"/>
                </a:lnTo>
                <a:lnTo>
                  <a:pt x="3461164" y="1206496"/>
                </a:lnTo>
                <a:lnTo>
                  <a:pt x="3469049" y="1187573"/>
                </a:lnTo>
                <a:lnTo>
                  <a:pt x="3461164" y="1168650"/>
                </a:lnTo>
                <a:lnTo>
                  <a:pt x="3443818" y="1162343"/>
                </a:lnTo>
                <a:close/>
              </a:path>
              <a:path w="6169025" h="2354579">
                <a:moveTo>
                  <a:pt x="3508304" y="1187286"/>
                </a:moveTo>
                <a:lnTo>
                  <a:pt x="3490958" y="1193594"/>
                </a:lnTo>
                <a:lnTo>
                  <a:pt x="3483074" y="1212517"/>
                </a:lnTo>
                <a:lnTo>
                  <a:pt x="3490958" y="1231439"/>
                </a:lnTo>
                <a:lnTo>
                  <a:pt x="3508304" y="1237747"/>
                </a:lnTo>
                <a:lnTo>
                  <a:pt x="3525650" y="1231439"/>
                </a:lnTo>
                <a:lnTo>
                  <a:pt x="3533534" y="1212517"/>
                </a:lnTo>
                <a:lnTo>
                  <a:pt x="3525650" y="1193594"/>
                </a:lnTo>
                <a:lnTo>
                  <a:pt x="3508304" y="1187286"/>
                </a:lnTo>
                <a:close/>
              </a:path>
              <a:path w="6169025" h="2354579">
                <a:moveTo>
                  <a:pt x="3571795" y="1212648"/>
                </a:moveTo>
                <a:lnTo>
                  <a:pt x="3554449" y="1218956"/>
                </a:lnTo>
                <a:lnTo>
                  <a:pt x="3546565" y="1237879"/>
                </a:lnTo>
                <a:lnTo>
                  <a:pt x="3554449" y="1256802"/>
                </a:lnTo>
                <a:lnTo>
                  <a:pt x="3571795" y="1263109"/>
                </a:lnTo>
                <a:lnTo>
                  <a:pt x="3589141" y="1256802"/>
                </a:lnTo>
                <a:lnTo>
                  <a:pt x="3597026" y="1237879"/>
                </a:lnTo>
                <a:lnTo>
                  <a:pt x="3589141" y="1218956"/>
                </a:lnTo>
                <a:lnTo>
                  <a:pt x="3571795" y="1212648"/>
                </a:lnTo>
                <a:close/>
              </a:path>
              <a:path w="6169025" h="2354579">
                <a:moveTo>
                  <a:pt x="3637694" y="1239564"/>
                </a:moveTo>
                <a:lnTo>
                  <a:pt x="3620348" y="1245871"/>
                </a:lnTo>
                <a:lnTo>
                  <a:pt x="3612464" y="1264794"/>
                </a:lnTo>
                <a:lnTo>
                  <a:pt x="3620348" y="1283717"/>
                </a:lnTo>
                <a:lnTo>
                  <a:pt x="3637694" y="1290025"/>
                </a:lnTo>
                <a:lnTo>
                  <a:pt x="3655040" y="1283717"/>
                </a:lnTo>
                <a:lnTo>
                  <a:pt x="3662925" y="1264794"/>
                </a:lnTo>
                <a:lnTo>
                  <a:pt x="3655040" y="1245871"/>
                </a:lnTo>
                <a:lnTo>
                  <a:pt x="3637694" y="1239564"/>
                </a:lnTo>
                <a:close/>
              </a:path>
              <a:path w="6169025" h="2354579">
                <a:moveTo>
                  <a:pt x="3708121" y="1272506"/>
                </a:moveTo>
                <a:lnTo>
                  <a:pt x="3690780" y="1278813"/>
                </a:lnTo>
                <a:lnTo>
                  <a:pt x="3682898" y="1297736"/>
                </a:lnTo>
                <a:lnTo>
                  <a:pt x="3690780" y="1316659"/>
                </a:lnTo>
                <a:lnTo>
                  <a:pt x="3708121" y="1322966"/>
                </a:lnTo>
                <a:lnTo>
                  <a:pt x="3725461" y="1316659"/>
                </a:lnTo>
                <a:lnTo>
                  <a:pt x="3733344" y="1297736"/>
                </a:lnTo>
                <a:lnTo>
                  <a:pt x="3725461" y="1278813"/>
                </a:lnTo>
                <a:lnTo>
                  <a:pt x="3708121" y="1272506"/>
                </a:lnTo>
                <a:close/>
              </a:path>
              <a:path w="6169025" h="2354579">
                <a:moveTo>
                  <a:pt x="3781932" y="1306985"/>
                </a:moveTo>
                <a:lnTo>
                  <a:pt x="3764587" y="1313292"/>
                </a:lnTo>
                <a:lnTo>
                  <a:pt x="3756703" y="1332216"/>
                </a:lnTo>
                <a:lnTo>
                  <a:pt x="3764587" y="1351138"/>
                </a:lnTo>
                <a:lnTo>
                  <a:pt x="3781932" y="1357445"/>
                </a:lnTo>
                <a:lnTo>
                  <a:pt x="3799278" y="1351138"/>
                </a:lnTo>
                <a:lnTo>
                  <a:pt x="3807162" y="1332216"/>
                </a:lnTo>
                <a:lnTo>
                  <a:pt x="3799278" y="1313292"/>
                </a:lnTo>
                <a:lnTo>
                  <a:pt x="3781932" y="1306985"/>
                </a:lnTo>
                <a:close/>
              </a:path>
              <a:path w="6169025" h="2354579">
                <a:moveTo>
                  <a:pt x="3857663" y="1339072"/>
                </a:moveTo>
                <a:lnTo>
                  <a:pt x="3840317" y="1345380"/>
                </a:lnTo>
                <a:lnTo>
                  <a:pt x="3832433" y="1364302"/>
                </a:lnTo>
                <a:lnTo>
                  <a:pt x="3840317" y="1383225"/>
                </a:lnTo>
                <a:lnTo>
                  <a:pt x="3857663" y="1389533"/>
                </a:lnTo>
                <a:lnTo>
                  <a:pt x="3875009" y="1383225"/>
                </a:lnTo>
                <a:lnTo>
                  <a:pt x="3882894" y="1364302"/>
                </a:lnTo>
                <a:lnTo>
                  <a:pt x="3875009" y="1345380"/>
                </a:lnTo>
                <a:lnTo>
                  <a:pt x="3857663" y="1339072"/>
                </a:lnTo>
                <a:close/>
              </a:path>
              <a:path w="6169025" h="2354579">
                <a:moveTo>
                  <a:pt x="3936872" y="1373784"/>
                </a:moveTo>
                <a:lnTo>
                  <a:pt x="3919526" y="1380092"/>
                </a:lnTo>
                <a:lnTo>
                  <a:pt x="3911641" y="1399015"/>
                </a:lnTo>
                <a:lnTo>
                  <a:pt x="3919526" y="1417938"/>
                </a:lnTo>
                <a:lnTo>
                  <a:pt x="3936872" y="1424246"/>
                </a:lnTo>
                <a:lnTo>
                  <a:pt x="3954218" y="1417938"/>
                </a:lnTo>
                <a:lnTo>
                  <a:pt x="3962102" y="1399015"/>
                </a:lnTo>
                <a:lnTo>
                  <a:pt x="3954218" y="1380092"/>
                </a:lnTo>
                <a:lnTo>
                  <a:pt x="3936872" y="1373784"/>
                </a:lnTo>
                <a:close/>
              </a:path>
              <a:path w="6169025" h="2354579">
                <a:moveTo>
                  <a:pt x="4018132" y="1406350"/>
                </a:moveTo>
                <a:lnTo>
                  <a:pt x="4000786" y="1412654"/>
                </a:lnTo>
                <a:lnTo>
                  <a:pt x="3992901" y="1431569"/>
                </a:lnTo>
                <a:lnTo>
                  <a:pt x="4000786" y="1450491"/>
                </a:lnTo>
                <a:lnTo>
                  <a:pt x="4018132" y="1456799"/>
                </a:lnTo>
                <a:lnTo>
                  <a:pt x="4035477" y="1450491"/>
                </a:lnTo>
                <a:lnTo>
                  <a:pt x="4043362" y="1431569"/>
                </a:lnTo>
                <a:lnTo>
                  <a:pt x="4035477" y="1412654"/>
                </a:lnTo>
                <a:lnTo>
                  <a:pt x="4018132" y="1406350"/>
                </a:lnTo>
                <a:close/>
              </a:path>
              <a:path w="6169025" h="2354579">
                <a:moveTo>
                  <a:pt x="4102217" y="1442029"/>
                </a:moveTo>
                <a:lnTo>
                  <a:pt x="4084871" y="1448336"/>
                </a:lnTo>
                <a:lnTo>
                  <a:pt x="4076987" y="1467258"/>
                </a:lnTo>
                <a:lnTo>
                  <a:pt x="4084871" y="1486182"/>
                </a:lnTo>
                <a:lnTo>
                  <a:pt x="4102217" y="1492489"/>
                </a:lnTo>
                <a:lnTo>
                  <a:pt x="4119563" y="1486182"/>
                </a:lnTo>
                <a:lnTo>
                  <a:pt x="4127447" y="1467258"/>
                </a:lnTo>
                <a:lnTo>
                  <a:pt x="4119563" y="1448336"/>
                </a:lnTo>
                <a:lnTo>
                  <a:pt x="4102217" y="1442029"/>
                </a:lnTo>
                <a:close/>
              </a:path>
              <a:path w="6169025" h="2354579">
                <a:moveTo>
                  <a:pt x="4191257" y="1480313"/>
                </a:moveTo>
                <a:lnTo>
                  <a:pt x="4173912" y="1486621"/>
                </a:lnTo>
                <a:lnTo>
                  <a:pt x="4166027" y="1505544"/>
                </a:lnTo>
                <a:lnTo>
                  <a:pt x="4173912" y="1524466"/>
                </a:lnTo>
                <a:lnTo>
                  <a:pt x="4191257" y="1530774"/>
                </a:lnTo>
                <a:lnTo>
                  <a:pt x="4208603" y="1524466"/>
                </a:lnTo>
                <a:lnTo>
                  <a:pt x="4216487" y="1505544"/>
                </a:lnTo>
                <a:lnTo>
                  <a:pt x="4208603" y="1486621"/>
                </a:lnTo>
                <a:lnTo>
                  <a:pt x="4191257" y="1480313"/>
                </a:lnTo>
                <a:close/>
              </a:path>
              <a:path w="6169025" h="2354579">
                <a:moveTo>
                  <a:pt x="4287815" y="1518659"/>
                </a:moveTo>
                <a:lnTo>
                  <a:pt x="4270469" y="1524967"/>
                </a:lnTo>
                <a:lnTo>
                  <a:pt x="4262584" y="1543890"/>
                </a:lnTo>
                <a:lnTo>
                  <a:pt x="4270469" y="1562813"/>
                </a:lnTo>
                <a:lnTo>
                  <a:pt x="4287815" y="1569120"/>
                </a:lnTo>
                <a:lnTo>
                  <a:pt x="4305161" y="1562813"/>
                </a:lnTo>
                <a:lnTo>
                  <a:pt x="4313045" y="1543890"/>
                </a:lnTo>
                <a:lnTo>
                  <a:pt x="4305161" y="1524967"/>
                </a:lnTo>
                <a:lnTo>
                  <a:pt x="4287815" y="1518659"/>
                </a:lnTo>
                <a:close/>
              </a:path>
              <a:path w="6169025" h="2354579">
                <a:moveTo>
                  <a:pt x="4393055" y="1559553"/>
                </a:moveTo>
                <a:lnTo>
                  <a:pt x="4375709" y="1565861"/>
                </a:lnTo>
                <a:lnTo>
                  <a:pt x="4367824" y="1584784"/>
                </a:lnTo>
                <a:lnTo>
                  <a:pt x="4375709" y="1603698"/>
                </a:lnTo>
                <a:lnTo>
                  <a:pt x="4393055" y="1610003"/>
                </a:lnTo>
                <a:lnTo>
                  <a:pt x="4410401" y="1603698"/>
                </a:lnTo>
                <a:lnTo>
                  <a:pt x="4418285" y="1584784"/>
                </a:lnTo>
                <a:lnTo>
                  <a:pt x="4410401" y="1565861"/>
                </a:lnTo>
                <a:lnTo>
                  <a:pt x="4393055" y="1559553"/>
                </a:lnTo>
                <a:close/>
              </a:path>
              <a:path w="6169025" h="2354579">
                <a:moveTo>
                  <a:pt x="4507830" y="1614161"/>
                </a:moveTo>
                <a:lnTo>
                  <a:pt x="4490484" y="1620469"/>
                </a:lnTo>
                <a:lnTo>
                  <a:pt x="4482599" y="1639392"/>
                </a:lnTo>
                <a:lnTo>
                  <a:pt x="4490484" y="1658314"/>
                </a:lnTo>
                <a:lnTo>
                  <a:pt x="4507830" y="1664622"/>
                </a:lnTo>
                <a:lnTo>
                  <a:pt x="4525176" y="1658314"/>
                </a:lnTo>
                <a:lnTo>
                  <a:pt x="4533060" y="1639392"/>
                </a:lnTo>
                <a:lnTo>
                  <a:pt x="4525176" y="1620469"/>
                </a:lnTo>
                <a:lnTo>
                  <a:pt x="4507830" y="1614161"/>
                </a:lnTo>
                <a:close/>
              </a:path>
              <a:path w="6169025" h="2354579">
                <a:moveTo>
                  <a:pt x="4633788" y="1670353"/>
                </a:moveTo>
                <a:lnTo>
                  <a:pt x="4616442" y="1676660"/>
                </a:lnTo>
                <a:lnTo>
                  <a:pt x="4608558" y="1695583"/>
                </a:lnTo>
                <a:lnTo>
                  <a:pt x="4616442" y="1714506"/>
                </a:lnTo>
                <a:lnTo>
                  <a:pt x="4633788" y="1720814"/>
                </a:lnTo>
                <a:lnTo>
                  <a:pt x="4651134" y="1714506"/>
                </a:lnTo>
                <a:lnTo>
                  <a:pt x="4659019" y="1695583"/>
                </a:lnTo>
                <a:lnTo>
                  <a:pt x="4651134" y="1676660"/>
                </a:lnTo>
                <a:lnTo>
                  <a:pt x="4633788" y="1670353"/>
                </a:lnTo>
                <a:close/>
              </a:path>
              <a:path w="6169025" h="2354579">
                <a:moveTo>
                  <a:pt x="4775355" y="1727771"/>
                </a:moveTo>
                <a:lnTo>
                  <a:pt x="4758009" y="1734079"/>
                </a:lnTo>
                <a:lnTo>
                  <a:pt x="4750125" y="1753002"/>
                </a:lnTo>
                <a:lnTo>
                  <a:pt x="4758009" y="1771925"/>
                </a:lnTo>
                <a:lnTo>
                  <a:pt x="4775355" y="1778233"/>
                </a:lnTo>
                <a:lnTo>
                  <a:pt x="4792701" y="1771925"/>
                </a:lnTo>
                <a:lnTo>
                  <a:pt x="4800586" y="1753002"/>
                </a:lnTo>
                <a:lnTo>
                  <a:pt x="4792701" y="1734079"/>
                </a:lnTo>
                <a:lnTo>
                  <a:pt x="4775355" y="1727771"/>
                </a:lnTo>
                <a:close/>
              </a:path>
              <a:path w="6169025" h="2354579">
                <a:moveTo>
                  <a:pt x="4939162" y="1778388"/>
                </a:moveTo>
                <a:lnTo>
                  <a:pt x="4921816" y="1784696"/>
                </a:lnTo>
                <a:lnTo>
                  <a:pt x="4913932" y="1803618"/>
                </a:lnTo>
                <a:lnTo>
                  <a:pt x="4921816" y="1822541"/>
                </a:lnTo>
                <a:lnTo>
                  <a:pt x="4939162" y="1828849"/>
                </a:lnTo>
                <a:lnTo>
                  <a:pt x="4956508" y="1822541"/>
                </a:lnTo>
                <a:lnTo>
                  <a:pt x="4964393" y="1803618"/>
                </a:lnTo>
                <a:lnTo>
                  <a:pt x="4956508" y="1784696"/>
                </a:lnTo>
                <a:lnTo>
                  <a:pt x="4939162" y="1778388"/>
                </a:lnTo>
                <a:close/>
              </a:path>
              <a:path w="6169025" h="2354579">
                <a:moveTo>
                  <a:pt x="5133931" y="1877710"/>
                </a:moveTo>
                <a:lnTo>
                  <a:pt x="5116591" y="1884018"/>
                </a:lnTo>
                <a:lnTo>
                  <a:pt x="5108709" y="1902941"/>
                </a:lnTo>
                <a:lnTo>
                  <a:pt x="5116591" y="1921863"/>
                </a:lnTo>
                <a:lnTo>
                  <a:pt x="5133931" y="1928171"/>
                </a:lnTo>
                <a:lnTo>
                  <a:pt x="5151272" y="1921863"/>
                </a:lnTo>
                <a:lnTo>
                  <a:pt x="5159154" y="1902941"/>
                </a:lnTo>
                <a:lnTo>
                  <a:pt x="5151272" y="1884018"/>
                </a:lnTo>
                <a:lnTo>
                  <a:pt x="5133931" y="1877710"/>
                </a:lnTo>
                <a:close/>
              </a:path>
              <a:path w="6169025" h="2354579">
                <a:moveTo>
                  <a:pt x="5378867" y="1964436"/>
                </a:moveTo>
                <a:lnTo>
                  <a:pt x="5361521" y="1970744"/>
                </a:lnTo>
                <a:lnTo>
                  <a:pt x="5353636" y="1989667"/>
                </a:lnTo>
                <a:lnTo>
                  <a:pt x="5361521" y="2008590"/>
                </a:lnTo>
                <a:lnTo>
                  <a:pt x="5378867" y="2014897"/>
                </a:lnTo>
                <a:lnTo>
                  <a:pt x="5396213" y="2008590"/>
                </a:lnTo>
                <a:lnTo>
                  <a:pt x="5404097" y="1989667"/>
                </a:lnTo>
                <a:lnTo>
                  <a:pt x="5396213" y="1970744"/>
                </a:lnTo>
                <a:lnTo>
                  <a:pt x="5378867" y="1964436"/>
                </a:lnTo>
                <a:close/>
              </a:path>
              <a:path w="6169025" h="2354579">
                <a:moveTo>
                  <a:pt x="5719356" y="2108379"/>
                </a:moveTo>
                <a:lnTo>
                  <a:pt x="5702010" y="2114687"/>
                </a:lnTo>
                <a:lnTo>
                  <a:pt x="5694126" y="2133610"/>
                </a:lnTo>
                <a:lnTo>
                  <a:pt x="5702010" y="2152533"/>
                </a:lnTo>
                <a:lnTo>
                  <a:pt x="5719356" y="2158840"/>
                </a:lnTo>
                <a:lnTo>
                  <a:pt x="5736702" y="2152533"/>
                </a:lnTo>
                <a:lnTo>
                  <a:pt x="5744587" y="2133610"/>
                </a:lnTo>
                <a:lnTo>
                  <a:pt x="5736702" y="2114687"/>
                </a:lnTo>
                <a:lnTo>
                  <a:pt x="5719356" y="2108379"/>
                </a:lnTo>
                <a:close/>
              </a:path>
              <a:path w="6169025" h="2354579">
                <a:moveTo>
                  <a:pt x="6143513" y="2304088"/>
                </a:moveTo>
                <a:lnTo>
                  <a:pt x="6126167" y="2310396"/>
                </a:lnTo>
                <a:lnTo>
                  <a:pt x="6118283" y="2329318"/>
                </a:lnTo>
                <a:lnTo>
                  <a:pt x="6126167" y="2348241"/>
                </a:lnTo>
                <a:lnTo>
                  <a:pt x="6143513" y="2354549"/>
                </a:lnTo>
                <a:lnTo>
                  <a:pt x="6160859" y="2348241"/>
                </a:lnTo>
                <a:lnTo>
                  <a:pt x="6168744" y="2329318"/>
                </a:lnTo>
                <a:lnTo>
                  <a:pt x="6160859" y="2310396"/>
                </a:lnTo>
                <a:lnTo>
                  <a:pt x="6143513" y="2304088"/>
                </a:lnTo>
                <a:close/>
              </a:path>
            </a:pathLst>
          </a:custGeom>
          <a:solidFill>
            <a:srgbClr val="E1E269"/>
          </a:solidFill>
        </p:spPr>
        <p:txBody>
          <a:bodyPr wrap="square" lIns="0" tIns="0" rIns="0" bIns="0" rtlCol="0"/>
          <a:lstStyle/>
          <a:p>
            <a:endParaRPr>
              <a:solidFill>
                <a:prstClr val="black"/>
              </a:solidFill>
              <a:latin typeface="Calibri"/>
            </a:endParaRPr>
          </a:p>
        </p:txBody>
      </p:sp>
      <p:sp>
        <p:nvSpPr>
          <p:cNvPr id="384" name="object 384"/>
          <p:cNvSpPr/>
          <p:nvPr/>
        </p:nvSpPr>
        <p:spPr>
          <a:xfrm>
            <a:off x="9145627" y="4989424"/>
            <a:ext cx="0" cy="6350"/>
          </a:xfrm>
          <a:custGeom>
            <a:avLst/>
            <a:gdLst/>
            <a:ahLst/>
            <a:cxnLst/>
            <a:rect l="l" t="t" r="r" b="b"/>
            <a:pathLst>
              <a:path h="6350">
                <a:moveTo>
                  <a:pt x="-5824" y="3067"/>
                </a:moveTo>
                <a:lnTo>
                  <a:pt x="5824" y="3067"/>
                </a:lnTo>
              </a:path>
            </a:pathLst>
          </a:custGeom>
          <a:ln w="6134">
            <a:solidFill>
              <a:srgbClr val="DBCF49"/>
            </a:solidFill>
          </a:ln>
        </p:spPr>
        <p:txBody>
          <a:bodyPr wrap="square" lIns="0" tIns="0" rIns="0" bIns="0" rtlCol="0"/>
          <a:lstStyle/>
          <a:p>
            <a:endParaRPr>
              <a:solidFill>
                <a:prstClr val="black"/>
              </a:solidFill>
              <a:latin typeface="Calibri"/>
            </a:endParaRPr>
          </a:p>
        </p:txBody>
      </p:sp>
      <p:sp>
        <p:nvSpPr>
          <p:cNvPr id="385" name="object 385"/>
          <p:cNvSpPr/>
          <p:nvPr/>
        </p:nvSpPr>
        <p:spPr>
          <a:xfrm>
            <a:off x="9120404" y="4989424"/>
            <a:ext cx="50800" cy="0"/>
          </a:xfrm>
          <a:custGeom>
            <a:avLst/>
            <a:gdLst/>
            <a:ahLst/>
            <a:cxnLst/>
            <a:rect l="l" t="t" r="r" b="b"/>
            <a:pathLst>
              <a:path w="50800">
                <a:moveTo>
                  <a:pt x="0" y="0"/>
                </a:moveTo>
                <a:lnTo>
                  <a:pt x="50460" y="0"/>
                </a:lnTo>
              </a:path>
            </a:pathLst>
          </a:custGeom>
          <a:ln w="11648">
            <a:solidFill>
              <a:srgbClr val="DBCF49"/>
            </a:solidFill>
          </a:ln>
        </p:spPr>
        <p:txBody>
          <a:bodyPr wrap="square" lIns="0" tIns="0" rIns="0" bIns="0" rtlCol="0"/>
          <a:lstStyle/>
          <a:p>
            <a:endParaRPr>
              <a:solidFill>
                <a:prstClr val="black"/>
              </a:solidFill>
              <a:latin typeface="Calibri"/>
            </a:endParaRPr>
          </a:p>
        </p:txBody>
      </p:sp>
      <p:sp>
        <p:nvSpPr>
          <p:cNvPr id="386" name="object 386"/>
          <p:cNvSpPr/>
          <p:nvPr/>
        </p:nvSpPr>
        <p:spPr>
          <a:xfrm>
            <a:off x="9145627" y="5046021"/>
            <a:ext cx="0" cy="15875"/>
          </a:xfrm>
          <a:custGeom>
            <a:avLst/>
            <a:gdLst/>
            <a:ahLst/>
            <a:cxnLst/>
            <a:rect l="l" t="t" r="r" b="b"/>
            <a:pathLst>
              <a:path h="15875">
                <a:moveTo>
                  <a:pt x="-5824" y="7851"/>
                </a:moveTo>
                <a:lnTo>
                  <a:pt x="5824" y="7851"/>
                </a:lnTo>
              </a:path>
            </a:pathLst>
          </a:custGeom>
          <a:ln w="15702">
            <a:solidFill>
              <a:srgbClr val="DBCF49"/>
            </a:solidFill>
          </a:ln>
        </p:spPr>
        <p:txBody>
          <a:bodyPr wrap="square" lIns="0" tIns="0" rIns="0" bIns="0" rtlCol="0"/>
          <a:lstStyle/>
          <a:p>
            <a:endParaRPr>
              <a:solidFill>
                <a:prstClr val="black"/>
              </a:solidFill>
              <a:latin typeface="Calibri"/>
            </a:endParaRPr>
          </a:p>
        </p:txBody>
      </p:sp>
      <p:sp>
        <p:nvSpPr>
          <p:cNvPr id="387" name="object 387"/>
          <p:cNvSpPr/>
          <p:nvPr/>
        </p:nvSpPr>
        <p:spPr>
          <a:xfrm>
            <a:off x="9120404" y="5061722"/>
            <a:ext cx="50800" cy="0"/>
          </a:xfrm>
          <a:custGeom>
            <a:avLst/>
            <a:gdLst/>
            <a:ahLst/>
            <a:cxnLst/>
            <a:rect l="l" t="t" r="r" b="b"/>
            <a:pathLst>
              <a:path w="50800">
                <a:moveTo>
                  <a:pt x="0" y="0"/>
                </a:moveTo>
                <a:lnTo>
                  <a:pt x="50460" y="0"/>
                </a:lnTo>
              </a:path>
            </a:pathLst>
          </a:custGeom>
          <a:ln w="11648">
            <a:solidFill>
              <a:srgbClr val="DBCF49"/>
            </a:solidFill>
          </a:ln>
        </p:spPr>
        <p:txBody>
          <a:bodyPr wrap="square" lIns="0" tIns="0" rIns="0" bIns="0" rtlCol="0"/>
          <a:lstStyle/>
          <a:p>
            <a:endParaRPr>
              <a:solidFill>
                <a:prstClr val="black"/>
              </a:solidFill>
              <a:latin typeface="Calibri"/>
            </a:endParaRPr>
          </a:p>
        </p:txBody>
      </p:sp>
      <p:sp>
        <p:nvSpPr>
          <p:cNvPr id="388" name="object 388"/>
          <p:cNvSpPr/>
          <p:nvPr/>
        </p:nvSpPr>
        <p:spPr>
          <a:xfrm>
            <a:off x="3002123" y="2714702"/>
            <a:ext cx="6169025" cy="2331720"/>
          </a:xfrm>
          <a:custGeom>
            <a:avLst/>
            <a:gdLst/>
            <a:ahLst/>
            <a:cxnLst/>
            <a:rect l="l" t="t" r="r" b="b"/>
            <a:pathLst>
              <a:path w="6169025" h="2331720">
                <a:moveTo>
                  <a:pt x="25229" y="0"/>
                </a:moveTo>
                <a:lnTo>
                  <a:pt x="7884" y="6307"/>
                </a:lnTo>
                <a:lnTo>
                  <a:pt x="0" y="25229"/>
                </a:lnTo>
                <a:lnTo>
                  <a:pt x="7884" y="44152"/>
                </a:lnTo>
                <a:lnTo>
                  <a:pt x="25229" y="50460"/>
                </a:lnTo>
                <a:lnTo>
                  <a:pt x="42574" y="44152"/>
                </a:lnTo>
                <a:lnTo>
                  <a:pt x="50458" y="25229"/>
                </a:lnTo>
                <a:lnTo>
                  <a:pt x="42574" y="6307"/>
                </a:lnTo>
                <a:lnTo>
                  <a:pt x="25229" y="0"/>
                </a:lnTo>
                <a:close/>
              </a:path>
              <a:path w="6169025" h="2331720">
                <a:moveTo>
                  <a:pt x="122164" y="7672"/>
                </a:moveTo>
                <a:lnTo>
                  <a:pt x="104819" y="13979"/>
                </a:lnTo>
                <a:lnTo>
                  <a:pt x="96935" y="32901"/>
                </a:lnTo>
                <a:lnTo>
                  <a:pt x="104819" y="51824"/>
                </a:lnTo>
                <a:lnTo>
                  <a:pt x="122164" y="58132"/>
                </a:lnTo>
                <a:lnTo>
                  <a:pt x="139509" y="51824"/>
                </a:lnTo>
                <a:lnTo>
                  <a:pt x="147393" y="32901"/>
                </a:lnTo>
                <a:lnTo>
                  <a:pt x="139509" y="13979"/>
                </a:lnTo>
                <a:lnTo>
                  <a:pt x="122164" y="7672"/>
                </a:lnTo>
                <a:close/>
              </a:path>
              <a:path w="6169025" h="2331720">
                <a:moveTo>
                  <a:pt x="216261" y="18869"/>
                </a:moveTo>
                <a:lnTo>
                  <a:pt x="198916" y="25177"/>
                </a:lnTo>
                <a:lnTo>
                  <a:pt x="191032" y="44100"/>
                </a:lnTo>
                <a:lnTo>
                  <a:pt x="198916" y="63023"/>
                </a:lnTo>
                <a:lnTo>
                  <a:pt x="216261" y="69330"/>
                </a:lnTo>
                <a:lnTo>
                  <a:pt x="233607" y="63023"/>
                </a:lnTo>
                <a:lnTo>
                  <a:pt x="241491" y="44100"/>
                </a:lnTo>
                <a:lnTo>
                  <a:pt x="233607" y="25177"/>
                </a:lnTo>
                <a:lnTo>
                  <a:pt x="216261" y="18869"/>
                </a:lnTo>
                <a:close/>
              </a:path>
              <a:path w="6169025" h="2331720">
                <a:moveTo>
                  <a:pt x="308830" y="33081"/>
                </a:moveTo>
                <a:lnTo>
                  <a:pt x="291484" y="39388"/>
                </a:lnTo>
                <a:lnTo>
                  <a:pt x="283599" y="58312"/>
                </a:lnTo>
                <a:lnTo>
                  <a:pt x="291484" y="77234"/>
                </a:lnTo>
                <a:lnTo>
                  <a:pt x="308830" y="83541"/>
                </a:lnTo>
                <a:lnTo>
                  <a:pt x="326176" y="77234"/>
                </a:lnTo>
                <a:lnTo>
                  <a:pt x="334060" y="58312"/>
                </a:lnTo>
                <a:lnTo>
                  <a:pt x="326176" y="39388"/>
                </a:lnTo>
                <a:lnTo>
                  <a:pt x="308830" y="33081"/>
                </a:lnTo>
                <a:close/>
              </a:path>
              <a:path w="6169025" h="2331720">
                <a:moveTo>
                  <a:pt x="399547" y="48922"/>
                </a:moveTo>
                <a:lnTo>
                  <a:pt x="382201" y="55230"/>
                </a:lnTo>
                <a:lnTo>
                  <a:pt x="374317" y="74152"/>
                </a:lnTo>
                <a:lnTo>
                  <a:pt x="382201" y="93075"/>
                </a:lnTo>
                <a:lnTo>
                  <a:pt x="399547" y="99383"/>
                </a:lnTo>
                <a:lnTo>
                  <a:pt x="416893" y="93075"/>
                </a:lnTo>
                <a:lnTo>
                  <a:pt x="424778" y="74152"/>
                </a:lnTo>
                <a:lnTo>
                  <a:pt x="416893" y="55230"/>
                </a:lnTo>
                <a:lnTo>
                  <a:pt x="399547" y="48922"/>
                </a:lnTo>
                <a:close/>
              </a:path>
              <a:path w="6169025" h="2331720">
                <a:moveTo>
                  <a:pt x="487905" y="65463"/>
                </a:moveTo>
                <a:lnTo>
                  <a:pt x="470559" y="71771"/>
                </a:lnTo>
                <a:lnTo>
                  <a:pt x="462674" y="90694"/>
                </a:lnTo>
                <a:lnTo>
                  <a:pt x="470559" y="109616"/>
                </a:lnTo>
                <a:lnTo>
                  <a:pt x="487905" y="115924"/>
                </a:lnTo>
                <a:lnTo>
                  <a:pt x="505251" y="109616"/>
                </a:lnTo>
                <a:lnTo>
                  <a:pt x="513135" y="90694"/>
                </a:lnTo>
                <a:lnTo>
                  <a:pt x="505251" y="71771"/>
                </a:lnTo>
                <a:lnTo>
                  <a:pt x="487905" y="65463"/>
                </a:lnTo>
                <a:close/>
              </a:path>
              <a:path w="6169025" h="2331720">
                <a:moveTo>
                  <a:pt x="574957" y="84613"/>
                </a:moveTo>
                <a:lnTo>
                  <a:pt x="557611" y="90921"/>
                </a:lnTo>
                <a:lnTo>
                  <a:pt x="549727" y="109843"/>
                </a:lnTo>
                <a:lnTo>
                  <a:pt x="557611" y="128766"/>
                </a:lnTo>
                <a:lnTo>
                  <a:pt x="574957" y="135074"/>
                </a:lnTo>
                <a:lnTo>
                  <a:pt x="592303" y="128766"/>
                </a:lnTo>
                <a:lnTo>
                  <a:pt x="600188" y="109843"/>
                </a:lnTo>
                <a:lnTo>
                  <a:pt x="592303" y="90921"/>
                </a:lnTo>
                <a:lnTo>
                  <a:pt x="574957" y="84613"/>
                </a:lnTo>
                <a:close/>
              </a:path>
              <a:path w="6169025" h="2331720">
                <a:moveTo>
                  <a:pt x="660286" y="105410"/>
                </a:moveTo>
                <a:lnTo>
                  <a:pt x="642940" y="111717"/>
                </a:lnTo>
                <a:lnTo>
                  <a:pt x="635055" y="130639"/>
                </a:lnTo>
                <a:lnTo>
                  <a:pt x="642940" y="149562"/>
                </a:lnTo>
                <a:lnTo>
                  <a:pt x="660286" y="155870"/>
                </a:lnTo>
                <a:lnTo>
                  <a:pt x="677632" y="149562"/>
                </a:lnTo>
                <a:lnTo>
                  <a:pt x="685516" y="130639"/>
                </a:lnTo>
                <a:lnTo>
                  <a:pt x="677632" y="111717"/>
                </a:lnTo>
                <a:lnTo>
                  <a:pt x="660286" y="105410"/>
                </a:lnTo>
                <a:close/>
              </a:path>
              <a:path w="6169025" h="2331720">
                <a:moveTo>
                  <a:pt x="744503" y="125321"/>
                </a:moveTo>
                <a:lnTo>
                  <a:pt x="727163" y="131628"/>
                </a:lnTo>
                <a:lnTo>
                  <a:pt x="719281" y="150550"/>
                </a:lnTo>
                <a:lnTo>
                  <a:pt x="727163" y="169473"/>
                </a:lnTo>
                <a:lnTo>
                  <a:pt x="744503" y="175781"/>
                </a:lnTo>
                <a:lnTo>
                  <a:pt x="761844" y="169473"/>
                </a:lnTo>
                <a:lnTo>
                  <a:pt x="769726" y="150550"/>
                </a:lnTo>
                <a:lnTo>
                  <a:pt x="761844" y="131628"/>
                </a:lnTo>
                <a:lnTo>
                  <a:pt x="744503" y="125321"/>
                </a:lnTo>
                <a:close/>
              </a:path>
              <a:path w="6169025" h="2331720">
                <a:moveTo>
                  <a:pt x="828100" y="147546"/>
                </a:moveTo>
                <a:lnTo>
                  <a:pt x="810754" y="153853"/>
                </a:lnTo>
                <a:lnTo>
                  <a:pt x="802869" y="172775"/>
                </a:lnTo>
                <a:lnTo>
                  <a:pt x="810754" y="191698"/>
                </a:lnTo>
                <a:lnTo>
                  <a:pt x="828100" y="198006"/>
                </a:lnTo>
                <a:lnTo>
                  <a:pt x="845446" y="191698"/>
                </a:lnTo>
                <a:lnTo>
                  <a:pt x="853330" y="172775"/>
                </a:lnTo>
                <a:lnTo>
                  <a:pt x="845446" y="153853"/>
                </a:lnTo>
                <a:lnTo>
                  <a:pt x="828100" y="147546"/>
                </a:lnTo>
                <a:close/>
              </a:path>
              <a:path w="6169025" h="2331720">
                <a:moveTo>
                  <a:pt x="910555" y="171246"/>
                </a:moveTo>
                <a:lnTo>
                  <a:pt x="893209" y="177554"/>
                </a:lnTo>
                <a:lnTo>
                  <a:pt x="885324" y="196476"/>
                </a:lnTo>
                <a:lnTo>
                  <a:pt x="893209" y="215399"/>
                </a:lnTo>
                <a:lnTo>
                  <a:pt x="910555" y="221707"/>
                </a:lnTo>
                <a:lnTo>
                  <a:pt x="927901" y="215399"/>
                </a:lnTo>
                <a:lnTo>
                  <a:pt x="935785" y="196476"/>
                </a:lnTo>
                <a:lnTo>
                  <a:pt x="927901" y="177554"/>
                </a:lnTo>
                <a:lnTo>
                  <a:pt x="910555" y="171246"/>
                </a:lnTo>
                <a:close/>
              </a:path>
              <a:path w="6169025" h="2331720">
                <a:moveTo>
                  <a:pt x="991503" y="192539"/>
                </a:moveTo>
                <a:lnTo>
                  <a:pt x="974157" y="198847"/>
                </a:lnTo>
                <a:lnTo>
                  <a:pt x="966273" y="217770"/>
                </a:lnTo>
                <a:lnTo>
                  <a:pt x="974157" y="236693"/>
                </a:lnTo>
                <a:lnTo>
                  <a:pt x="991503" y="243000"/>
                </a:lnTo>
                <a:lnTo>
                  <a:pt x="1008849" y="236693"/>
                </a:lnTo>
                <a:lnTo>
                  <a:pt x="1016734" y="217770"/>
                </a:lnTo>
                <a:lnTo>
                  <a:pt x="1008849" y="198847"/>
                </a:lnTo>
                <a:lnTo>
                  <a:pt x="991503" y="192539"/>
                </a:lnTo>
                <a:close/>
              </a:path>
              <a:path w="6169025" h="2331720">
                <a:moveTo>
                  <a:pt x="1071319" y="216612"/>
                </a:moveTo>
                <a:lnTo>
                  <a:pt x="1053973" y="222920"/>
                </a:lnTo>
                <a:lnTo>
                  <a:pt x="1046088" y="241843"/>
                </a:lnTo>
                <a:lnTo>
                  <a:pt x="1053973" y="260766"/>
                </a:lnTo>
                <a:lnTo>
                  <a:pt x="1071319" y="267074"/>
                </a:lnTo>
                <a:lnTo>
                  <a:pt x="1088665" y="260766"/>
                </a:lnTo>
                <a:lnTo>
                  <a:pt x="1096549" y="241843"/>
                </a:lnTo>
                <a:lnTo>
                  <a:pt x="1088665" y="222920"/>
                </a:lnTo>
                <a:lnTo>
                  <a:pt x="1071319" y="216612"/>
                </a:lnTo>
                <a:close/>
              </a:path>
              <a:path w="6169025" h="2331720">
                <a:moveTo>
                  <a:pt x="1150295" y="239505"/>
                </a:moveTo>
                <a:lnTo>
                  <a:pt x="1132949" y="245813"/>
                </a:lnTo>
                <a:lnTo>
                  <a:pt x="1125065" y="264736"/>
                </a:lnTo>
                <a:lnTo>
                  <a:pt x="1132949" y="283659"/>
                </a:lnTo>
                <a:lnTo>
                  <a:pt x="1150295" y="289967"/>
                </a:lnTo>
                <a:lnTo>
                  <a:pt x="1167641" y="283659"/>
                </a:lnTo>
                <a:lnTo>
                  <a:pt x="1175525" y="264736"/>
                </a:lnTo>
                <a:lnTo>
                  <a:pt x="1167641" y="245813"/>
                </a:lnTo>
                <a:lnTo>
                  <a:pt x="1150295" y="239505"/>
                </a:lnTo>
                <a:close/>
              </a:path>
              <a:path w="6169025" h="2331720">
                <a:moveTo>
                  <a:pt x="1228067" y="266499"/>
                </a:moveTo>
                <a:lnTo>
                  <a:pt x="1210727" y="272807"/>
                </a:lnTo>
                <a:lnTo>
                  <a:pt x="1202844" y="291730"/>
                </a:lnTo>
                <a:lnTo>
                  <a:pt x="1210727" y="310652"/>
                </a:lnTo>
                <a:lnTo>
                  <a:pt x="1228067" y="316960"/>
                </a:lnTo>
                <a:lnTo>
                  <a:pt x="1245408" y="310652"/>
                </a:lnTo>
                <a:lnTo>
                  <a:pt x="1253290" y="291730"/>
                </a:lnTo>
                <a:lnTo>
                  <a:pt x="1245408" y="272807"/>
                </a:lnTo>
                <a:lnTo>
                  <a:pt x="1228067" y="266499"/>
                </a:lnTo>
                <a:close/>
              </a:path>
              <a:path w="6169025" h="2331720">
                <a:moveTo>
                  <a:pt x="1304830" y="290541"/>
                </a:moveTo>
                <a:lnTo>
                  <a:pt x="1287484" y="296849"/>
                </a:lnTo>
                <a:lnTo>
                  <a:pt x="1279599" y="315771"/>
                </a:lnTo>
                <a:lnTo>
                  <a:pt x="1287484" y="334694"/>
                </a:lnTo>
                <a:lnTo>
                  <a:pt x="1304830" y="341002"/>
                </a:lnTo>
                <a:lnTo>
                  <a:pt x="1322176" y="334694"/>
                </a:lnTo>
                <a:lnTo>
                  <a:pt x="1330060" y="315771"/>
                </a:lnTo>
                <a:lnTo>
                  <a:pt x="1322176" y="296849"/>
                </a:lnTo>
                <a:lnTo>
                  <a:pt x="1304830" y="290541"/>
                </a:lnTo>
                <a:close/>
              </a:path>
              <a:path w="6169025" h="2331720">
                <a:moveTo>
                  <a:pt x="1380777" y="316354"/>
                </a:moveTo>
                <a:lnTo>
                  <a:pt x="1363431" y="322662"/>
                </a:lnTo>
                <a:lnTo>
                  <a:pt x="1355547" y="341585"/>
                </a:lnTo>
                <a:lnTo>
                  <a:pt x="1363431" y="360507"/>
                </a:lnTo>
                <a:lnTo>
                  <a:pt x="1380777" y="366815"/>
                </a:lnTo>
                <a:lnTo>
                  <a:pt x="1398123" y="360507"/>
                </a:lnTo>
                <a:lnTo>
                  <a:pt x="1406008" y="341585"/>
                </a:lnTo>
                <a:lnTo>
                  <a:pt x="1398123" y="322662"/>
                </a:lnTo>
                <a:lnTo>
                  <a:pt x="1380777" y="316354"/>
                </a:lnTo>
                <a:close/>
              </a:path>
              <a:path w="6169025" h="2331720">
                <a:moveTo>
                  <a:pt x="1455584" y="341856"/>
                </a:moveTo>
                <a:lnTo>
                  <a:pt x="1438243" y="348164"/>
                </a:lnTo>
                <a:lnTo>
                  <a:pt x="1430361" y="367087"/>
                </a:lnTo>
                <a:lnTo>
                  <a:pt x="1438243" y="386010"/>
                </a:lnTo>
                <a:lnTo>
                  <a:pt x="1455584" y="392317"/>
                </a:lnTo>
                <a:lnTo>
                  <a:pt x="1472925" y="386010"/>
                </a:lnTo>
                <a:lnTo>
                  <a:pt x="1480807" y="367087"/>
                </a:lnTo>
                <a:lnTo>
                  <a:pt x="1472925" y="348164"/>
                </a:lnTo>
                <a:lnTo>
                  <a:pt x="1455584" y="341856"/>
                </a:lnTo>
                <a:close/>
              </a:path>
              <a:path w="6169025" h="2331720">
                <a:moveTo>
                  <a:pt x="1530467" y="369176"/>
                </a:moveTo>
                <a:lnTo>
                  <a:pt x="1513121" y="375483"/>
                </a:lnTo>
                <a:lnTo>
                  <a:pt x="1505237" y="394406"/>
                </a:lnTo>
                <a:lnTo>
                  <a:pt x="1513121" y="413329"/>
                </a:lnTo>
                <a:lnTo>
                  <a:pt x="1530467" y="419636"/>
                </a:lnTo>
                <a:lnTo>
                  <a:pt x="1547813" y="413329"/>
                </a:lnTo>
                <a:lnTo>
                  <a:pt x="1555697" y="394406"/>
                </a:lnTo>
                <a:lnTo>
                  <a:pt x="1547813" y="375483"/>
                </a:lnTo>
                <a:lnTo>
                  <a:pt x="1530467" y="369176"/>
                </a:lnTo>
                <a:close/>
              </a:path>
              <a:path w="6169025" h="2331720">
                <a:moveTo>
                  <a:pt x="1603030" y="394290"/>
                </a:moveTo>
                <a:lnTo>
                  <a:pt x="1585684" y="400598"/>
                </a:lnTo>
                <a:lnTo>
                  <a:pt x="1577799" y="419520"/>
                </a:lnTo>
                <a:lnTo>
                  <a:pt x="1585684" y="438443"/>
                </a:lnTo>
                <a:lnTo>
                  <a:pt x="1603030" y="444751"/>
                </a:lnTo>
                <a:lnTo>
                  <a:pt x="1620376" y="438443"/>
                </a:lnTo>
                <a:lnTo>
                  <a:pt x="1628260" y="419520"/>
                </a:lnTo>
                <a:lnTo>
                  <a:pt x="1620376" y="400598"/>
                </a:lnTo>
                <a:lnTo>
                  <a:pt x="1603030" y="394290"/>
                </a:lnTo>
                <a:close/>
              </a:path>
              <a:path w="6169025" h="2331720">
                <a:moveTo>
                  <a:pt x="1673091" y="419839"/>
                </a:moveTo>
                <a:lnTo>
                  <a:pt x="1655745" y="426146"/>
                </a:lnTo>
                <a:lnTo>
                  <a:pt x="1647860" y="445068"/>
                </a:lnTo>
                <a:lnTo>
                  <a:pt x="1655745" y="463992"/>
                </a:lnTo>
                <a:lnTo>
                  <a:pt x="1673091" y="470299"/>
                </a:lnTo>
                <a:lnTo>
                  <a:pt x="1690436" y="463992"/>
                </a:lnTo>
                <a:lnTo>
                  <a:pt x="1698321" y="445068"/>
                </a:lnTo>
                <a:lnTo>
                  <a:pt x="1690436" y="426146"/>
                </a:lnTo>
                <a:lnTo>
                  <a:pt x="1673091" y="419839"/>
                </a:lnTo>
                <a:close/>
              </a:path>
              <a:path w="6169025" h="2331720">
                <a:moveTo>
                  <a:pt x="1743851" y="447018"/>
                </a:moveTo>
                <a:lnTo>
                  <a:pt x="1726505" y="453326"/>
                </a:lnTo>
                <a:lnTo>
                  <a:pt x="1718621" y="472249"/>
                </a:lnTo>
                <a:lnTo>
                  <a:pt x="1726505" y="491171"/>
                </a:lnTo>
                <a:lnTo>
                  <a:pt x="1743851" y="497479"/>
                </a:lnTo>
                <a:lnTo>
                  <a:pt x="1761197" y="491171"/>
                </a:lnTo>
                <a:lnTo>
                  <a:pt x="1769082" y="472249"/>
                </a:lnTo>
                <a:lnTo>
                  <a:pt x="1761197" y="453326"/>
                </a:lnTo>
                <a:lnTo>
                  <a:pt x="1743851" y="447018"/>
                </a:lnTo>
                <a:close/>
              </a:path>
              <a:path w="6169025" h="2331720">
                <a:moveTo>
                  <a:pt x="1814767" y="473514"/>
                </a:moveTo>
                <a:lnTo>
                  <a:pt x="1797421" y="479822"/>
                </a:lnTo>
                <a:lnTo>
                  <a:pt x="1789536" y="498745"/>
                </a:lnTo>
                <a:lnTo>
                  <a:pt x="1797421" y="517659"/>
                </a:lnTo>
                <a:lnTo>
                  <a:pt x="1814767" y="523963"/>
                </a:lnTo>
                <a:lnTo>
                  <a:pt x="1832113" y="517659"/>
                </a:lnTo>
                <a:lnTo>
                  <a:pt x="1839997" y="498745"/>
                </a:lnTo>
                <a:lnTo>
                  <a:pt x="1832113" y="479822"/>
                </a:lnTo>
                <a:lnTo>
                  <a:pt x="1814767" y="473514"/>
                </a:lnTo>
                <a:close/>
              </a:path>
              <a:path w="6169025" h="2331720">
                <a:moveTo>
                  <a:pt x="1885371" y="500663"/>
                </a:moveTo>
                <a:lnTo>
                  <a:pt x="1868025" y="506971"/>
                </a:lnTo>
                <a:lnTo>
                  <a:pt x="1860141" y="525894"/>
                </a:lnTo>
                <a:lnTo>
                  <a:pt x="1868025" y="544816"/>
                </a:lnTo>
                <a:lnTo>
                  <a:pt x="1885371" y="551124"/>
                </a:lnTo>
                <a:lnTo>
                  <a:pt x="1902717" y="544816"/>
                </a:lnTo>
                <a:lnTo>
                  <a:pt x="1910601" y="525894"/>
                </a:lnTo>
                <a:lnTo>
                  <a:pt x="1902717" y="506971"/>
                </a:lnTo>
                <a:lnTo>
                  <a:pt x="1885371" y="500663"/>
                </a:lnTo>
                <a:close/>
              </a:path>
              <a:path w="6169025" h="2331720">
                <a:moveTo>
                  <a:pt x="1955307" y="526942"/>
                </a:moveTo>
                <a:lnTo>
                  <a:pt x="1937961" y="533250"/>
                </a:lnTo>
                <a:lnTo>
                  <a:pt x="1930077" y="552173"/>
                </a:lnTo>
                <a:lnTo>
                  <a:pt x="1937961" y="571095"/>
                </a:lnTo>
                <a:lnTo>
                  <a:pt x="1955307" y="577402"/>
                </a:lnTo>
                <a:lnTo>
                  <a:pt x="1972653" y="571095"/>
                </a:lnTo>
                <a:lnTo>
                  <a:pt x="1980538" y="552173"/>
                </a:lnTo>
                <a:lnTo>
                  <a:pt x="1972653" y="533250"/>
                </a:lnTo>
                <a:lnTo>
                  <a:pt x="1955307" y="526942"/>
                </a:lnTo>
                <a:close/>
              </a:path>
              <a:path w="6169025" h="2331720">
                <a:moveTo>
                  <a:pt x="2024345" y="552817"/>
                </a:moveTo>
                <a:lnTo>
                  <a:pt x="2006999" y="559125"/>
                </a:lnTo>
                <a:lnTo>
                  <a:pt x="1999114" y="578048"/>
                </a:lnTo>
                <a:lnTo>
                  <a:pt x="2006999" y="596970"/>
                </a:lnTo>
                <a:lnTo>
                  <a:pt x="2024345" y="603277"/>
                </a:lnTo>
                <a:lnTo>
                  <a:pt x="2041691" y="596970"/>
                </a:lnTo>
                <a:lnTo>
                  <a:pt x="2049575" y="578048"/>
                </a:lnTo>
                <a:lnTo>
                  <a:pt x="2041691" y="559125"/>
                </a:lnTo>
                <a:lnTo>
                  <a:pt x="2024345" y="552817"/>
                </a:lnTo>
                <a:close/>
              </a:path>
              <a:path w="6169025" h="2331720">
                <a:moveTo>
                  <a:pt x="2092262" y="579422"/>
                </a:moveTo>
                <a:lnTo>
                  <a:pt x="2074916" y="585729"/>
                </a:lnTo>
                <a:lnTo>
                  <a:pt x="2067031" y="604652"/>
                </a:lnTo>
                <a:lnTo>
                  <a:pt x="2074916" y="623575"/>
                </a:lnTo>
                <a:lnTo>
                  <a:pt x="2092262" y="629882"/>
                </a:lnTo>
                <a:lnTo>
                  <a:pt x="2109608" y="623575"/>
                </a:lnTo>
                <a:lnTo>
                  <a:pt x="2117492" y="604652"/>
                </a:lnTo>
                <a:lnTo>
                  <a:pt x="2109608" y="585729"/>
                </a:lnTo>
                <a:lnTo>
                  <a:pt x="2092262" y="579422"/>
                </a:lnTo>
                <a:close/>
              </a:path>
              <a:path w="6169025" h="2331720">
                <a:moveTo>
                  <a:pt x="2160693" y="606850"/>
                </a:moveTo>
                <a:lnTo>
                  <a:pt x="2143347" y="613157"/>
                </a:lnTo>
                <a:lnTo>
                  <a:pt x="2135463" y="632080"/>
                </a:lnTo>
                <a:lnTo>
                  <a:pt x="2143347" y="651003"/>
                </a:lnTo>
                <a:lnTo>
                  <a:pt x="2160693" y="657311"/>
                </a:lnTo>
                <a:lnTo>
                  <a:pt x="2178039" y="651003"/>
                </a:lnTo>
                <a:lnTo>
                  <a:pt x="2185924" y="632080"/>
                </a:lnTo>
                <a:lnTo>
                  <a:pt x="2178039" y="613157"/>
                </a:lnTo>
                <a:lnTo>
                  <a:pt x="2160693" y="606850"/>
                </a:lnTo>
                <a:close/>
              </a:path>
              <a:path w="6169025" h="2331720">
                <a:moveTo>
                  <a:pt x="2229278" y="632103"/>
                </a:moveTo>
                <a:lnTo>
                  <a:pt x="2211932" y="638411"/>
                </a:lnTo>
                <a:lnTo>
                  <a:pt x="2204048" y="657334"/>
                </a:lnTo>
                <a:lnTo>
                  <a:pt x="2211932" y="676257"/>
                </a:lnTo>
                <a:lnTo>
                  <a:pt x="2229278" y="682564"/>
                </a:lnTo>
                <a:lnTo>
                  <a:pt x="2246624" y="676257"/>
                </a:lnTo>
                <a:lnTo>
                  <a:pt x="2254509" y="657334"/>
                </a:lnTo>
                <a:lnTo>
                  <a:pt x="2246624" y="638411"/>
                </a:lnTo>
                <a:lnTo>
                  <a:pt x="2229278" y="632103"/>
                </a:lnTo>
                <a:close/>
              </a:path>
              <a:path w="6169025" h="2331720">
                <a:moveTo>
                  <a:pt x="2296000" y="657574"/>
                </a:moveTo>
                <a:lnTo>
                  <a:pt x="2278654" y="663882"/>
                </a:lnTo>
                <a:lnTo>
                  <a:pt x="2270770" y="682805"/>
                </a:lnTo>
                <a:lnTo>
                  <a:pt x="2278654" y="701728"/>
                </a:lnTo>
                <a:lnTo>
                  <a:pt x="2296000" y="708036"/>
                </a:lnTo>
                <a:lnTo>
                  <a:pt x="2313346" y="701728"/>
                </a:lnTo>
                <a:lnTo>
                  <a:pt x="2321231" y="682805"/>
                </a:lnTo>
                <a:lnTo>
                  <a:pt x="2313346" y="663882"/>
                </a:lnTo>
                <a:lnTo>
                  <a:pt x="2296000" y="657574"/>
                </a:lnTo>
                <a:close/>
              </a:path>
              <a:path w="6169025" h="2331720">
                <a:moveTo>
                  <a:pt x="2362264" y="682922"/>
                </a:moveTo>
                <a:lnTo>
                  <a:pt x="2344924" y="689229"/>
                </a:lnTo>
                <a:lnTo>
                  <a:pt x="2337042" y="708151"/>
                </a:lnTo>
                <a:lnTo>
                  <a:pt x="2344924" y="727075"/>
                </a:lnTo>
                <a:lnTo>
                  <a:pt x="2362264" y="733382"/>
                </a:lnTo>
                <a:lnTo>
                  <a:pt x="2379605" y="727075"/>
                </a:lnTo>
                <a:lnTo>
                  <a:pt x="2387486" y="708151"/>
                </a:lnTo>
                <a:lnTo>
                  <a:pt x="2379605" y="689229"/>
                </a:lnTo>
                <a:lnTo>
                  <a:pt x="2362264" y="682922"/>
                </a:lnTo>
                <a:close/>
              </a:path>
              <a:path w="6169025" h="2331720">
                <a:moveTo>
                  <a:pt x="2427938" y="708812"/>
                </a:moveTo>
                <a:lnTo>
                  <a:pt x="2410592" y="715120"/>
                </a:lnTo>
                <a:lnTo>
                  <a:pt x="2402707" y="734043"/>
                </a:lnTo>
                <a:lnTo>
                  <a:pt x="2410592" y="752965"/>
                </a:lnTo>
                <a:lnTo>
                  <a:pt x="2427938" y="759273"/>
                </a:lnTo>
                <a:lnTo>
                  <a:pt x="2445284" y="752965"/>
                </a:lnTo>
                <a:lnTo>
                  <a:pt x="2453168" y="734043"/>
                </a:lnTo>
                <a:lnTo>
                  <a:pt x="2445284" y="715120"/>
                </a:lnTo>
                <a:lnTo>
                  <a:pt x="2427938" y="708812"/>
                </a:lnTo>
                <a:close/>
              </a:path>
              <a:path w="6169025" h="2331720">
                <a:moveTo>
                  <a:pt x="2492703" y="735619"/>
                </a:moveTo>
                <a:lnTo>
                  <a:pt x="2475357" y="741927"/>
                </a:lnTo>
                <a:lnTo>
                  <a:pt x="2467472" y="760849"/>
                </a:lnTo>
                <a:lnTo>
                  <a:pt x="2475357" y="779772"/>
                </a:lnTo>
                <a:lnTo>
                  <a:pt x="2492703" y="786080"/>
                </a:lnTo>
                <a:lnTo>
                  <a:pt x="2510049" y="779772"/>
                </a:lnTo>
                <a:lnTo>
                  <a:pt x="2517933" y="760849"/>
                </a:lnTo>
                <a:lnTo>
                  <a:pt x="2510049" y="741927"/>
                </a:lnTo>
                <a:lnTo>
                  <a:pt x="2492703" y="735619"/>
                </a:lnTo>
                <a:close/>
              </a:path>
              <a:path w="6169025" h="2331720">
                <a:moveTo>
                  <a:pt x="2557624" y="758760"/>
                </a:moveTo>
                <a:lnTo>
                  <a:pt x="2540278" y="765068"/>
                </a:lnTo>
                <a:lnTo>
                  <a:pt x="2532393" y="783991"/>
                </a:lnTo>
                <a:lnTo>
                  <a:pt x="2540278" y="802914"/>
                </a:lnTo>
                <a:lnTo>
                  <a:pt x="2557624" y="809222"/>
                </a:lnTo>
                <a:lnTo>
                  <a:pt x="2574970" y="802914"/>
                </a:lnTo>
                <a:lnTo>
                  <a:pt x="2582854" y="783991"/>
                </a:lnTo>
                <a:lnTo>
                  <a:pt x="2574970" y="765068"/>
                </a:lnTo>
                <a:lnTo>
                  <a:pt x="2557624" y="758760"/>
                </a:lnTo>
                <a:close/>
              </a:path>
              <a:path w="6169025" h="2331720">
                <a:moveTo>
                  <a:pt x="2622342" y="786888"/>
                </a:moveTo>
                <a:lnTo>
                  <a:pt x="2604996" y="793195"/>
                </a:lnTo>
                <a:lnTo>
                  <a:pt x="2597111" y="812118"/>
                </a:lnTo>
                <a:lnTo>
                  <a:pt x="2604996" y="831041"/>
                </a:lnTo>
                <a:lnTo>
                  <a:pt x="2622342" y="837348"/>
                </a:lnTo>
                <a:lnTo>
                  <a:pt x="2639688" y="831041"/>
                </a:lnTo>
                <a:lnTo>
                  <a:pt x="2647572" y="812118"/>
                </a:lnTo>
                <a:lnTo>
                  <a:pt x="2639688" y="793195"/>
                </a:lnTo>
                <a:lnTo>
                  <a:pt x="2622342" y="786888"/>
                </a:lnTo>
                <a:close/>
              </a:path>
              <a:path w="6169025" h="2331720">
                <a:moveTo>
                  <a:pt x="2686587" y="813368"/>
                </a:moveTo>
                <a:lnTo>
                  <a:pt x="2669246" y="819675"/>
                </a:lnTo>
                <a:lnTo>
                  <a:pt x="2661365" y="838598"/>
                </a:lnTo>
                <a:lnTo>
                  <a:pt x="2669246" y="857521"/>
                </a:lnTo>
                <a:lnTo>
                  <a:pt x="2686587" y="863829"/>
                </a:lnTo>
                <a:lnTo>
                  <a:pt x="2703927" y="857521"/>
                </a:lnTo>
                <a:lnTo>
                  <a:pt x="2711809" y="838598"/>
                </a:lnTo>
                <a:lnTo>
                  <a:pt x="2703927" y="819675"/>
                </a:lnTo>
                <a:lnTo>
                  <a:pt x="2686587" y="813368"/>
                </a:lnTo>
                <a:close/>
              </a:path>
              <a:path w="6169025" h="2331720">
                <a:moveTo>
                  <a:pt x="2750133" y="837484"/>
                </a:moveTo>
                <a:lnTo>
                  <a:pt x="2732787" y="843789"/>
                </a:lnTo>
                <a:lnTo>
                  <a:pt x="2724903" y="862703"/>
                </a:lnTo>
                <a:lnTo>
                  <a:pt x="2732787" y="881626"/>
                </a:lnTo>
                <a:lnTo>
                  <a:pt x="2750133" y="887934"/>
                </a:lnTo>
                <a:lnTo>
                  <a:pt x="2767479" y="881626"/>
                </a:lnTo>
                <a:lnTo>
                  <a:pt x="2775364" y="862703"/>
                </a:lnTo>
                <a:lnTo>
                  <a:pt x="2767479" y="843789"/>
                </a:lnTo>
                <a:lnTo>
                  <a:pt x="2750133" y="837484"/>
                </a:lnTo>
                <a:close/>
              </a:path>
              <a:path w="6169025" h="2331720">
                <a:moveTo>
                  <a:pt x="2813639" y="861716"/>
                </a:moveTo>
                <a:lnTo>
                  <a:pt x="2796293" y="868024"/>
                </a:lnTo>
                <a:lnTo>
                  <a:pt x="2788409" y="886947"/>
                </a:lnTo>
                <a:lnTo>
                  <a:pt x="2796293" y="905870"/>
                </a:lnTo>
                <a:lnTo>
                  <a:pt x="2813639" y="912178"/>
                </a:lnTo>
                <a:lnTo>
                  <a:pt x="2830985" y="905870"/>
                </a:lnTo>
                <a:lnTo>
                  <a:pt x="2838870" y="886947"/>
                </a:lnTo>
                <a:lnTo>
                  <a:pt x="2830985" y="868024"/>
                </a:lnTo>
                <a:lnTo>
                  <a:pt x="2813639" y="861716"/>
                </a:lnTo>
                <a:close/>
              </a:path>
              <a:path w="6169025" h="2331720">
                <a:moveTo>
                  <a:pt x="2876883" y="888803"/>
                </a:moveTo>
                <a:lnTo>
                  <a:pt x="2859537" y="895111"/>
                </a:lnTo>
                <a:lnTo>
                  <a:pt x="2851652" y="914034"/>
                </a:lnTo>
                <a:lnTo>
                  <a:pt x="2859537" y="932956"/>
                </a:lnTo>
                <a:lnTo>
                  <a:pt x="2876883" y="939264"/>
                </a:lnTo>
                <a:lnTo>
                  <a:pt x="2894229" y="932956"/>
                </a:lnTo>
                <a:lnTo>
                  <a:pt x="2902113" y="914034"/>
                </a:lnTo>
                <a:lnTo>
                  <a:pt x="2894229" y="895111"/>
                </a:lnTo>
                <a:lnTo>
                  <a:pt x="2876883" y="888803"/>
                </a:lnTo>
                <a:close/>
              </a:path>
              <a:path w="6169025" h="2331720">
                <a:moveTo>
                  <a:pt x="2939551" y="917396"/>
                </a:moveTo>
                <a:lnTo>
                  <a:pt x="2922205" y="923703"/>
                </a:lnTo>
                <a:lnTo>
                  <a:pt x="2914321" y="942627"/>
                </a:lnTo>
                <a:lnTo>
                  <a:pt x="2922205" y="961550"/>
                </a:lnTo>
                <a:lnTo>
                  <a:pt x="2939551" y="967857"/>
                </a:lnTo>
                <a:lnTo>
                  <a:pt x="2956897" y="961550"/>
                </a:lnTo>
                <a:lnTo>
                  <a:pt x="2964781" y="942627"/>
                </a:lnTo>
                <a:lnTo>
                  <a:pt x="2956897" y="923703"/>
                </a:lnTo>
                <a:lnTo>
                  <a:pt x="2939551" y="917396"/>
                </a:lnTo>
                <a:close/>
              </a:path>
              <a:path w="6169025" h="2331720">
                <a:moveTo>
                  <a:pt x="3002173" y="940755"/>
                </a:moveTo>
                <a:lnTo>
                  <a:pt x="2984828" y="947063"/>
                </a:lnTo>
                <a:lnTo>
                  <a:pt x="2976943" y="965986"/>
                </a:lnTo>
                <a:lnTo>
                  <a:pt x="2984828" y="984908"/>
                </a:lnTo>
                <a:lnTo>
                  <a:pt x="3002173" y="991215"/>
                </a:lnTo>
                <a:lnTo>
                  <a:pt x="3019519" y="984908"/>
                </a:lnTo>
                <a:lnTo>
                  <a:pt x="3027404" y="965986"/>
                </a:lnTo>
                <a:lnTo>
                  <a:pt x="3019519" y="947063"/>
                </a:lnTo>
                <a:lnTo>
                  <a:pt x="3002173" y="940755"/>
                </a:lnTo>
                <a:close/>
              </a:path>
              <a:path w="6169025" h="2331720">
                <a:moveTo>
                  <a:pt x="3065106" y="966863"/>
                </a:moveTo>
                <a:lnTo>
                  <a:pt x="3047760" y="973171"/>
                </a:lnTo>
                <a:lnTo>
                  <a:pt x="3039875" y="992093"/>
                </a:lnTo>
                <a:lnTo>
                  <a:pt x="3047760" y="1011016"/>
                </a:lnTo>
                <a:lnTo>
                  <a:pt x="3065106" y="1017324"/>
                </a:lnTo>
                <a:lnTo>
                  <a:pt x="3082452" y="1011016"/>
                </a:lnTo>
                <a:lnTo>
                  <a:pt x="3090336" y="992093"/>
                </a:lnTo>
                <a:lnTo>
                  <a:pt x="3082452" y="973171"/>
                </a:lnTo>
                <a:lnTo>
                  <a:pt x="3065106" y="966863"/>
                </a:lnTo>
                <a:close/>
              </a:path>
              <a:path w="6169025" h="2331720">
                <a:moveTo>
                  <a:pt x="3128023" y="993266"/>
                </a:moveTo>
                <a:lnTo>
                  <a:pt x="3110677" y="999573"/>
                </a:lnTo>
                <a:lnTo>
                  <a:pt x="3102792" y="1018496"/>
                </a:lnTo>
                <a:lnTo>
                  <a:pt x="3110677" y="1037419"/>
                </a:lnTo>
                <a:lnTo>
                  <a:pt x="3128023" y="1043727"/>
                </a:lnTo>
                <a:lnTo>
                  <a:pt x="3145369" y="1037419"/>
                </a:lnTo>
                <a:lnTo>
                  <a:pt x="3153253" y="1018496"/>
                </a:lnTo>
                <a:lnTo>
                  <a:pt x="3145369" y="999573"/>
                </a:lnTo>
                <a:lnTo>
                  <a:pt x="3128023" y="993266"/>
                </a:lnTo>
                <a:close/>
              </a:path>
              <a:path w="6169025" h="2331720">
                <a:moveTo>
                  <a:pt x="3190614" y="1019514"/>
                </a:moveTo>
                <a:lnTo>
                  <a:pt x="3173268" y="1025821"/>
                </a:lnTo>
                <a:lnTo>
                  <a:pt x="3165383" y="1044743"/>
                </a:lnTo>
                <a:lnTo>
                  <a:pt x="3173268" y="1063666"/>
                </a:lnTo>
                <a:lnTo>
                  <a:pt x="3190614" y="1069974"/>
                </a:lnTo>
                <a:lnTo>
                  <a:pt x="3207959" y="1063666"/>
                </a:lnTo>
                <a:lnTo>
                  <a:pt x="3215844" y="1044743"/>
                </a:lnTo>
                <a:lnTo>
                  <a:pt x="3207959" y="1025821"/>
                </a:lnTo>
                <a:lnTo>
                  <a:pt x="3190614" y="1019514"/>
                </a:lnTo>
                <a:close/>
              </a:path>
              <a:path w="6169025" h="2331720">
                <a:moveTo>
                  <a:pt x="3253157" y="1044394"/>
                </a:moveTo>
                <a:lnTo>
                  <a:pt x="3235811" y="1050702"/>
                </a:lnTo>
                <a:lnTo>
                  <a:pt x="3227927" y="1069625"/>
                </a:lnTo>
                <a:lnTo>
                  <a:pt x="3235811" y="1088548"/>
                </a:lnTo>
                <a:lnTo>
                  <a:pt x="3253157" y="1094855"/>
                </a:lnTo>
                <a:lnTo>
                  <a:pt x="3270503" y="1088548"/>
                </a:lnTo>
                <a:lnTo>
                  <a:pt x="3278388" y="1069625"/>
                </a:lnTo>
                <a:lnTo>
                  <a:pt x="3270503" y="1050702"/>
                </a:lnTo>
                <a:lnTo>
                  <a:pt x="3253157" y="1044394"/>
                </a:lnTo>
                <a:close/>
              </a:path>
              <a:path w="6169025" h="2331720">
                <a:moveTo>
                  <a:pt x="3315865" y="1070518"/>
                </a:moveTo>
                <a:lnTo>
                  <a:pt x="3298524" y="1076826"/>
                </a:lnTo>
                <a:lnTo>
                  <a:pt x="3290642" y="1095748"/>
                </a:lnTo>
                <a:lnTo>
                  <a:pt x="3298524" y="1114671"/>
                </a:lnTo>
                <a:lnTo>
                  <a:pt x="3315865" y="1120979"/>
                </a:lnTo>
                <a:lnTo>
                  <a:pt x="3333205" y="1114671"/>
                </a:lnTo>
                <a:lnTo>
                  <a:pt x="3341088" y="1095748"/>
                </a:lnTo>
                <a:lnTo>
                  <a:pt x="3333205" y="1076826"/>
                </a:lnTo>
                <a:lnTo>
                  <a:pt x="3315865" y="1070518"/>
                </a:lnTo>
                <a:close/>
              </a:path>
              <a:path w="6169025" h="2331720">
                <a:moveTo>
                  <a:pt x="3378867" y="1102606"/>
                </a:moveTo>
                <a:lnTo>
                  <a:pt x="3361521" y="1108913"/>
                </a:lnTo>
                <a:lnTo>
                  <a:pt x="3353636" y="1127836"/>
                </a:lnTo>
                <a:lnTo>
                  <a:pt x="3361521" y="1146759"/>
                </a:lnTo>
                <a:lnTo>
                  <a:pt x="3378867" y="1153066"/>
                </a:lnTo>
                <a:lnTo>
                  <a:pt x="3396213" y="1146759"/>
                </a:lnTo>
                <a:lnTo>
                  <a:pt x="3404097" y="1127836"/>
                </a:lnTo>
                <a:lnTo>
                  <a:pt x="3396213" y="1108913"/>
                </a:lnTo>
                <a:lnTo>
                  <a:pt x="3378867" y="1102606"/>
                </a:lnTo>
                <a:close/>
              </a:path>
              <a:path w="6169025" h="2331720">
                <a:moveTo>
                  <a:pt x="3443818" y="1122998"/>
                </a:moveTo>
                <a:lnTo>
                  <a:pt x="3426473" y="1129306"/>
                </a:lnTo>
                <a:lnTo>
                  <a:pt x="3418588" y="1148228"/>
                </a:lnTo>
                <a:lnTo>
                  <a:pt x="3426473" y="1167151"/>
                </a:lnTo>
                <a:lnTo>
                  <a:pt x="3443818" y="1173459"/>
                </a:lnTo>
                <a:lnTo>
                  <a:pt x="3461164" y="1167151"/>
                </a:lnTo>
                <a:lnTo>
                  <a:pt x="3469049" y="1148228"/>
                </a:lnTo>
                <a:lnTo>
                  <a:pt x="3461164" y="1129306"/>
                </a:lnTo>
                <a:lnTo>
                  <a:pt x="3443818" y="1122998"/>
                </a:lnTo>
                <a:close/>
              </a:path>
              <a:path w="6169025" h="2331720">
                <a:moveTo>
                  <a:pt x="3508304" y="1157586"/>
                </a:moveTo>
                <a:lnTo>
                  <a:pt x="3490958" y="1163893"/>
                </a:lnTo>
                <a:lnTo>
                  <a:pt x="3483074" y="1182817"/>
                </a:lnTo>
                <a:lnTo>
                  <a:pt x="3490958" y="1201730"/>
                </a:lnTo>
                <a:lnTo>
                  <a:pt x="3508304" y="1208035"/>
                </a:lnTo>
                <a:lnTo>
                  <a:pt x="3525650" y="1201730"/>
                </a:lnTo>
                <a:lnTo>
                  <a:pt x="3533534" y="1182817"/>
                </a:lnTo>
                <a:lnTo>
                  <a:pt x="3525650" y="1163893"/>
                </a:lnTo>
                <a:lnTo>
                  <a:pt x="3508304" y="1157586"/>
                </a:lnTo>
                <a:close/>
              </a:path>
              <a:path w="6169025" h="2331720">
                <a:moveTo>
                  <a:pt x="3571795" y="1180103"/>
                </a:moveTo>
                <a:lnTo>
                  <a:pt x="3554449" y="1186407"/>
                </a:lnTo>
                <a:lnTo>
                  <a:pt x="3546565" y="1205321"/>
                </a:lnTo>
                <a:lnTo>
                  <a:pt x="3554449" y="1224244"/>
                </a:lnTo>
                <a:lnTo>
                  <a:pt x="3571795" y="1230552"/>
                </a:lnTo>
                <a:lnTo>
                  <a:pt x="3589141" y="1224244"/>
                </a:lnTo>
                <a:lnTo>
                  <a:pt x="3597026" y="1205321"/>
                </a:lnTo>
                <a:lnTo>
                  <a:pt x="3589141" y="1186407"/>
                </a:lnTo>
                <a:lnTo>
                  <a:pt x="3571795" y="1180103"/>
                </a:lnTo>
                <a:close/>
              </a:path>
              <a:path w="6169025" h="2331720">
                <a:moveTo>
                  <a:pt x="3637694" y="1207643"/>
                </a:moveTo>
                <a:lnTo>
                  <a:pt x="3620348" y="1213951"/>
                </a:lnTo>
                <a:lnTo>
                  <a:pt x="3612464" y="1232874"/>
                </a:lnTo>
                <a:lnTo>
                  <a:pt x="3620348" y="1251797"/>
                </a:lnTo>
                <a:lnTo>
                  <a:pt x="3637694" y="1258104"/>
                </a:lnTo>
                <a:lnTo>
                  <a:pt x="3655040" y="1251797"/>
                </a:lnTo>
                <a:lnTo>
                  <a:pt x="3662925" y="1232874"/>
                </a:lnTo>
                <a:lnTo>
                  <a:pt x="3655040" y="1213951"/>
                </a:lnTo>
                <a:lnTo>
                  <a:pt x="3637694" y="1207643"/>
                </a:lnTo>
                <a:close/>
              </a:path>
              <a:path w="6169025" h="2331720">
                <a:moveTo>
                  <a:pt x="3708121" y="1242433"/>
                </a:moveTo>
                <a:lnTo>
                  <a:pt x="3690780" y="1248740"/>
                </a:lnTo>
                <a:lnTo>
                  <a:pt x="3682898" y="1267663"/>
                </a:lnTo>
                <a:lnTo>
                  <a:pt x="3690780" y="1286586"/>
                </a:lnTo>
                <a:lnTo>
                  <a:pt x="3708121" y="1292893"/>
                </a:lnTo>
                <a:lnTo>
                  <a:pt x="3725461" y="1286586"/>
                </a:lnTo>
                <a:lnTo>
                  <a:pt x="3733344" y="1267663"/>
                </a:lnTo>
                <a:lnTo>
                  <a:pt x="3725461" y="1248740"/>
                </a:lnTo>
                <a:lnTo>
                  <a:pt x="3708121" y="1242433"/>
                </a:lnTo>
                <a:close/>
              </a:path>
              <a:path w="6169025" h="2331720">
                <a:moveTo>
                  <a:pt x="3781932" y="1271880"/>
                </a:moveTo>
                <a:lnTo>
                  <a:pt x="3764587" y="1278188"/>
                </a:lnTo>
                <a:lnTo>
                  <a:pt x="3756703" y="1297110"/>
                </a:lnTo>
                <a:lnTo>
                  <a:pt x="3764587" y="1316033"/>
                </a:lnTo>
                <a:lnTo>
                  <a:pt x="3781932" y="1322341"/>
                </a:lnTo>
                <a:lnTo>
                  <a:pt x="3799278" y="1316033"/>
                </a:lnTo>
                <a:lnTo>
                  <a:pt x="3807162" y="1297110"/>
                </a:lnTo>
                <a:lnTo>
                  <a:pt x="3799278" y="1278188"/>
                </a:lnTo>
                <a:lnTo>
                  <a:pt x="3781932" y="1271880"/>
                </a:lnTo>
                <a:close/>
              </a:path>
              <a:path w="6169025" h="2331720">
                <a:moveTo>
                  <a:pt x="3857663" y="1297258"/>
                </a:moveTo>
                <a:lnTo>
                  <a:pt x="3840317" y="1303566"/>
                </a:lnTo>
                <a:lnTo>
                  <a:pt x="3832433" y="1322489"/>
                </a:lnTo>
                <a:lnTo>
                  <a:pt x="3840317" y="1341412"/>
                </a:lnTo>
                <a:lnTo>
                  <a:pt x="3857663" y="1347719"/>
                </a:lnTo>
                <a:lnTo>
                  <a:pt x="3875009" y="1341412"/>
                </a:lnTo>
                <a:lnTo>
                  <a:pt x="3882894" y="1322489"/>
                </a:lnTo>
                <a:lnTo>
                  <a:pt x="3875009" y="1303566"/>
                </a:lnTo>
                <a:lnTo>
                  <a:pt x="3857663" y="1297258"/>
                </a:lnTo>
                <a:close/>
              </a:path>
              <a:path w="6169025" h="2331720">
                <a:moveTo>
                  <a:pt x="3936872" y="1334253"/>
                </a:moveTo>
                <a:lnTo>
                  <a:pt x="3919526" y="1340561"/>
                </a:lnTo>
                <a:lnTo>
                  <a:pt x="3911641" y="1359484"/>
                </a:lnTo>
                <a:lnTo>
                  <a:pt x="3919526" y="1378407"/>
                </a:lnTo>
                <a:lnTo>
                  <a:pt x="3936872" y="1384714"/>
                </a:lnTo>
                <a:lnTo>
                  <a:pt x="3954218" y="1378407"/>
                </a:lnTo>
                <a:lnTo>
                  <a:pt x="3962102" y="1359484"/>
                </a:lnTo>
                <a:lnTo>
                  <a:pt x="3954218" y="1340561"/>
                </a:lnTo>
                <a:lnTo>
                  <a:pt x="3936872" y="1334253"/>
                </a:lnTo>
                <a:close/>
              </a:path>
              <a:path w="6169025" h="2331720">
                <a:moveTo>
                  <a:pt x="4018132" y="1367801"/>
                </a:moveTo>
                <a:lnTo>
                  <a:pt x="4000786" y="1374108"/>
                </a:lnTo>
                <a:lnTo>
                  <a:pt x="3992901" y="1393031"/>
                </a:lnTo>
                <a:lnTo>
                  <a:pt x="4000786" y="1411954"/>
                </a:lnTo>
                <a:lnTo>
                  <a:pt x="4018132" y="1418262"/>
                </a:lnTo>
                <a:lnTo>
                  <a:pt x="4035477" y="1411954"/>
                </a:lnTo>
                <a:lnTo>
                  <a:pt x="4043362" y="1393031"/>
                </a:lnTo>
                <a:lnTo>
                  <a:pt x="4035477" y="1374108"/>
                </a:lnTo>
                <a:lnTo>
                  <a:pt x="4018132" y="1367801"/>
                </a:lnTo>
                <a:close/>
              </a:path>
              <a:path w="6169025" h="2331720">
                <a:moveTo>
                  <a:pt x="4102217" y="1410341"/>
                </a:moveTo>
                <a:lnTo>
                  <a:pt x="4084871" y="1416648"/>
                </a:lnTo>
                <a:lnTo>
                  <a:pt x="4076987" y="1435571"/>
                </a:lnTo>
                <a:lnTo>
                  <a:pt x="4084871" y="1454494"/>
                </a:lnTo>
                <a:lnTo>
                  <a:pt x="4102217" y="1460801"/>
                </a:lnTo>
                <a:lnTo>
                  <a:pt x="4119563" y="1454494"/>
                </a:lnTo>
                <a:lnTo>
                  <a:pt x="4127447" y="1435571"/>
                </a:lnTo>
                <a:lnTo>
                  <a:pt x="4119563" y="1416648"/>
                </a:lnTo>
                <a:lnTo>
                  <a:pt x="4102217" y="1410341"/>
                </a:lnTo>
                <a:close/>
              </a:path>
              <a:path w="6169025" h="2331720">
                <a:moveTo>
                  <a:pt x="4191257" y="1440234"/>
                </a:moveTo>
                <a:lnTo>
                  <a:pt x="4173912" y="1446539"/>
                </a:lnTo>
                <a:lnTo>
                  <a:pt x="4166027" y="1465454"/>
                </a:lnTo>
                <a:lnTo>
                  <a:pt x="4173912" y="1484376"/>
                </a:lnTo>
                <a:lnTo>
                  <a:pt x="4191257" y="1490684"/>
                </a:lnTo>
                <a:lnTo>
                  <a:pt x="4208603" y="1484376"/>
                </a:lnTo>
                <a:lnTo>
                  <a:pt x="4216487" y="1465454"/>
                </a:lnTo>
                <a:lnTo>
                  <a:pt x="4208603" y="1446539"/>
                </a:lnTo>
                <a:lnTo>
                  <a:pt x="4191257" y="1440234"/>
                </a:lnTo>
                <a:close/>
              </a:path>
              <a:path w="6169025" h="2331720">
                <a:moveTo>
                  <a:pt x="4287815" y="1483850"/>
                </a:moveTo>
                <a:lnTo>
                  <a:pt x="4270469" y="1490158"/>
                </a:lnTo>
                <a:lnTo>
                  <a:pt x="4262584" y="1509081"/>
                </a:lnTo>
                <a:lnTo>
                  <a:pt x="4270469" y="1528003"/>
                </a:lnTo>
                <a:lnTo>
                  <a:pt x="4287815" y="1534311"/>
                </a:lnTo>
                <a:lnTo>
                  <a:pt x="4305161" y="1528003"/>
                </a:lnTo>
                <a:lnTo>
                  <a:pt x="4313045" y="1509081"/>
                </a:lnTo>
                <a:lnTo>
                  <a:pt x="4305161" y="1490158"/>
                </a:lnTo>
                <a:lnTo>
                  <a:pt x="4287815" y="1483850"/>
                </a:lnTo>
                <a:close/>
              </a:path>
              <a:path w="6169025" h="2331720">
                <a:moveTo>
                  <a:pt x="4393055" y="1532633"/>
                </a:moveTo>
                <a:lnTo>
                  <a:pt x="4375709" y="1538941"/>
                </a:lnTo>
                <a:lnTo>
                  <a:pt x="4367824" y="1557864"/>
                </a:lnTo>
                <a:lnTo>
                  <a:pt x="4375709" y="1576786"/>
                </a:lnTo>
                <a:lnTo>
                  <a:pt x="4393055" y="1583094"/>
                </a:lnTo>
                <a:lnTo>
                  <a:pt x="4410401" y="1576786"/>
                </a:lnTo>
                <a:lnTo>
                  <a:pt x="4418285" y="1557864"/>
                </a:lnTo>
                <a:lnTo>
                  <a:pt x="4410401" y="1538941"/>
                </a:lnTo>
                <a:lnTo>
                  <a:pt x="4393055" y="1532633"/>
                </a:lnTo>
                <a:close/>
              </a:path>
              <a:path w="6169025" h="2331720">
                <a:moveTo>
                  <a:pt x="4507830" y="1576789"/>
                </a:moveTo>
                <a:lnTo>
                  <a:pt x="4490484" y="1583096"/>
                </a:lnTo>
                <a:lnTo>
                  <a:pt x="4482599" y="1602019"/>
                </a:lnTo>
                <a:lnTo>
                  <a:pt x="4490484" y="1620942"/>
                </a:lnTo>
                <a:lnTo>
                  <a:pt x="4507830" y="1627249"/>
                </a:lnTo>
                <a:lnTo>
                  <a:pt x="4525176" y="1620942"/>
                </a:lnTo>
                <a:lnTo>
                  <a:pt x="4533060" y="1602019"/>
                </a:lnTo>
                <a:lnTo>
                  <a:pt x="4525176" y="1583096"/>
                </a:lnTo>
                <a:lnTo>
                  <a:pt x="4507830" y="1576789"/>
                </a:lnTo>
                <a:close/>
              </a:path>
              <a:path w="6169025" h="2331720">
                <a:moveTo>
                  <a:pt x="4633788" y="1628026"/>
                </a:moveTo>
                <a:lnTo>
                  <a:pt x="4616442" y="1634333"/>
                </a:lnTo>
                <a:lnTo>
                  <a:pt x="4608558" y="1653256"/>
                </a:lnTo>
                <a:lnTo>
                  <a:pt x="4616442" y="1672179"/>
                </a:lnTo>
                <a:lnTo>
                  <a:pt x="4633788" y="1678487"/>
                </a:lnTo>
                <a:lnTo>
                  <a:pt x="4651134" y="1672179"/>
                </a:lnTo>
                <a:lnTo>
                  <a:pt x="4659019" y="1653256"/>
                </a:lnTo>
                <a:lnTo>
                  <a:pt x="4651134" y="1634333"/>
                </a:lnTo>
                <a:lnTo>
                  <a:pt x="4633788" y="1628026"/>
                </a:lnTo>
                <a:close/>
              </a:path>
              <a:path w="6169025" h="2331720">
                <a:moveTo>
                  <a:pt x="4775355" y="1693149"/>
                </a:moveTo>
                <a:lnTo>
                  <a:pt x="4758009" y="1699456"/>
                </a:lnTo>
                <a:lnTo>
                  <a:pt x="4750125" y="1718379"/>
                </a:lnTo>
                <a:lnTo>
                  <a:pt x="4758009" y="1737302"/>
                </a:lnTo>
                <a:lnTo>
                  <a:pt x="4775355" y="1743609"/>
                </a:lnTo>
                <a:lnTo>
                  <a:pt x="4792701" y="1737302"/>
                </a:lnTo>
                <a:lnTo>
                  <a:pt x="4800586" y="1718379"/>
                </a:lnTo>
                <a:lnTo>
                  <a:pt x="4792701" y="1699456"/>
                </a:lnTo>
                <a:lnTo>
                  <a:pt x="4775355" y="1693149"/>
                </a:lnTo>
                <a:close/>
              </a:path>
              <a:path w="6169025" h="2331720">
                <a:moveTo>
                  <a:pt x="4939162" y="1746855"/>
                </a:moveTo>
                <a:lnTo>
                  <a:pt x="4921816" y="1753163"/>
                </a:lnTo>
                <a:lnTo>
                  <a:pt x="4913932" y="1772085"/>
                </a:lnTo>
                <a:lnTo>
                  <a:pt x="4921816" y="1791008"/>
                </a:lnTo>
                <a:lnTo>
                  <a:pt x="4939162" y="1797316"/>
                </a:lnTo>
                <a:lnTo>
                  <a:pt x="4956508" y="1791008"/>
                </a:lnTo>
                <a:lnTo>
                  <a:pt x="4964393" y="1772085"/>
                </a:lnTo>
                <a:lnTo>
                  <a:pt x="4956508" y="1753163"/>
                </a:lnTo>
                <a:lnTo>
                  <a:pt x="4939162" y="1746855"/>
                </a:lnTo>
                <a:close/>
              </a:path>
              <a:path w="6169025" h="2331720">
                <a:moveTo>
                  <a:pt x="5133931" y="1834867"/>
                </a:moveTo>
                <a:lnTo>
                  <a:pt x="5116591" y="1841171"/>
                </a:lnTo>
                <a:lnTo>
                  <a:pt x="5108709" y="1860086"/>
                </a:lnTo>
                <a:lnTo>
                  <a:pt x="5116591" y="1879008"/>
                </a:lnTo>
                <a:lnTo>
                  <a:pt x="5133931" y="1885316"/>
                </a:lnTo>
                <a:lnTo>
                  <a:pt x="5151272" y="1879008"/>
                </a:lnTo>
                <a:lnTo>
                  <a:pt x="5159154" y="1860086"/>
                </a:lnTo>
                <a:lnTo>
                  <a:pt x="5151272" y="1841171"/>
                </a:lnTo>
                <a:lnTo>
                  <a:pt x="5133931" y="1834867"/>
                </a:lnTo>
                <a:close/>
              </a:path>
              <a:path w="6169025" h="2331720">
                <a:moveTo>
                  <a:pt x="5378867" y="1938075"/>
                </a:moveTo>
                <a:lnTo>
                  <a:pt x="5361521" y="1944383"/>
                </a:lnTo>
                <a:lnTo>
                  <a:pt x="5353636" y="1963305"/>
                </a:lnTo>
                <a:lnTo>
                  <a:pt x="5361521" y="1982228"/>
                </a:lnTo>
                <a:lnTo>
                  <a:pt x="5378867" y="1988536"/>
                </a:lnTo>
                <a:lnTo>
                  <a:pt x="5396213" y="1982228"/>
                </a:lnTo>
                <a:lnTo>
                  <a:pt x="5404097" y="1963305"/>
                </a:lnTo>
                <a:lnTo>
                  <a:pt x="5396213" y="1944383"/>
                </a:lnTo>
                <a:lnTo>
                  <a:pt x="5378867" y="1938075"/>
                </a:lnTo>
                <a:close/>
              </a:path>
              <a:path w="6169025" h="2331720">
                <a:moveTo>
                  <a:pt x="5719356" y="2056470"/>
                </a:moveTo>
                <a:lnTo>
                  <a:pt x="5702010" y="2062777"/>
                </a:lnTo>
                <a:lnTo>
                  <a:pt x="5694126" y="2081700"/>
                </a:lnTo>
                <a:lnTo>
                  <a:pt x="5702010" y="2100623"/>
                </a:lnTo>
                <a:lnTo>
                  <a:pt x="5719356" y="2106930"/>
                </a:lnTo>
                <a:lnTo>
                  <a:pt x="5736702" y="2100623"/>
                </a:lnTo>
                <a:lnTo>
                  <a:pt x="5744587" y="2081700"/>
                </a:lnTo>
                <a:lnTo>
                  <a:pt x="5736702" y="2062777"/>
                </a:lnTo>
                <a:lnTo>
                  <a:pt x="5719356" y="2056470"/>
                </a:lnTo>
                <a:close/>
              </a:path>
              <a:path w="6169025" h="2331720">
                <a:moveTo>
                  <a:pt x="6143513" y="2280849"/>
                </a:moveTo>
                <a:lnTo>
                  <a:pt x="6126167" y="2287156"/>
                </a:lnTo>
                <a:lnTo>
                  <a:pt x="6118283" y="2306079"/>
                </a:lnTo>
                <a:lnTo>
                  <a:pt x="6126167" y="2325003"/>
                </a:lnTo>
                <a:lnTo>
                  <a:pt x="6143513" y="2331310"/>
                </a:lnTo>
                <a:lnTo>
                  <a:pt x="6160859" y="2325003"/>
                </a:lnTo>
                <a:lnTo>
                  <a:pt x="6168744" y="2306079"/>
                </a:lnTo>
                <a:lnTo>
                  <a:pt x="6160859" y="2287156"/>
                </a:lnTo>
                <a:lnTo>
                  <a:pt x="6143513" y="2280849"/>
                </a:lnTo>
                <a:close/>
              </a:path>
            </a:pathLst>
          </a:custGeom>
          <a:solidFill>
            <a:srgbClr val="DBCF49"/>
          </a:solidFill>
        </p:spPr>
        <p:txBody>
          <a:bodyPr wrap="square" lIns="0" tIns="0" rIns="0" bIns="0" rtlCol="0"/>
          <a:lstStyle/>
          <a:p>
            <a:endParaRPr>
              <a:solidFill>
                <a:prstClr val="black"/>
              </a:solidFill>
              <a:latin typeface="Calibri"/>
            </a:endParaRPr>
          </a:p>
        </p:txBody>
      </p:sp>
      <p:sp>
        <p:nvSpPr>
          <p:cNvPr id="389" name="object 389"/>
          <p:cNvSpPr/>
          <p:nvPr/>
        </p:nvSpPr>
        <p:spPr>
          <a:xfrm>
            <a:off x="8721470" y="4997548"/>
            <a:ext cx="0" cy="19685"/>
          </a:xfrm>
          <a:custGeom>
            <a:avLst/>
            <a:gdLst/>
            <a:ahLst/>
            <a:cxnLst/>
            <a:rect l="l" t="t" r="r" b="b"/>
            <a:pathLst>
              <a:path h="19685">
                <a:moveTo>
                  <a:pt x="-5824" y="9792"/>
                </a:moveTo>
                <a:lnTo>
                  <a:pt x="5824" y="9792"/>
                </a:lnTo>
              </a:path>
            </a:pathLst>
          </a:custGeom>
          <a:ln w="19584">
            <a:solidFill>
              <a:srgbClr val="D3B132"/>
            </a:solidFill>
          </a:ln>
        </p:spPr>
        <p:txBody>
          <a:bodyPr wrap="square" lIns="0" tIns="0" rIns="0" bIns="0" rtlCol="0"/>
          <a:lstStyle/>
          <a:p>
            <a:endParaRPr>
              <a:solidFill>
                <a:prstClr val="black"/>
              </a:solidFill>
              <a:latin typeface="Calibri"/>
            </a:endParaRPr>
          </a:p>
        </p:txBody>
      </p:sp>
      <p:sp>
        <p:nvSpPr>
          <p:cNvPr id="390" name="object 390"/>
          <p:cNvSpPr/>
          <p:nvPr/>
        </p:nvSpPr>
        <p:spPr>
          <a:xfrm>
            <a:off x="8696248" y="4997547"/>
            <a:ext cx="50800" cy="0"/>
          </a:xfrm>
          <a:custGeom>
            <a:avLst/>
            <a:gdLst/>
            <a:ahLst/>
            <a:cxnLst/>
            <a:rect l="l" t="t" r="r" b="b"/>
            <a:pathLst>
              <a:path w="50800">
                <a:moveTo>
                  <a:pt x="0" y="0"/>
                </a:moveTo>
                <a:lnTo>
                  <a:pt x="50460" y="0"/>
                </a:lnTo>
              </a:path>
            </a:pathLst>
          </a:custGeom>
          <a:ln w="11648">
            <a:solidFill>
              <a:srgbClr val="D3B132"/>
            </a:solidFill>
          </a:ln>
        </p:spPr>
        <p:txBody>
          <a:bodyPr wrap="square" lIns="0" tIns="0" rIns="0" bIns="0" rtlCol="0"/>
          <a:lstStyle/>
          <a:p>
            <a:endParaRPr>
              <a:solidFill>
                <a:prstClr val="black"/>
              </a:solidFill>
              <a:latin typeface="Calibri"/>
            </a:endParaRPr>
          </a:p>
        </p:txBody>
      </p:sp>
      <p:sp>
        <p:nvSpPr>
          <p:cNvPr id="391" name="object 391"/>
          <p:cNvSpPr/>
          <p:nvPr/>
        </p:nvSpPr>
        <p:spPr>
          <a:xfrm>
            <a:off x="8721470" y="5067594"/>
            <a:ext cx="0" cy="42545"/>
          </a:xfrm>
          <a:custGeom>
            <a:avLst/>
            <a:gdLst/>
            <a:ahLst/>
            <a:cxnLst/>
            <a:rect l="l" t="t" r="r" b="b"/>
            <a:pathLst>
              <a:path h="42545">
                <a:moveTo>
                  <a:pt x="0" y="0"/>
                </a:moveTo>
                <a:lnTo>
                  <a:pt x="0" y="42369"/>
                </a:lnTo>
              </a:path>
            </a:pathLst>
          </a:custGeom>
          <a:ln w="11648">
            <a:solidFill>
              <a:srgbClr val="D3B132"/>
            </a:solidFill>
          </a:ln>
        </p:spPr>
        <p:txBody>
          <a:bodyPr wrap="square" lIns="0" tIns="0" rIns="0" bIns="0" rtlCol="0"/>
          <a:lstStyle/>
          <a:p>
            <a:endParaRPr>
              <a:solidFill>
                <a:prstClr val="black"/>
              </a:solidFill>
              <a:latin typeface="Calibri"/>
            </a:endParaRPr>
          </a:p>
        </p:txBody>
      </p:sp>
      <p:sp>
        <p:nvSpPr>
          <p:cNvPr id="392" name="object 392"/>
          <p:cNvSpPr/>
          <p:nvPr/>
        </p:nvSpPr>
        <p:spPr>
          <a:xfrm>
            <a:off x="8696248" y="5109962"/>
            <a:ext cx="50800" cy="0"/>
          </a:xfrm>
          <a:custGeom>
            <a:avLst/>
            <a:gdLst/>
            <a:ahLst/>
            <a:cxnLst/>
            <a:rect l="l" t="t" r="r" b="b"/>
            <a:pathLst>
              <a:path w="50800">
                <a:moveTo>
                  <a:pt x="0" y="0"/>
                </a:moveTo>
                <a:lnTo>
                  <a:pt x="50460" y="0"/>
                </a:lnTo>
              </a:path>
            </a:pathLst>
          </a:custGeom>
          <a:ln w="11648">
            <a:solidFill>
              <a:srgbClr val="D3B132"/>
            </a:solidFill>
          </a:ln>
        </p:spPr>
        <p:txBody>
          <a:bodyPr wrap="square" lIns="0" tIns="0" rIns="0" bIns="0" rtlCol="0"/>
          <a:lstStyle/>
          <a:p>
            <a:endParaRPr>
              <a:solidFill>
                <a:prstClr val="black"/>
              </a:solidFill>
              <a:latin typeface="Calibri"/>
            </a:endParaRPr>
          </a:p>
        </p:txBody>
      </p:sp>
      <p:sp>
        <p:nvSpPr>
          <p:cNvPr id="393" name="object 393"/>
          <p:cNvSpPr/>
          <p:nvPr/>
        </p:nvSpPr>
        <p:spPr>
          <a:xfrm>
            <a:off x="9145627" y="5107120"/>
            <a:ext cx="0" cy="26034"/>
          </a:xfrm>
          <a:custGeom>
            <a:avLst/>
            <a:gdLst/>
            <a:ahLst/>
            <a:cxnLst/>
            <a:rect l="l" t="t" r="r" b="b"/>
            <a:pathLst>
              <a:path h="26035">
                <a:moveTo>
                  <a:pt x="0" y="25968"/>
                </a:moveTo>
                <a:lnTo>
                  <a:pt x="0" y="0"/>
                </a:lnTo>
              </a:path>
            </a:pathLst>
          </a:custGeom>
          <a:ln w="11648">
            <a:solidFill>
              <a:srgbClr val="D3B132"/>
            </a:solidFill>
          </a:ln>
        </p:spPr>
        <p:txBody>
          <a:bodyPr wrap="square" lIns="0" tIns="0" rIns="0" bIns="0" rtlCol="0"/>
          <a:lstStyle/>
          <a:p>
            <a:endParaRPr>
              <a:solidFill>
                <a:prstClr val="black"/>
              </a:solidFill>
              <a:latin typeface="Calibri"/>
            </a:endParaRPr>
          </a:p>
        </p:txBody>
      </p:sp>
      <p:sp>
        <p:nvSpPr>
          <p:cNvPr id="394" name="object 394"/>
          <p:cNvSpPr/>
          <p:nvPr/>
        </p:nvSpPr>
        <p:spPr>
          <a:xfrm>
            <a:off x="9120404" y="5107120"/>
            <a:ext cx="50800" cy="0"/>
          </a:xfrm>
          <a:custGeom>
            <a:avLst/>
            <a:gdLst/>
            <a:ahLst/>
            <a:cxnLst/>
            <a:rect l="l" t="t" r="r" b="b"/>
            <a:pathLst>
              <a:path w="50800">
                <a:moveTo>
                  <a:pt x="0" y="0"/>
                </a:moveTo>
                <a:lnTo>
                  <a:pt x="50460" y="0"/>
                </a:lnTo>
              </a:path>
            </a:pathLst>
          </a:custGeom>
          <a:ln w="11648">
            <a:solidFill>
              <a:srgbClr val="D3B132"/>
            </a:solidFill>
          </a:ln>
        </p:spPr>
        <p:txBody>
          <a:bodyPr wrap="square" lIns="0" tIns="0" rIns="0" bIns="0" rtlCol="0"/>
          <a:lstStyle/>
          <a:p>
            <a:endParaRPr>
              <a:solidFill>
                <a:prstClr val="black"/>
              </a:solidFill>
              <a:latin typeface="Calibri"/>
            </a:endParaRPr>
          </a:p>
        </p:txBody>
      </p:sp>
      <p:sp>
        <p:nvSpPr>
          <p:cNvPr id="395" name="object 395"/>
          <p:cNvSpPr/>
          <p:nvPr/>
        </p:nvSpPr>
        <p:spPr>
          <a:xfrm>
            <a:off x="9145627" y="5183550"/>
            <a:ext cx="0" cy="58419"/>
          </a:xfrm>
          <a:custGeom>
            <a:avLst/>
            <a:gdLst/>
            <a:ahLst/>
            <a:cxnLst/>
            <a:rect l="l" t="t" r="r" b="b"/>
            <a:pathLst>
              <a:path h="58420">
                <a:moveTo>
                  <a:pt x="0" y="0"/>
                </a:moveTo>
                <a:lnTo>
                  <a:pt x="0" y="58335"/>
                </a:lnTo>
              </a:path>
            </a:pathLst>
          </a:custGeom>
          <a:ln w="11648">
            <a:solidFill>
              <a:srgbClr val="D3B132"/>
            </a:solidFill>
          </a:ln>
        </p:spPr>
        <p:txBody>
          <a:bodyPr wrap="square" lIns="0" tIns="0" rIns="0" bIns="0" rtlCol="0"/>
          <a:lstStyle/>
          <a:p>
            <a:endParaRPr>
              <a:solidFill>
                <a:prstClr val="black"/>
              </a:solidFill>
              <a:latin typeface="Calibri"/>
            </a:endParaRPr>
          </a:p>
        </p:txBody>
      </p:sp>
      <p:sp>
        <p:nvSpPr>
          <p:cNvPr id="396" name="object 396"/>
          <p:cNvSpPr/>
          <p:nvPr/>
        </p:nvSpPr>
        <p:spPr>
          <a:xfrm>
            <a:off x="9120404" y="5241884"/>
            <a:ext cx="50800" cy="0"/>
          </a:xfrm>
          <a:custGeom>
            <a:avLst/>
            <a:gdLst/>
            <a:ahLst/>
            <a:cxnLst/>
            <a:rect l="l" t="t" r="r" b="b"/>
            <a:pathLst>
              <a:path w="50800">
                <a:moveTo>
                  <a:pt x="0" y="0"/>
                </a:moveTo>
                <a:lnTo>
                  <a:pt x="50460" y="0"/>
                </a:lnTo>
              </a:path>
            </a:pathLst>
          </a:custGeom>
          <a:ln w="11648">
            <a:solidFill>
              <a:srgbClr val="D3B132"/>
            </a:solidFill>
          </a:ln>
        </p:spPr>
        <p:txBody>
          <a:bodyPr wrap="square" lIns="0" tIns="0" rIns="0" bIns="0" rtlCol="0"/>
          <a:lstStyle/>
          <a:p>
            <a:endParaRPr>
              <a:solidFill>
                <a:prstClr val="black"/>
              </a:solidFill>
              <a:latin typeface="Calibri"/>
            </a:endParaRPr>
          </a:p>
        </p:txBody>
      </p:sp>
      <p:sp>
        <p:nvSpPr>
          <p:cNvPr id="397" name="object 397"/>
          <p:cNvSpPr/>
          <p:nvPr/>
        </p:nvSpPr>
        <p:spPr>
          <a:xfrm>
            <a:off x="3002123" y="2947884"/>
            <a:ext cx="6169025" cy="2235835"/>
          </a:xfrm>
          <a:custGeom>
            <a:avLst/>
            <a:gdLst/>
            <a:ahLst/>
            <a:cxnLst/>
            <a:rect l="l" t="t" r="r" b="b"/>
            <a:pathLst>
              <a:path w="6169025" h="2235835">
                <a:moveTo>
                  <a:pt x="25229" y="562"/>
                </a:moveTo>
                <a:lnTo>
                  <a:pt x="7884" y="6870"/>
                </a:lnTo>
                <a:lnTo>
                  <a:pt x="0" y="25793"/>
                </a:lnTo>
                <a:lnTo>
                  <a:pt x="7884" y="44716"/>
                </a:lnTo>
                <a:lnTo>
                  <a:pt x="25229" y="51024"/>
                </a:lnTo>
                <a:lnTo>
                  <a:pt x="42574" y="44716"/>
                </a:lnTo>
                <a:lnTo>
                  <a:pt x="50458" y="25793"/>
                </a:lnTo>
                <a:lnTo>
                  <a:pt x="42574" y="6870"/>
                </a:lnTo>
                <a:lnTo>
                  <a:pt x="25229" y="562"/>
                </a:lnTo>
                <a:close/>
              </a:path>
              <a:path w="6169025" h="2235835">
                <a:moveTo>
                  <a:pt x="122164" y="0"/>
                </a:moveTo>
                <a:lnTo>
                  <a:pt x="104819" y="6304"/>
                </a:lnTo>
                <a:lnTo>
                  <a:pt x="96935" y="25218"/>
                </a:lnTo>
                <a:lnTo>
                  <a:pt x="104819" y="44141"/>
                </a:lnTo>
                <a:lnTo>
                  <a:pt x="122164" y="50449"/>
                </a:lnTo>
                <a:lnTo>
                  <a:pt x="139509" y="44141"/>
                </a:lnTo>
                <a:lnTo>
                  <a:pt x="147393" y="25218"/>
                </a:lnTo>
                <a:lnTo>
                  <a:pt x="139509" y="6304"/>
                </a:lnTo>
                <a:lnTo>
                  <a:pt x="122164" y="0"/>
                </a:lnTo>
                <a:close/>
              </a:path>
              <a:path w="6169025" h="2235835">
                <a:moveTo>
                  <a:pt x="216261" y="6698"/>
                </a:moveTo>
                <a:lnTo>
                  <a:pt x="198916" y="13005"/>
                </a:lnTo>
                <a:lnTo>
                  <a:pt x="191032" y="31929"/>
                </a:lnTo>
                <a:lnTo>
                  <a:pt x="198916" y="50851"/>
                </a:lnTo>
                <a:lnTo>
                  <a:pt x="216261" y="57158"/>
                </a:lnTo>
                <a:lnTo>
                  <a:pt x="233607" y="50851"/>
                </a:lnTo>
                <a:lnTo>
                  <a:pt x="241491" y="31929"/>
                </a:lnTo>
                <a:lnTo>
                  <a:pt x="233607" y="13005"/>
                </a:lnTo>
                <a:lnTo>
                  <a:pt x="216261" y="6698"/>
                </a:lnTo>
                <a:close/>
              </a:path>
              <a:path w="6169025" h="2235835">
                <a:moveTo>
                  <a:pt x="308830" y="10176"/>
                </a:moveTo>
                <a:lnTo>
                  <a:pt x="291484" y="16484"/>
                </a:lnTo>
                <a:lnTo>
                  <a:pt x="283599" y="35407"/>
                </a:lnTo>
                <a:lnTo>
                  <a:pt x="291484" y="54330"/>
                </a:lnTo>
                <a:lnTo>
                  <a:pt x="308830" y="60638"/>
                </a:lnTo>
                <a:lnTo>
                  <a:pt x="326176" y="54330"/>
                </a:lnTo>
                <a:lnTo>
                  <a:pt x="334060" y="35407"/>
                </a:lnTo>
                <a:lnTo>
                  <a:pt x="326176" y="16484"/>
                </a:lnTo>
                <a:lnTo>
                  <a:pt x="308830" y="10176"/>
                </a:lnTo>
                <a:close/>
              </a:path>
              <a:path w="6169025" h="2235835">
                <a:moveTo>
                  <a:pt x="399547" y="19588"/>
                </a:moveTo>
                <a:lnTo>
                  <a:pt x="382201" y="25896"/>
                </a:lnTo>
                <a:lnTo>
                  <a:pt x="374317" y="44819"/>
                </a:lnTo>
                <a:lnTo>
                  <a:pt x="382201" y="63742"/>
                </a:lnTo>
                <a:lnTo>
                  <a:pt x="399547" y="70050"/>
                </a:lnTo>
                <a:lnTo>
                  <a:pt x="416893" y="63742"/>
                </a:lnTo>
                <a:lnTo>
                  <a:pt x="424778" y="44819"/>
                </a:lnTo>
                <a:lnTo>
                  <a:pt x="416893" y="25896"/>
                </a:lnTo>
                <a:lnTo>
                  <a:pt x="399547" y="19588"/>
                </a:lnTo>
                <a:close/>
              </a:path>
              <a:path w="6169025" h="2235835">
                <a:moveTo>
                  <a:pt x="487905" y="34992"/>
                </a:moveTo>
                <a:lnTo>
                  <a:pt x="470559" y="41296"/>
                </a:lnTo>
                <a:lnTo>
                  <a:pt x="462674" y="60210"/>
                </a:lnTo>
                <a:lnTo>
                  <a:pt x="470559" y="79133"/>
                </a:lnTo>
                <a:lnTo>
                  <a:pt x="487905" y="85441"/>
                </a:lnTo>
                <a:lnTo>
                  <a:pt x="505251" y="79133"/>
                </a:lnTo>
                <a:lnTo>
                  <a:pt x="513135" y="60210"/>
                </a:lnTo>
                <a:lnTo>
                  <a:pt x="505251" y="41296"/>
                </a:lnTo>
                <a:lnTo>
                  <a:pt x="487905" y="34992"/>
                </a:lnTo>
                <a:close/>
              </a:path>
              <a:path w="6169025" h="2235835">
                <a:moveTo>
                  <a:pt x="574957" y="50853"/>
                </a:moveTo>
                <a:lnTo>
                  <a:pt x="557611" y="57160"/>
                </a:lnTo>
                <a:lnTo>
                  <a:pt x="549727" y="76083"/>
                </a:lnTo>
                <a:lnTo>
                  <a:pt x="557611" y="95006"/>
                </a:lnTo>
                <a:lnTo>
                  <a:pt x="574957" y="101313"/>
                </a:lnTo>
                <a:lnTo>
                  <a:pt x="592303" y="95006"/>
                </a:lnTo>
                <a:lnTo>
                  <a:pt x="600188" y="76083"/>
                </a:lnTo>
                <a:lnTo>
                  <a:pt x="592303" y="57160"/>
                </a:lnTo>
                <a:lnTo>
                  <a:pt x="574957" y="50853"/>
                </a:lnTo>
                <a:close/>
              </a:path>
              <a:path w="6169025" h="2235835">
                <a:moveTo>
                  <a:pt x="660286" y="75003"/>
                </a:moveTo>
                <a:lnTo>
                  <a:pt x="642940" y="81311"/>
                </a:lnTo>
                <a:lnTo>
                  <a:pt x="635055" y="100234"/>
                </a:lnTo>
                <a:lnTo>
                  <a:pt x="642940" y="119157"/>
                </a:lnTo>
                <a:lnTo>
                  <a:pt x="660286" y="125465"/>
                </a:lnTo>
                <a:lnTo>
                  <a:pt x="677632" y="119157"/>
                </a:lnTo>
                <a:lnTo>
                  <a:pt x="685516" y="100234"/>
                </a:lnTo>
                <a:lnTo>
                  <a:pt x="677632" y="81311"/>
                </a:lnTo>
                <a:lnTo>
                  <a:pt x="660286" y="75003"/>
                </a:lnTo>
                <a:close/>
              </a:path>
              <a:path w="6169025" h="2235835">
                <a:moveTo>
                  <a:pt x="744503" y="94729"/>
                </a:moveTo>
                <a:lnTo>
                  <a:pt x="727163" y="101036"/>
                </a:lnTo>
                <a:lnTo>
                  <a:pt x="719281" y="119959"/>
                </a:lnTo>
                <a:lnTo>
                  <a:pt x="727163" y="138882"/>
                </a:lnTo>
                <a:lnTo>
                  <a:pt x="744503" y="145189"/>
                </a:lnTo>
                <a:lnTo>
                  <a:pt x="761844" y="138882"/>
                </a:lnTo>
                <a:lnTo>
                  <a:pt x="769726" y="119959"/>
                </a:lnTo>
                <a:lnTo>
                  <a:pt x="761844" y="101036"/>
                </a:lnTo>
                <a:lnTo>
                  <a:pt x="744503" y="94729"/>
                </a:lnTo>
                <a:close/>
              </a:path>
              <a:path w="6169025" h="2235835">
                <a:moveTo>
                  <a:pt x="828100" y="117901"/>
                </a:moveTo>
                <a:lnTo>
                  <a:pt x="810754" y="124209"/>
                </a:lnTo>
                <a:lnTo>
                  <a:pt x="802869" y="143131"/>
                </a:lnTo>
                <a:lnTo>
                  <a:pt x="810754" y="162054"/>
                </a:lnTo>
                <a:lnTo>
                  <a:pt x="828100" y="168362"/>
                </a:lnTo>
                <a:lnTo>
                  <a:pt x="845446" y="162054"/>
                </a:lnTo>
                <a:lnTo>
                  <a:pt x="853330" y="143131"/>
                </a:lnTo>
                <a:lnTo>
                  <a:pt x="845446" y="124209"/>
                </a:lnTo>
                <a:lnTo>
                  <a:pt x="828100" y="117901"/>
                </a:lnTo>
                <a:close/>
              </a:path>
              <a:path w="6169025" h="2235835">
                <a:moveTo>
                  <a:pt x="910555" y="143962"/>
                </a:moveTo>
                <a:lnTo>
                  <a:pt x="893209" y="150270"/>
                </a:lnTo>
                <a:lnTo>
                  <a:pt x="885324" y="169193"/>
                </a:lnTo>
                <a:lnTo>
                  <a:pt x="893209" y="188116"/>
                </a:lnTo>
                <a:lnTo>
                  <a:pt x="910555" y="194423"/>
                </a:lnTo>
                <a:lnTo>
                  <a:pt x="927901" y="188116"/>
                </a:lnTo>
                <a:lnTo>
                  <a:pt x="935785" y="169193"/>
                </a:lnTo>
                <a:lnTo>
                  <a:pt x="927901" y="150270"/>
                </a:lnTo>
                <a:lnTo>
                  <a:pt x="910555" y="143962"/>
                </a:lnTo>
                <a:close/>
              </a:path>
              <a:path w="6169025" h="2235835">
                <a:moveTo>
                  <a:pt x="991503" y="163982"/>
                </a:moveTo>
                <a:lnTo>
                  <a:pt x="974157" y="170290"/>
                </a:lnTo>
                <a:lnTo>
                  <a:pt x="966273" y="189213"/>
                </a:lnTo>
                <a:lnTo>
                  <a:pt x="974157" y="208135"/>
                </a:lnTo>
                <a:lnTo>
                  <a:pt x="991503" y="214443"/>
                </a:lnTo>
                <a:lnTo>
                  <a:pt x="1008849" y="208135"/>
                </a:lnTo>
                <a:lnTo>
                  <a:pt x="1016734" y="189213"/>
                </a:lnTo>
                <a:lnTo>
                  <a:pt x="1008849" y="170290"/>
                </a:lnTo>
                <a:lnTo>
                  <a:pt x="991503" y="163982"/>
                </a:lnTo>
                <a:close/>
              </a:path>
              <a:path w="6169025" h="2235835">
                <a:moveTo>
                  <a:pt x="1071319" y="189624"/>
                </a:moveTo>
                <a:lnTo>
                  <a:pt x="1053973" y="195931"/>
                </a:lnTo>
                <a:lnTo>
                  <a:pt x="1046088" y="214854"/>
                </a:lnTo>
                <a:lnTo>
                  <a:pt x="1053973" y="233777"/>
                </a:lnTo>
                <a:lnTo>
                  <a:pt x="1071319" y="240085"/>
                </a:lnTo>
                <a:lnTo>
                  <a:pt x="1088665" y="233777"/>
                </a:lnTo>
                <a:lnTo>
                  <a:pt x="1096549" y="214854"/>
                </a:lnTo>
                <a:lnTo>
                  <a:pt x="1088665" y="195931"/>
                </a:lnTo>
                <a:lnTo>
                  <a:pt x="1071319" y="189624"/>
                </a:lnTo>
                <a:close/>
              </a:path>
              <a:path w="6169025" h="2235835">
                <a:moveTo>
                  <a:pt x="1150295" y="214692"/>
                </a:moveTo>
                <a:lnTo>
                  <a:pt x="1132949" y="220999"/>
                </a:lnTo>
                <a:lnTo>
                  <a:pt x="1125065" y="239922"/>
                </a:lnTo>
                <a:lnTo>
                  <a:pt x="1132949" y="258845"/>
                </a:lnTo>
                <a:lnTo>
                  <a:pt x="1150295" y="265152"/>
                </a:lnTo>
                <a:lnTo>
                  <a:pt x="1167641" y="258845"/>
                </a:lnTo>
                <a:lnTo>
                  <a:pt x="1175525" y="239922"/>
                </a:lnTo>
                <a:lnTo>
                  <a:pt x="1167641" y="220999"/>
                </a:lnTo>
                <a:lnTo>
                  <a:pt x="1150295" y="214692"/>
                </a:lnTo>
                <a:close/>
              </a:path>
              <a:path w="6169025" h="2235835">
                <a:moveTo>
                  <a:pt x="1228067" y="239324"/>
                </a:moveTo>
                <a:lnTo>
                  <a:pt x="1210727" y="245631"/>
                </a:lnTo>
                <a:lnTo>
                  <a:pt x="1202844" y="264554"/>
                </a:lnTo>
                <a:lnTo>
                  <a:pt x="1210727" y="283478"/>
                </a:lnTo>
                <a:lnTo>
                  <a:pt x="1228067" y="289785"/>
                </a:lnTo>
                <a:lnTo>
                  <a:pt x="1245408" y="283478"/>
                </a:lnTo>
                <a:lnTo>
                  <a:pt x="1253290" y="264554"/>
                </a:lnTo>
                <a:lnTo>
                  <a:pt x="1245408" y="245631"/>
                </a:lnTo>
                <a:lnTo>
                  <a:pt x="1228067" y="239324"/>
                </a:lnTo>
                <a:close/>
              </a:path>
              <a:path w="6169025" h="2235835">
                <a:moveTo>
                  <a:pt x="1304830" y="264325"/>
                </a:moveTo>
                <a:lnTo>
                  <a:pt x="1287484" y="270630"/>
                </a:lnTo>
                <a:lnTo>
                  <a:pt x="1279599" y="289544"/>
                </a:lnTo>
                <a:lnTo>
                  <a:pt x="1287484" y="308467"/>
                </a:lnTo>
                <a:lnTo>
                  <a:pt x="1304830" y="314774"/>
                </a:lnTo>
                <a:lnTo>
                  <a:pt x="1322176" y="308467"/>
                </a:lnTo>
                <a:lnTo>
                  <a:pt x="1330060" y="289544"/>
                </a:lnTo>
                <a:lnTo>
                  <a:pt x="1322176" y="270630"/>
                </a:lnTo>
                <a:lnTo>
                  <a:pt x="1304830" y="264325"/>
                </a:lnTo>
                <a:close/>
              </a:path>
              <a:path w="6169025" h="2235835">
                <a:moveTo>
                  <a:pt x="1380777" y="291862"/>
                </a:moveTo>
                <a:lnTo>
                  <a:pt x="1363431" y="298167"/>
                </a:lnTo>
                <a:lnTo>
                  <a:pt x="1355547" y="317080"/>
                </a:lnTo>
                <a:lnTo>
                  <a:pt x="1363431" y="336003"/>
                </a:lnTo>
                <a:lnTo>
                  <a:pt x="1380777" y="342311"/>
                </a:lnTo>
                <a:lnTo>
                  <a:pt x="1398123" y="336003"/>
                </a:lnTo>
                <a:lnTo>
                  <a:pt x="1406008" y="317080"/>
                </a:lnTo>
                <a:lnTo>
                  <a:pt x="1398123" y="298167"/>
                </a:lnTo>
                <a:lnTo>
                  <a:pt x="1380777" y="291862"/>
                </a:lnTo>
                <a:close/>
              </a:path>
              <a:path w="6169025" h="2235835">
                <a:moveTo>
                  <a:pt x="1455584" y="316452"/>
                </a:moveTo>
                <a:lnTo>
                  <a:pt x="1438243" y="322760"/>
                </a:lnTo>
                <a:lnTo>
                  <a:pt x="1430361" y="341683"/>
                </a:lnTo>
                <a:lnTo>
                  <a:pt x="1438243" y="360605"/>
                </a:lnTo>
                <a:lnTo>
                  <a:pt x="1455584" y="366913"/>
                </a:lnTo>
                <a:lnTo>
                  <a:pt x="1472925" y="360605"/>
                </a:lnTo>
                <a:lnTo>
                  <a:pt x="1480807" y="341683"/>
                </a:lnTo>
                <a:lnTo>
                  <a:pt x="1472925" y="322760"/>
                </a:lnTo>
                <a:lnTo>
                  <a:pt x="1455584" y="316452"/>
                </a:lnTo>
                <a:close/>
              </a:path>
              <a:path w="6169025" h="2235835">
                <a:moveTo>
                  <a:pt x="1530467" y="344610"/>
                </a:moveTo>
                <a:lnTo>
                  <a:pt x="1513121" y="350918"/>
                </a:lnTo>
                <a:lnTo>
                  <a:pt x="1505237" y="369840"/>
                </a:lnTo>
                <a:lnTo>
                  <a:pt x="1513121" y="388763"/>
                </a:lnTo>
                <a:lnTo>
                  <a:pt x="1530467" y="395071"/>
                </a:lnTo>
                <a:lnTo>
                  <a:pt x="1547813" y="388763"/>
                </a:lnTo>
                <a:lnTo>
                  <a:pt x="1555697" y="369840"/>
                </a:lnTo>
                <a:lnTo>
                  <a:pt x="1547813" y="350918"/>
                </a:lnTo>
                <a:lnTo>
                  <a:pt x="1530467" y="344610"/>
                </a:lnTo>
                <a:close/>
              </a:path>
              <a:path w="6169025" h="2235835">
                <a:moveTo>
                  <a:pt x="1603030" y="370625"/>
                </a:moveTo>
                <a:lnTo>
                  <a:pt x="1585684" y="376932"/>
                </a:lnTo>
                <a:lnTo>
                  <a:pt x="1577799" y="395855"/>
                </a:lnTo>
                <a:lnTo>
                  <a:pt x="1585684" y="414769"/>
                </a:lnTo>
                <a:lnTo>
                  <a:pt x="1603030" y="421074"/>
                </a:lnTo>
                <a:lnTo>
                  <a:pt x="1620376" y="414769"/>
                </a:lnTo>
                <a:lnTo>
                  <a:pt x="1628260" y="395855"/>
                </a:lnTo>
                <a:lnTo>
                  <a:pt x="1620376" y="376932"/>
                </a:lnTo>
                <a:lnTo>
                  <a:pt x="1603030" y="370625"/>
                </a:lnTo>
                <a:close/>
              </a:path>
              <a:path w="6169025" h="2235835">
                <a:moveTo>
                  <a:pt x="1673091" y="399715"/>
                </a:moveTo>
                <a:lnTo>
                  <a:pt x="1655745" y="406022"/>
                </a:lnTo>
                <a:lnTo>
                  <a:pt x="1647860" y="424945"/>
                </a:lnTo>
                <a:lnTo>
                  <a:pt x="1655745" y="443868"/>
                </a:lnTo>
                <a:lnTo>
                  <a:pt x="1673091" y="450175"/>
                </a:lnTo>
                <a:lnTo>
                  <a:pt x="1690436" y="443868"/>
                </a:lnTo>
                <a:lnTo>
                  <a:pt x="1698321" y="424945"/>
                </a:lnTo>
                <a:lnTo>
                  <a:pt x="1690436" y="406022"/>
                </a:lnTo>
                <a:lnTo>
                  <a:pt x="1673091" y="399715"/>
                </a:lnTo>
                <a:close/>
              </a:path>
              <a:path w="6169025" h="2235835">
                <a:moveTo>
                  <a:pt x="1743851" y="424657"/>
                </a:moveTo>
                <a:lnTo>
                  <a:pt x="1726505" y="430965"/>
                </a:lnTo>
                <a:lnTo>
                  <a:pt x="1718621" y="449888"/>
                </a:lnTo>
                <a:lnTo>
                  <a:pt x="1726505" y="468811"/>
                </a:lnTo>
                <a:lnTo>
                  <a:pt x="1743851" y="475119"/>
                </a:lnTo>
                <a:lnTo>
                  <a:pt x="1761197" y="468811"/>
                </a:lnTo>
                <a:lnTo>
                  <a:pt x="1769082" y="449888"/>
                </a:lnTo>
                <a:lnTo>
                  <a:pt x="1761197" y="430965"/>
                </a:lnTo>
                <a:lnTo>
                  <a:pt x="1743851" y="424657"/>
                </a:lnTo>
                <a:close/>
              </a:path>
              <a:path w="6169025" h="2235835">
                <a:moveTo>
                  <a:pt x="1814767" y="451775"/>
                </a:moveTo>
                <a:lnTo>
                  <a:pt x="1797421" y="458083"/>
                </a:lnTo>
                <a:lnTo>
                  <a:pt x="1789536" y="477005"/>
                </a:lnTo>
                <a:lnTo>
                  <a:pt x="1797421" y="495928"/>
                </a:lnTo>
                <a:lnTo>
                  <a:pt x="1814767" y="502236"/>
                </a:lnTo>
                <a:lnTo>
                  <a:pt x="1832113" y="495928"/>
                </a:lnTo>
                <a:lnTo>
                  <a:pt x="1839997" y="477005"/>
                </a:lnTo>
                <a:lnTo>
                  <a:pt x="1832113" y="458083"/>
                </a:lnTo>
                <a:lnTo>
                  <a:pt x="1814767" y="451775"/>
                </a:lnTo>
                <a:close/>
              </a:path>
              <a:path w="6169025" h="2235835">
                <a:moveTo>
                  <a:pt x="1885371" y="480197"/>
                </a:moveTo>
                <a:lnTo>
                  <a:pt x="1868025" y="486505"/>
                </a:lnTo>
                <a:lnTo>
                  <a:pt x="1860141" y="505428"/>
                </a:lnTo>
                <a:lnTo>
                  <a:pt x="1868025" y="524351"/>
                </a:lnTo>
                <a:lnTo>
                  <a:pt x="1885371" y="530659"/>
                </a:lnTo>
                <a:lnTo>
                  <a:pt x="1902717" y="524351"/>
                </a:lnTo>
                <a:lnTo>
                  <a:pt x="1910601" y="505428"/>
                </a:lnTo>
                <a:lnTo>
                  <a:pt x="1902717" y="486505"/>
                </a:lnTo>
                <a:lnTo>
                  <a:pt x="1885371" y="480197"/>
                </a:lnTo>
                <a:close/>
              </a:path>
              <a:path w="6169025" h="2235835">
                <a:moveTo>
                  <a:pt x="1955307" y="507280"/>
                </a:moveTo>
                <a:lnTo>
                  <a:pt x="1937961" y="513585"/>
                </a:lnTo>
                <a:lnTo>
                  <a:pt x="1930077" y="532499"/>
                </a:lnTo>
                <a:lnTo>
                  <a:pt x="1937961" y="551421"/>
                </a:lnTo>
                <a:lnTo>
                  <a:pt x="1955307" y="557729"/>
                </a:lnTo>
                <a:lnTo>
                  <a:pt x="1972653" y="551421"/>
                </a:lnTo>
                <a:lnTo>
                  <a:pt x="1980538" y="532499"/>
                </a:lnTo>
                <a:lnTo>
                  <a:pt x="1972653" y="513585"/>
                </a:lnTo>
                <a:lnTo>
                  <a:pt x="1955307" y="507280"/>
                </a:lnTo>
                <a:close/>
              </a:path>
              <a:path w="6169025" h="2235835">
                <a:moveTo>
                  <a:pt x="2024345" y="531994"/>
                </a:moveTo>
                <a:lnTo>
                  <a:pt x="2006999" y="538302"/>
                </a:lnTo>
                <a:lnTo>
                  <a:pt x="1999114" y="557225"/>
                </a:lnTo>
                <a:lnTo>
                  <a:pt x="2006999" y="576138"/>
                </a:lnTo>
                <a:lnTo>
                  <a:pt x="2024345" y="582443"/>
                </a:lnTo>
                <a:lnTo>
                  <a:pt x="2041691" y="576138"/>
                </a:lnTo>
                <a:lnTo>
                  <a:pt x="2049575" y="557225"/>
                </a:lnTo>
                <a:lnTo>
                  <a:pt x="2041691" y="538302"/>
                </a:lnTo>
                <a:lnTo>
                  <a:pt x="2024345" y="531994"/>
                </a:lnTo>
                <a:close/>
              </a:path>
              <a:path w="6169025" h="2235835">
                <a:moveTo>
                  <a:pt x="2092262" y="562202"/>
                </a:moveTo>
                <a:lnTo>
                  <a:pt x="2074916" y="568510"/>
                </a:lnTo>
                <a:lnTo>
                  <a:pt x="2067031" y="587433"/>
                </a:lnTo>
                <a:lnTo>
                  <a:pt x="2074916" y="606355"/>
                </a:lnTo>
                <a:lnTo>
                  <a:pt x="2092262" y="612663"/>
                </a:lnTo>
                <a:lnTo>
                  <a:pt x="2109608" y="606355"/>
                </a:lnTo>
                <a:lnTo>
                  <a:pt x="2117492" y="587433"/>
                </a:lnTo>
                <a:lnTo>
                  <a:pt x="2109608" y="568510"/>
                </a:lnTo>
                <a:lnTo>
                  <a:pt x="2092262" y="562202"/>
                </a:lnTo>
                <a:close/>
              </a:path>
              <a:path w="6169025" h="2235835">
                <a:moveTo>
                  <a:pt x="2160693" y="586524"/>
                </a:moveTo>
                <a:lnTo>
                  <a:pt x="2143347" y="592832"/>
                </a:lnTo>
                <a:lnTo>
                  <a:pt x="2135463" y="611755"/>
                </a:lnTo>
                <a:lnTo>
                  <a:pt x="2143347" y="630677"/>
                </a:lnTo>
                <a:lnTo>
                  <a:pt x="2160693" y="636985"/>
                </a:lnTo>
                <a:lnTo>
                  <a:pt x="2178039" y="630677"/>
                </a:lnTo>
                <a:lnTo>
                  <a:pt x="2185924" y="611755"/>
                </a:lnTo>
                <a:lnTo>
                  <a:pt x="2178039" y="592832"/>
                </a:lnTo>
                <a:lnTo>
                  <a:pt x="2160693" y="586524"/>
                </a:lnTo>
                <a:close/>
              </a:path>
              <a:path w="6169025" h="2235835">
                <a:moveTo>
                  <a:pt x="2229278" y="612865"/>
                </a:moveTo>
                <a:lnTo>
                  <a:pt x="2211932" y="619173"/>
                </a:lnTo>
                <a:lnTo>
                  <a:pt x="2204048" y="638096"/>
                </a:lnTo>
                <a:lnTo>
                  <a:pt x="2211932" y="657018"/>
                </a:lnTo>
                <a:lnTo>
                  <a:pt x="2229278" y="663326"/>
                </a:lnTo>
                <a:lnTo>
                  <a:pt x="2246624" y="657018"/>
                </a:lnTo>
                <a:lnTo>
                  <a:pt x="2254509" y="638096"/>
                </a:lnTo>
                <a:lnTo>
                  <a:pt x="2246624" y="619173"/>
                </a:lnTo>
                <a:lnTo>
                  <a:pt x="2229278" y="612865"/>
                </a:lnTo>
                <a:close/>
              </a:path>
              <a:path w="6169025" h="2235835">
                <a:moveTo>
                  <a:pt x="2296000" y="640278"/>
                </a:moveTo>
                <a:lnTo>
                  <a:pt x="2278654" y="646585"/>
                </a:lnTo>
                <a:lnTo>
                  <a:pt x="2270770" y="665507"/>
                </a:lnTo>
                <a:lnTo>
                  <a:pt x="2278654" y="684431"/>
                </a:lnTo>
                <a:lnTo>
                  <a:pt x="2296000" y="690738"/>
                </a:lnTo>
                <a:lnTo>
                  <a:pt x="2313346" y="684431"/>
                </a:lnTo>
                <a:lnTo>
                  <a:pt x="2321231" y="665507"/>
                </a:lnTo>
                <a:lnTo>
                  <a:pt x="2313346" y="646585"/>
                </a:lnTo>
                <a:lnTo>
                  <a:pt x="2296000" y="640278"/>
                </a:lnTo>
                <a:close/>
              </a:path>
              <a:path w="6169025" h="2235835">
                <a:moveTo>
                  <a:pt x="2362264" y="668916"/>
                </a:moveTo>
                <a:lnTo>
                  <a:pt x="2344924" y="675224"/>
                </a:lnTo>
                <a:lnTo>
                  <a:pt x="2337042" y="694147"/>
                </a:lnTo>
                <a:lnTo>
                  <a:pt x="2344924" y="713070"/>
                </a:lnTo>
                <a:lnTo>
                  <a:pt x="2362264" y="719378"/>
                </a:lnTo>
                <a:lnTo>
                  <a:pt x="2379605" y="713070"/>
                </a:lnTo>
                <a:lnTo>
                  <a:pt x="2387486" y="694147"/>
                </a:lnTo>
                <a:lnTo>
                  <a:pt x="2379605" y="675224"/>
                </a:lnTo>
                <a:lnTo>
                  <a:pt x="2362264" y="668916"/>
                </a:lnTo>
                <a:close/>
              </a:path>
              <a:path w="6169025" h="2235835">
                <a:moveTo>
                  <a:pt x="2427938" y="693440"/>
                </a:moveTo>
                <a:lnTo>
                  <a:pt x="2410592" y="699748"/>
                </a:lnTo>
                <a:lnTo>
                  <a:pt x="2402707" y="718671"/>
                </a:lnTo>
                <a:lnTo>
                  <a:pt x="2410592" y="737594"/>
                </a:lnTo>
                <a:lnTo>
                  <a:pt x="2427938" y="743902"/>
                </a:lnTo>
                <a:lnTo>
                  <a:pt x="2445284" y="737594"/>
                </a:lnTo>
                <a:lnTo>
                  <a:pt x="2453168" y="718671"/>
                </a:lnTo>
                <a:lnTo>
                  <a:pt x="2445284" y="699748"/>
                </a:lnTo>
                <a:lnTo>
                  <a:pt x="2427938" y="693440"/>
                </a:lnTo>
                <a:close/>
              </a:path>
              <a:path w="6169025" h="2235835">
                <a:moveTo>
                  <a:pt x="2492703" y="720387"/>
                </a:moveTo>
                <a:lnTo>
                  <a:pt x="2475357" y="726695"/>
                </a:lnTo>
                <a:lnTo>
                  <a:pt x="2467472" y="745618"/>
                </a:lnTo>
                <a:lnTo>
                  <a:pt x="2475357" y="764541"/>
                </a:lnTo>
                <a:lnTo>
                  <a:pt x="2492703" y="770849"/>
                </a:lnTo>
                <a:lnTo>
                  <a:pt x="2510049" y="764541"/>
                </a:lnTo>
                <a:lnTo>
                  <a:pt x="2517933" y="745618"/>
                </a:lnTo>
                <a:lnTo>
                  <a:pt x="2510049" y="726695"/>
                </a:lnTo>
                <a:lnTo>
                  <a:pt x="2492703" y="720387"/>
                </a:lnTo>
                <a:close/>
              </a:path>
              <a:path w="6169025" h="2235835">
                <a:moveTo>
                  <a:pt x="2557624" y="743016"/>
                </a:moveTo>
                <a:lnTo>
                  <a:pt x="2540278" y="749324"/>
                </a:lnTo>
                <a:lnTo>
                  <a:pt x="2532393" y="768247"/>
                </a:lnTo>
                <a:lnTo>
                  <a:pt x="2540278" y="787170"/>
                </a:lnTo>
                <a:lnTo>
                  <a:pt x="2557624" y="793477"/>
                </a:lnTo>
                <a:lnTo>
                  <a:pt x="2574970" y="787170"/>
                </a:lnTo>
                <a:lnTo>
                  <a:pt x="2582854" y="768247"/>
                </a:lnTo>
                <a:lnTo>
                  <a:pt x="2574970" y="749324"/>
                </a:lnTo>
                <a:lnTo>
                  <a:pt x="2557624" y="743016"/>
                </a:lnTo>
                <a:close/>
              </a:path>
              <a:path w="6169025" h="2235835">
                <a:moveTo>
                  <a:pt x="2622342" y="767167"/>
                </a:moveTo>
                <a:lnTo>
                  <a:pt x="2604996" y="773475"/>
                </a:lnTo>
                <a:lnTo>
                  <a:pt x="2597111" y="792398"/>
                </a:lnTo>
                <a:lnTo>
                  <a:pt x="2604996" y="811321"/>
                </a:lnTo>
                <a:lnTo>
                  <a:pt x="2622342" y="817628"/>
                </a:lnTo>
                <a:lnTo>
                  <a:pt x="2639688" y="811321"/>
                </a:lnTo>
                <a:lnTo>
                  <a:pt x="2647572" y="792398"/>
                </a:lnTo>
                <a:lnTo>
                  <a:pt x="2639688" y="773475"/>
                </a:lnTo>
                <a:lnTo>
                  <a:pt x="2622342" y="767167"/>
                </a:lnTo>
                <a:close/>
              </a:path>
              <a:path w="6169025" h="2235835">
                <a:moveTo>
                  <a:pt x="2686587" y="798897"/>
                </a:moveTo>
                <a:lnTo>
                  <a:pt x="2669246" y="805205"/>
                </a:lnTo>
                <a:lnTo>
                  <a:pt x="2661365" y="824128"/>
                </a:lnTo>
                <a:lnTo>
                  <a:pt x="2669246" y="843051"/>
                </a:lnTo>
                <a:lnTo>
                  <a:pt x="2686587" y="849359"/>
                </a:lnTo>
                <a:lnTo>
                  <a:pt x="2703927" y="843051"/>
                </a:lnTo>
                <a:lnTo>
                  <a:pt x="2711809" y="824128"/>
                </a:lnTo>
                <a:lnTo>
                  <a:pt x="2703927" y="805205"/>
                </a:lnTo>
                <a:lnTo>
                  <a:pt x="2686587" y="798897"/>
                </a:lnTo>
                <a:close/>
              </a:path>
              <a:path w="6169025" h="2235835">
                <a:moveTo>
                  <a:pt x="2750133" y="821604"/>
                </a:moveTo>
                <a:lnTo>
                  <a:pt x="2732787" y="827912"/>
                </a:lnTo>
                <a:lnTo>
                  <a:pt x="2724903" y="846834"/>
                </a:lnTo>
                <a:lnTo>
                  <a:pt x="2732787" y="865757"/>
                </a:lnTo>
                <a:lnTo>
                  <a:pt x="2750133" y="872065"/>
                </a:lnTo>
                <a:lnTo>
                  <a:pt x="2767479" y="865757"/>
                </a:lnTo>
                <a:lnTo>
                  <a:pt x="2775364" y="846834"/>
                </a:lnTo>
                <a:lnTo>
                  <a:pt x="2767479" y="827912"/>
                </a:lnTo>
                <a:lnTo>
                  <a:pt x="2750133" y="821604"/>
                </a:lnTo>
                <a:close/>
              </a:path>
              <a:path w="6169025" h="2235835">
                <a:moveTo>
                  <a:pt x="2813639" y="849824"/>
                </a:moveTo>
                <a:lnTo>
                  <a:pt x="2796293" y="856132"/>
                </a:lnTo>
                <a:lnTo>
                  <a:pt x="2788409" y="875055"/>
                </a:lnTo>
                <a:lnTo>
                  <a:pt x="2796293" y="893977"/>
                </a:lnTo>
                <a:lnTo>
                  <a:pt x="2813639" y="900285"/>
                </a:lnTo>
                <a:lnTo>
                  <a:pt x="2830985" y="893977"/>
                </a:lnTo>
                <a:lnTo>
                  <a:pt x="2838870" y="875055"/>
                </a:lnTo>
                <a:lnTo>
                  <a:pt x="2830985" y="856132"/>
                </a:lnTo>
                <a:lnTo>
                  <a:pt x="2813639" y="849824"/>
                </a:lnTo>
                <a:close/>
              </a:path>
              <a:path w="6169025" h="2235835">
                <a:moveTo>
                  <a:pt x="2876883" y="883123"/>
                </a:moveTo>
                <a:lnTo>
                  <a:pt x="2859537" y="889431"/>
                </a:lnTo>
                <a:lnTo>
                  <a:pt x="2851652" y="908353"/>
                </a:lnTo>
                <a:lnTo>
                  <a:pt x="2859537" y="927276"/>
                </a:lnTo>
                <a:lnTo>
                  <a:pt x="2876883" y="933584"/>
                </a:lnTo>
                <a:lnTo>
                  <a:pt x="2894229" y="927276"/>
                </a:lnTo>
                <a:lnTo>
                  <a:pt x="2902113" y="908353"/>
                </a:lnTo>
                <a:lnTo>
                  <a:pt x="2894229" y="889431"/>
                </a:lnTo>
                <a:lnTo>
                  <a:pt x="2876883" y="883123"/>
                </a:lnTo>
                <a:close/>
              </a:path>
              <a:path w="6169025" h="2235835">
                <a:moveTo>
                  <a:pt x="2939551" y="902676"/>
                </a:moveTo>
                <a:lnTo>
                  <a:pt x="2922205" y="908984"/>
                </a:lnTo>
                <a:lnTo>
                  <a:pt x="2914321" y="927907"/>
                </a:lnTo>
                <a:lnTo>
                  <a:pt x="2922205" y="946830"/>
                </a:lnTo>
                <a:lnTo>
                  <a:pt x="2939551" y="953138"/>
                </a:lnTo>
                <a:lnTo>
                  <a:pt x="2956897" y="946830"/>
                </a:lnTo>
                <a:lnTo>
                  <a:pt x="2964781" y="927907"/>
                </a:lnTo>
                <a:lnTo>
                  <a:pt x="2956897" y="908984"/>
                </a:lnTo>
                <a:lnTo>
                  <a:pt x="2939551" y="902676"/>
                </a:lnTo>
                <a:close/>
              </a:path>
              <a:path w="6169025" h="2235835">
                <a:moveTo>
                  <a:pt x="3002173" y="933984"/>
                </a:moveTo>
                <a:lnTo>
                  <a:pt x="2984828" y="940289"/>
                </a:lnTo>
                <a:lnTo>
                  <a:pt x="2976943" y="959203"/>
                </a:lnTo>
                <a:lnTo>
                  <a:pt x="2984828" y="978126"/>
                </a:lnTo>
                <a:lnTo>
                  <a:pt x="3002173" y="984433"/>
                </a:lnTo>
                <a:lnTo>
                  <a:pt x="3019519" y="978126"/>
                </a:lnTo>
                <a:lnTo>
                  <a:pt x="3027404" y="959203"/>
                </a:lnTo>
                <a:lnTo>
                  <a:pt x="3019519" y="940289"/>
                </a:lnTo>
                <a:lnTo>
                  <a:pt x="3002173" y="933984"/>
                </a:lnTo>
                <a:close/>
              </a:path>
              <a:path w="6169025" h="2235835">
                <a:moveTo>
                  <a:pt x="3065106" y="954920"/>
                </a:moveTo>
                <a:lnTo>
                  <a:pt x="3047760" y="961225"/>
                </a:lnTo>
                <a:lnTo>
                  <a:pt x="3039875" y="980139"/>
                </a:lnTo>
                <a:lnTo>
                  <a:pt x="3047760" y="999062"/>
                </a:lnTo>
                <a:lnTo>
                  <a:pt x="3065106" y="1005369"/>
                </a:lnTo>
                <a:lnTo>
                  <a:pt x="3082452" y="999062"/>
                </a:lnTo>
                <a:lnTo>
                  <a:pt x="3090336" y="980139"/>
                </a:lnTo>
                <a:lnTo>
                  <a:pt x="3082452" y="961225"/>
                </a:lnTo>
                <a:lnTo>
                  <a:pt x="3065106" y="954920"/>
                </a:lnTo>
                <a:close/>
              </a:path>
              <a:path w="6169025" h="2235835">
                <a:moveTo>
                  <a:pt x="3128023" y="985644"/>
                </a:moveTo>
                <a:lnTo>
                  <a:pt x="3110677" y="991952"/>
                </a:lnTo>
                <a:lnTo>
                  <a:pt x="3102792" y="1010875"/>
                </a:lnTo>
                <a:lnTo>
                  <a:pt x="3110677" y="1029798"/>
                </a:lnTo>
                <a:lnTo>
                  <a:pt x="3128023" y="1036106"/>
                </a:lnTo>
                <a:lnTo>
                  <a:pt x="3145369" y="1029798"/>
                </a:lnTo>
                <a:lnTo>
                  <a:pt x="3153253" y="1010875"/>
                </a:lnTo>
                <a:lnTo>
                  <a:pt x="3145369" y="991952"/>
                </a:lnTo>
                <a:lnTo>
                  <a:pt x="3128023" y="985644"/>
                </a:lnTo>
                <a:close/>
              </a:path>
              <a:path w="6169025" h="2235835">
                <a:moveTo>
                  <a:pt x="3190614" y="1005463"/>
                </a:moveTo>
                <a:lnTo>
                  <a:pt x="3173268" y="1011770"/>
                </a:lnTo>
                <a:lnTo>
                  <a:pt x="3165383" y="1030693"/>
                </a:lnTo>
                <a:lnTo>
                  <a:pt x="3173268" y="1049616"/>
                </a:lnTo>
                <a:lnTo>
                  <a:pt x="3190614" y="1055923"/>
                </a:lnTo>
                <a:lnTo>
                  <a:pt x="3207959" y="1049616"/>
                </a:lnTo>
                <a:lnTo>
                  <a:pt x="3215844" y="1030693"/>
                </a:lnTo>
                <a:lnTo>
                  <a:pt x="3207959" y="1011770"/>
                </a:lnTo>
                <a:lnTo>
                  <a:pt x="3190614" y="1005463"/>
                </a:lnTo>
                <a:close/>
              </a:path>
              <a:path w="6169025" h="2235835">
                <a:moveTo>
                  <a:pt x="3253157" y="1035516"/>
                </a:moveTo>
                <a:lnTo>
                  <a:pt x="3235811" y="1041823"/>
                </a:lnTo>
                <a:lnTo>
                  <a:pt x="3227927" y="1060745"/>
                </a:lnTo>
                <a:lnTo>
                  <a:pt x="3235811" y="1079668"/>
                </a:lnTo>
                <a:lnTo>
                  <a:pt x="3253157" y="1085976"/>
                </a:lnTo>
                <a:lnTo>
                  <a:pt x="3270503" y="1079668"/>
                </a:lnTo>
                <a:lnTo>
                  <a:pt x="3278388" y="1060745"/>
                </a:lnTo>
                <a:lnTo>
                  <a:pt x="3270503" y="1041823"/>
                </a:lnTo>
                <a:lnTo>
                  <a:pt x="3253157" y="1035516"/>
                </a:lnTo>
                <a:close/>
              </a:path>
              <a:path w="6169025" h="2235835">
                <a:moveTo>
                  <a:pt x="3315865" y="1068193"/>
                </a:moveTo>
                <a:lnTo>
                  <a:pt x="3298524" y="1074501"/>
                </a:lnTo>
                <a:lnTo>
                  <a:pt x="3290642" y="1093424"/>
                </a:lnTo>
                <a:lnTo>
                  <a:pt x="3298524" y="1112346"/>
                </a:lnTo>
                <a:lnTo>
                  <a:pt x="3315865" y="1118654"/>
                </a:lnTo>
                <a:lnTo>
                  <a:pt x="3333205" y="1112346"/>
                </a:lnTo>
                <a:lnTo>
                  <a:pt x="3341088" y="1093424"/>
                </a:lnTo>
                <a:lnTo>
                  <a:pt x="3333205" y="1074501"/>
                </a:lnTo>
                <a:lnTo>
                  <a:pt x="3315865" y="1068193"/>
                </a:lnTo>
                <a:close/>
              </a:path>
              <a:path w="6169025" h="2235835">
                <a:moveTo>
                  <a:pt x="3378867" y="1089206"/>
                </a:moveTo>
                <a:lnTo>
                  <a:pt x="3361521" y="1095514"/>
                </a:lnTo>
                <a:lnTo>
                  <a:pt x="3353636" y="1114437"/>
                </a:lnTo>
                <a:lnTo>
                  <a:pt x="3361521" y="1133360"/>
                </a:lnTo>
                <a:lnTo>
                  <a:pt x="3378867" y="1139668"/>
                </a:lnTo>
                <a:lnTo>
                  <a:pt x="3396213" y="1133360"/>
                </a:lnTo>
                <a:lnTo>
                  <a:pt x="3404097" y="1114437"/>
                </a:lnTo>
                <a:lnTo>
                  <a:pt x="3396213" y="1095514"/>
                </a:lnTo>
                <a:lnTo>
                  <a:pt x="3378867" y="1089206"/>
                </a:lnTo>
                <a:close/>
              </a:path>
              <a:path w="6169025" h="2235835">
                <a:moveTo>
                  <a:pt x="3443818" y="1121092"/>
                </a:moveTo>
                <a:lnTo>
                  <a:pt x="3426473" y="1127400"/>
                </a:lnTo>
                <a:lnTo>
                  <a:pt x="3418588" y="1146323"/>
                </a:lnTo>
                <a:lnTo>
                  <a:pt x="3426473" y="1165245"/>
                </a:lnTo>
                <a:lnTo>
                  <a:pt x="3443818" y="1171553"/>
                </a:lnTo>
                <a:lnTo>
                  <a:pt x="3461164" y="1165245"/>
                </a:lnTo>
                <a:lnTo>
                  <a:pt x="3469049" y="1146323"/>
                </a:lnTo>
                <a:lnTo>
                  <a:pt x="3461164" y="1127400"/>
                </a:lnTo>
                <a:lnTo>
                  <a:pt x="3443818" y="1121092"/>
                </a:lnTo>
                <a:close/>
              </a:path>
              <a:path w="6169025" h="2235835">
                <a:moveTo>
                  <a:pt x="3508304" y="1143519"/>
                </a:moveTo>
                <a:lnTo>
                  <a:pt x="3490958" y="1149827"/>
                </a:lnTo>
                <a:lnTo>
                  <a:pt x="3483074" y="1168750"/>
                </a:lnTo>
                <a:lnTo>
                  <a:pt x="3490958" y="1187672"/>
                </a:lnTo>
                <a:lnTo>
                  <a:pt x="3508304" y="1193980"/>
                </a:lnTo>
                <a:lnTo>
                  <a:pt x="3525650" y="1187672"/>
                </a:lnTo>
                <a:lnTo>
                  <a:pt x="3533534" y="1168750"/>
                </a:lnTo>
                <a:lnTo>
                  <a:pt x="3525650" y="1149827"/>
                </a:lnTo>
                <a:lnTo>
                  <a:pt x="3508304" y="1143519"/>
                </a:lnTo>
                <a:close/>
              </a:path>
              <a:path w="6169025" h="2235835">
                <a:moveTo>
                  <a:pt x="3571795" y="1175218"/>
                </a:moveTo>
                <a:lnTo>
                  <a:pt x="3554449" y="1181526"/>
                </a:lnTo>
                <a:lnTo>
                  <a:pt x="3546565" y="1200449"/>
                </a:lnTo>
                <a:lnTo>
                  <a:pt x="3554449" y="1219372"/>
                </a:lnTo>
                <a:lnTo>
                  <a:pt x="3571795" y="1225679"/>
                </a:lnTo>
                <a:lnTo>
                  <a:pt x="3589141" y="1219372"/>
                </a:lnTo>
                <a:lnTo>
                  <a:pt x="3597026" y="1200449"/>
                </a:lnTo>
                <a:lnTo>
                  <a:pt x="3589141" y="1181526"/>
                </a:lnTo>
                <a:lnTo>
                  <a:pt x="3571795" y="1175218"/>
                </a:lnTo>
                <a:close/>
              </a:path>
              <a:path w="6169025" h="2235835">
                <a:moveTo>
                  <a:pt x="3637694" y="1211204"/>
                </a:moveTo>
                <a:lnTo>
                  <a:pt x="3620348" y="1217512"/>
                </a:lnTo>
                <a:lnTo>
                  <a:pt x="3612464" y="1236435"/>
                </a:lnTo>
                <a:lnTo>
                  <a:pt x="3620348" y="1255358"/>
                </a:lnTo>
                <a:lnTo>
                  <a:pt x="3637694" y="1261665"/>
                </a:lnTo>
                <a:lnTo>
                  <a:pt x="3655040" y="1255358"/>
                </a:lnTo>
                <a:lnTo>
                  <a:pt x="3662925" y="1236435"/>
                </a:lnTo>
                <a:lnTo>
                  <a:pt x="3655040" y="1217512"/>
                </a:lnTo>
                <a:lnTo>
                  <a:pt x="3637694" y="1211204"/>
                </a:lnTo>
                <a:close/>
              </a:path>
              <a:path w="6169025" h="2235835">
                <a:moveTo>
                  <a:pt x="3708121" y="1220430"/>
                </a:moveTo>
                <a:lnTo>
                  <a:pt x="3690780" y="1226738"/>
                </a:lnTo>
                <a:lnTo>
                  <a:pt x="3682898" y="1245660"/>
                </a:lnTo>
                <a:lnTo>
                  <a:pt x="3690780" y="1264583"/>
                </a:lnTo>
                <a:lnTo>
                  <a:pt x="3708121" y="1270891"/>
                </a:lnTo>
                <a:lnTo>
                  <a:pt x="3725461" y="1264583"/>
                </a:lnTo>
                <a:lnTo>
                  <a:pt x="3733344" y="1245660"/>
                </a:lnTo>
                <a:lnTo>
                  <a:pt x="3725461" y="1226738"/>
                </a:lnTo>
                <a:lnTo>
                  <a:pt x="3708121" y="1220430"/>
                </a:lnTo>
                <a:close/>
              </a:path>
              <a:path w="6169025" h="2235835">
                <a:moveTo>
                  <a:pt x="3781932" y="1267085"/>
                </a:moveTo>
                <a:lnTo>
                  <a:pt x="3764587" y="1273393"/>
                </a:lnTo>
                <a:lnTo>
                  <a:pt x="3756703" y="1292316"/>
                </a:lnTo>
                <a:lnTo>
                  <a:pt x="3764587" y="1311239"/>
                </a:lnTo>
                <a:lnTo>
                  <a:pt x="3781932" y="1317547"/>
                </a:lnTo>
                <a:lnTo>
                  <a:pt x="3799278" y="1311239"/>
                </a:lnTo>
                <a:lnTo>
                  <a:pt x="3807162" y="1292316"/>
                </a:lnTo>
                <a:lnTo>
                  <a:pt x="3799278" y="1273393"/>
                </a:lnTo>
                <a:lnTo>
                  <a:pt x="3781932" y="1267085"/>
                </a:lnTo>
                <a:close/>
              </a:path>
              <a:path w="6169025" h="2235835">
                <a:moveTo>
                  <a:pt x="3857663" y="1293473"/>
                </a:moveTo>
                <a:lnTo>
                  <a:pt x="3840317" y="1299781"/>
                </a:lnTo>
                <a:lnTo>
                  <a:pt x="3832433" y="1318704"/>
                </a:lnTo>
                <a:lnTo>
                  <a:pt x="3840317" y="1337626"/>
                </a:lnTo>
                <a:lnTo>
                  <a:pt x="3857663" y="1343934"/>
                </a:lnTo>
                <a:lnTo>
                  <a:pt x="3875009" y="1337626"/>
                </a:lnTo>
                <a:lnTo>
                  <a:pt x="3882894" y="1318704"/>
                </a:lnTo>
                <a:lnTo>
                  <a:pt x="3875009" y="1299781"/>
                </a:lnTo>
                <a:lnTo>
                  <a:pt x="3857663" y="1293473"/>
                </a:lnTo>
                <a:close/>
              </a:path>
              <a:path w="6169025" h="2235835">
                <a:moveTo>
                  <a:pt x="3936872" y="1325265"/>
                </a:moveTo>
                <a:lnTo>
                  <a:pt x="3919526" y="1331573"/>
                </a:lnTo>
                <a:lnTo>
                  <a:pt x="3911641" y="1350496"/>
                </a:lnTo>
                <a:lnTo>
                  <a:pt x="3919526" y="1369419"/>
                </a:lnTo>
                <a:lnTo>
                  <a:pt x="3936872" y="1375727"/>
                </a:lnTo>
                <a:lnTo>
                  <a:pt x="3954218" y="1369419"/>
                </a:lnTo>
                <a:lnTo>
                  <a:pt x="3962102" y="1350496"/>
                </a:lnTo>
                <a:lnTo>
                  <a:pt x="3954218" y="1331573"/>
                </a:lnTo>
                <a:lnTo>
                  <a:pt x="3936872" y="1325265"/>
                </a:lnTo>
                <a:close/>
              </a:path>
              <a:path w="6169025" h="2235835">
                <a:moveTo>
                  <a:pt x="4018132" y="1366174"/>
                </a:moveTo>
                <a:lnTo>
                  <a:pt x="4000786" y="1372482"/>
                </a:lnTo>
                <a:lnTo>
                  <a:pt x="3992901" y="1391405"/>
                </a:lnTo>
                <a:lnTo>
                  <a:pt x="4000786" y="1410328"/>
                </a:lnTo>
                <a:lnTo>
                  <a:pt x="4018132" y="1416635"/>
                </a:lnTo>
                <a:lnTo>
                  <a:pt x="4035477" y="1410328"/>
                </a:lnTo>
                <a:lnTo>
                  <a:pt x="4043362" y="1391405"/>
                </a:lnTo>
                <a:lnTo>
                  <a:pt x="4035477" y="1372482"/>
                </a:lnTo>
                <a:lnTo>
                  <a:pt x="4018132" y="1366174"/>
                </a:lnTo>
                <a:close/>
              </a:path>
              <a:path w="6169025" h="2235835">
                <a:moveTo>
                  <a:pt x="4102217" y="1406385"/>
                </a:moveTo>
                <a:lnTo>
                  <a:pt x="4084871" y="1412692"/>
                </a:lnTo>
                <a:lnTo>
                  <a:pt x="4076987" y="1431615"/>
                </a:lnTo>
                <a:lnTo>
                  <a:pt x="4084871" y="1450538"/>
                </a:lnTo>
                <a:lnTo>
                  <a:pt x="4102217" y="1456845"/>
                </a:lnTo>
                <a:lnTo>
                  <a:pt x="4119563" y="1450538"/>
                </a:lnTo>
                <a:lnTo>
                  <a:pt x="4127447" y="1431615"/>
                </a:lnTo>
                <a:lnTo>
                  <a:pt x="4119563" y="1412692"/>
                </a:lnTo>
                <a:lnTo>
                  <a:pt x="4102217" y="1406385"/>
                </a:lnTo>
                <a:close/>
              </a:path>
              <a:path w="6169025" h="2235835">
                <a:moveTo>
                  <a:pt x="4191257" y="1439917"/>
                </a:moveTo>
                <a:lnTo>
                  <a:pt x="4173912" y="1446225"/>
                </a:lnTo>
                <a:lnTo>
                  <a:pt x="4166027" y="1465148"/>
                </a:lnTo>
                <a:lnTo>
                  <a:pt x="4173912" y="1484070"/>
                </a:lnTo>
                <a:lnTo>
                  <a:pt x="4191257" y="1490378"/>
                </a:lnTo>
                <a:lnTo>
                  <a:pt x="4208603" y="1484070"/>
                </a:lnTo>
                <a:lnTo>
                  <a:pt x="4216487" y="1465148"/>
                </a:lnTo>
                <a:lnTo>
                  <a:pt x="4208603" y="1446225"/>
                </a:lnTo>
                <a:lnTo>
                  <a:pt x="4191257" y="1439917"/>
                </a:lnTo>
                <a:close/>
              </a:path>
              <a:path w="6169025" h="2235835">
                <a:moveTo>
                  <a:pt x="4287815" y="1463788"/>
                </a:moveTo>
                <a:lnTo>
                  <a:pt x="4270469" y="1470096"/>
                </a:lnTo>
                <a:lnTo>
                  <a:pt x="4262584" y="1489019"/>
                </a:lnTo>
                <a:lnTo>
                  <a:pt x="4270469" y="1507942"/>
                </a:lnTo>
                <a:lnTo>
                  <a:pt x="4287815" y="1514249"/>
                </a:lnTo>
                <a:lnTo>
                  <a:pt x="4305161" y="1507942"/>
                </a:lnTo>
                <a:lnTo>
                  <a:pt x="4313045" y="1489019"/>
                </a:lnTo>
                <a:lnTo>
                  <a:pt x="4305161" y="1470096"/>
                </a:lnTo>
                <a:lnTo>
                  <a:pt x="4287815" y="1463788"/>
                </a:lnTo>
                <a:close/>
              </a:path>
              <a:path w="6169025" h="2235835">
                <a:moveTo>
                  <a:pt x="4393055" y="1526690"/>
                </a:moveTo>
                <a:lnTo>
                  <a:pt x="4375709" y="1532997"/>
                </a:lnTo>
                <a:lnTo>
                  <a:pt x="4367824" y="1551920"/>
                </a:lnTo>
                <a:lnTo>
                  <a:pt x="4375709" y="1570843"/>
                </a:lnTo>
                <a:lnTo>
                  <a:pt x="4393055" y="1577150"/>
                </a:lnTo>
                <a:lnTo>
                  <a:pt x="4410401" y="1570843"/>
                </a:lnTo>
                <a:lnTo>
                  <a:pt x="4418285" y="1551920"/>
                </a:lnTo>
                <a:lnTo>
                  <a:pt x="4410401" y="1532997"/>
                </a:lnTo>
                <a:lnTo>
                  <a:pt x="4393055" y="1526690"/>
                </a:lnTo>
                <a:close/>
              </a:path>
              <a:path w="6169025" h="2235835">
                <a:moveTo>
                  <a:pt x="4507830" y="1576824"/>
                </a:moveTo>
                <a:lnTo>
                  <a:pt x="4490484" y="1583132"/>
                </a:lnTo>
                <a:lnTo>
                  <a:pt x="4482599" y="1602055"/>
                </a:lnTo>
                <a:lnTo>
                  <a:pt x="4490484" y="1620977"/>
                </a:lnTo>
                <a:lnTo>
                  <a:pt x="4507830" y="1627285"/>
                </a:lnTo>
                <a:lnTo>
                  <a:pt x="4525176" y="1620977"/>
                </a:lnTo>
                <a:lnTo>
                  <a:pt x="4533060" y="1602055"/>
                </a:lnTo>
                <a:lnTo>
                  <a:pt x="4525176" y="1583132"/>
                </a:lnTo>
                <a:lnTo>
                  <a:pt x="4507830" y="1576824"/>
                </a:lnTo>
                <a:close/>
              </a:path>
              <a:path w="6169025" h="2235835">
                <a:moveTo>
                  <a:pt x="4633788" y="1639085"/>
                </a:moveTo>
                <a:lnTo>
                  <a:pt x="4616442" y="1645390"/>
                </a:lnTo>
                <a:lnTo>
                  <a:pt x="4608558" y="1664304"/>
                </a:lnTo>
                <a:lnTo>
                  <a:pt x="4616442" y="1683226"/>
                </a:lnTo>
                <a:lnTo>
                  <a:pt x="4633788" y="1689534"/>
                </a:lnTo>
                <a:lnTo>
                  <a:pt x="4651134" y="1683226"/>
                </a:lnTo>
                <a:lnTo>
                  <a:pt x="4659019" y="1664304"/>
                </a:lnTo>
                <a:lnTo>
                  <a:pt x="4651134" y="1645390"/>
                </a:lnTo>
                <a:lnTo>
                  <a:pt x="4633788" y="1639085"/>
                </a:lnTo>
                <a:close/>
              </a:path>
              <a:path w="6169025" h="2235835">
                <a:moveTo>
                  <a:pt x="4775355" y="1698651"/>
                </a:moveTo>
                <a:lnTo>
                  <a:pt x="4758009" y="1704959"/>
                </a:lnTo>
                <a:lnTo>
                  <a:pt x="4750125" y="1723881"/>
                </a:lnTo>
                <a:lnTo>
                  <a:pt x="4758009" y="1742804"/>
                </a:lnTo>
                <a:lnTo>
                  <a:pt x="4775355" y="1749112"/>
                </a:lnTo>
                <a:lnTo>
                  <a:pt x="4792701" y="1742804"/>
                </a:lnTo>
                <a:lnTo>
                  <a:pt x="4800586" y="1723881"/>
                </a:lnTo>
                <a:lnTo>
                  <a:pt x="4792701" y="1704959"/>
                </a:lnTo>
                <a:lnTo>
                  <a:pt x="4775355" y="1698651"/>
                </a:lnTo>
                <a:close/>
              </a:path>
              <a:path w="6169025" h="2235835">
                <a:moveTo>
                  <a:pt x="4939162" y="1755821"/>
                </a:moveTo>
                <a:lnTo>
                  <a:pt x="4921816" y="1762129"/>
                </a:lnTo>
                <a:lnTo>
                  <a:pt x="4913932" y="1781051"/>
                </a:lnTo>
                <a:lnTo>
                  <a:pt x="4921816" y="1799974"/>
                </a:lnTo>
                <a:lnTo>
                  <a:pt x="4939162" y="1806282"/>
                </a:lnTo>
                <a:lnTo>
                  <a:pt x="4956508" y="1799974"/>
                </a:lnTo>
                <a:lnTo>
                  <a:pt x="4964393" y="1781051"/>
                </a:lnTo>
                <a:lnTo>
                  <a:pt x="4956508" y="1762129"/>
                </a:lnTo>
                <a:lnTo>
                  <a:pt x="4939162" y="1755821"/>
                </a:lnTo>
                <a:close/>
              </a:path>
              <a:path w="6169025" h="2235835">
                <a:moveTo>
                  <a:pt x="5133931" y="1857391"/>
                </a:moveTo>
                <a:lnTo>
                  <a:pt x="5116591" y="1863696"/>
                </a:lnTo>
                <a:lnTo>
                  <a:pt x="5108709" y="1882611"/>
                </a:lnTo>
                <a:lnTo>
                  <a:pt x="5116591" y="1901533"/>
                </a:lnTo>
                <a:lnTo>
                  <a:pt x="5133931" y="1907840"/>
                </a:lnTo>
                <a:lnTo>
                  <a:pt x="5151272" y="1901533"/>
                </a:lnTo>
                <a:lnTo>
                  <a:pt x="5159154" y="1882611"/>
                </a:lnTo>
                <a:lnTo>
                  <a:pt x="5151272" y="1863696"/>
                </a:lnTo>
                <a:lnTo>
                  <a:pt x="5133931" y="1857391"/>
                </a:lnTo>
                <a:close/>
              </a:path>
              <a:path w="6169025" h="2235835">
                <a:moveTo>
                  <a:pt x="5378867" y="1941061"/>
                </a:moveTo>
                <a:lnTo>
                  <a:pt x="5361521" y="1947369"/>
                </a:lnTo>
                <a:lnTo>
                  <a:pt x="5353636" y="1966292"/>
                </a:lnTo>
                <a:lnTo>
                  <a:pt x="5361521" y="1985206"/>
                </a:lnTo>
                <a:lnTo>
                  <a:pt x="5378867" y="1991511"/>
                </a:lnTo>
                <a:lnTo>
                  <a:pt x="5396213" y="1985206"/>
                </a:lnTo>
                <a:lnTo>
                  <a:pt x="5404097" y="1966292"/>
                </a:lnTo>
                <a:lnTo>
                  <a:pt x="5396213" y="1947369"/>
                </a:lnTo>
                <a:lnTo>
                  <a:pt x="5378867" y="1941061"/>
                </a:lnTo>
                <a:close/>
              </a:path>
              <a:path w="6169025" h="2235835">
                <a:moveTo>
                  <a:pt x="5719356" y="2069257"/>
                </a:moveTo>
                <a:lnTo>
                  <a:pt x="5702010" y="2075564"/>
                </a:lnTo>
                <a:lnTo>
                  <a:pt x="5694126" y="2094487"/>
                </a:lnTo>
                <a:lnTo>
                  <a:pt x="5702010" y="2113410"/>
                </a:lnTo>
                <a:lnTo>
                  <a:pt x="5719356" y="2119717"/>
                </a:lnTo>
                <a:lnTo>
                  <a:pt x="5736702" y="2113410"/>
                </a:lnTo>
                <a:lnTo>
                  <a:pt x="5744587" y="2094487"/>
                </a:lnTo>
                <a:lnTo>
                  <a:pt x="5736702" y="2075564"/>
                </a:lnTo>
                <a:lnTo>
                  <a:pt x="5719356" y="2069257"/>
                </a:lnTo>
                <a:close/>
              </a:path>
              <a:path w="6169025" h="2235835">
                <a:moveTo>
                  <a:pt x="6143513" y="2185212"/>
                </a:moveTo>
                <a:lnTo>
                  <a:pt x="6126167" y="2191520"/>
                </a:lnTo>
                <a:lnTo>
                  <a:pt x="6118283" y="2210442"/>
                </a:lnTo>
                <a:lnTo>
                  <a:pt x="6126167" y="2229365"/>
                </a:lnTo>
                <a:lnTo>
                  <a:pt x="6143513" y="2235673"/>
                </a:lnTo>
                <a:lnTo>
                  <a:pt x="6160859" y="2229365"/>
                </a:lnTo>
                <a:lnTo>
                  <a:pt x="6168744" y="2210442"/>
                </a:lnTo>
                <a:lnTo>
                  <a:pt x="6160859" y="2191520"/>
                </a:lnTo>
                <a:lnTo>
                  <a:pt x="6143513" y="2185212"/>
                </a:lnTo>
                <a:close/>
              </a:path>
            </a:pathLst>
          </a:custGeom>
          <a:solidFill>
            <a:srgbClr val="D3B132"/>
          </a:solidFill>
        </p:spPr>
        <p:txBody>
          <a:bodyPr wrap="square" lIns="0" tIns="0" rIns="0" bIns="0" rtlCol="0"/>
          <a:lstStyle/>
          <a:p>
            <a:endParaRPr>
              <a:solidFill>
                <a:prstClr val="black"/>
              </a:solidFill>
              <a:latin typeface="Calibri"/>
            </a:endParaRPr>
          </a:p>
        </p:txBody>
      </p:sp>
      <p:sp>
        <p:nvSpPr>
          <p:cNvPr id="398" name="object 398"/>
          <p:cNvSpPr/>
          <p:nvPr/>
        </p:nvSpPr>
        <p:spPr>
          <a:xfrm>
            <a:off x="8555146" y="4862193"/>
            <a:ext cx="0" cy="1270"/>
          </a:xfrm>
          <a:custGeom>
            <a:avLst/>
            <a:gdLst/>
            <a:ahLst/>
            <a:cxnLst/>
            <a:rect l="l" t="t" r="r" b="b"/>
            <a:pathLst>
              <a:path h="1270">
                <a:moveTo>
                  <a:pt x="-5824" y="590"/>
                </a:moveTo>
                <a:lnTo>
                  <a:pt x="5824" y="590"/>
                </a:lnTo>
              </a:path>
            </a:pathLst>
          </a:custGeom>
          <a:ln w="3175">
            <a:solidFill>
              <a:srgbClr val="C6812B"/>
            </a:solidFill>
          </a:ln>
        </p:spPr>
        <p:txBody>
          <a:bodyPr wrap="square" lIns="0" tIns="0" rIns="0" bIns="0" rtlCol="0"/>
          <a:lstStyle/>
          <a:p>
            <a:endParaRPr>
              <a:solidFill>
                <a:prstClr val="black"/>
              </a:solidFill>
              <a:latin typeface="Calibri"/>
            </a:endParaRPr>
          </a:p>
        </p:txBody>
      </p:sp>
      <p:sp>
        <p:nvSpPr>
          <p:cNvPr id="399" name="object 399"/>
          <p:cNvSpPr/>
          <p:nvPr/>
        </p:nvSpPr>
        <p:spPr>
          <a:xfrm>
            <a:off x="8529924" y="4863373"/>
            <a:ext cx="50800" cy="0"/>
          </a:xfrm>
          <a:custGeom>
            <a:avLst/>
            <a:gdLst/>
            <a:ahLst/>
            <a:cxnLst/>
            <a:rect l="l" t="t" r="r" b="b"/>
            <a:pathLst>
              <a:path w="50800">
                <a:moveTo>
                  <a:pt x="0" y="0"/>
                </a:moveTo>
                <a:lnTo>
                  <a:pt x="50460" y="0"/>
                </a:lnTo>
              </a:path>
            </a:pathLst>
          </a:custGeom>
          <a:ln w="11648">
            <a:solidFill>
              <a:srgbClr val="C6812B"/>
            </a:solidFill>
          </a:ln>
        </p:spPr>
        <p:txBody>
          <a:bodyPr wrap="square" lIns="0" tIns="0" rIns="0" bIns="0" rtlCol="0"/>
          <a:lstStyle/>
          <a:p>
            <a:endParaRPr>
              <a:solidFill>
                <a:prstClr val="black"/>
              </a:solidFill>
              <a:latin typeface="Calibri"/>
            </a:endParaRPr>
          </a:p>
        </p:txBody>
      </p:sp>
      <p:sp>
        <p:nvSpPr>
          <p:cNvPr id="400" name="object 400"/>
          <p:cNvSpPr/>
          <p:nvPr/>
        </p:nvSpPr>
        <p:spPr>
          <a:xfrm>
            <a:off x="3051272" y="2232380"/>
            <a:ext cx="5529580" cy="2630170"/>
          </a:xfrm>
          <a:custGeom>
            <a:avLst/>
            <a:gdLst/>
            <a:ahLst/>
            <a:cxnLst/>
            <a:rect l="l" t="t" r="r" b="b"/>
            <a:pathLst>
              <a:path w="5529580" h="2630170">
                <a:moveTo>
                  <a:pt x="25228" y="0"/>
                </a:moveTo>
                <a:lnTo>
                  <a:pt x="7883" y="6307"/>
                </a:lnTo>
                <a:lnTo>
                  <a:pt x="0" y="25230"/>
                </a:lnTo>
                <a:lnTo>
                  <a:pt x="7883" y="44144"/>
                </a:lnTo>
                <a:lnTo>
                  <a:pt x="25228" y="50449"/>
                </a:lnTo>
                <a:lnTo>
                  <a:pt x="42573" y="44144"/>
                </a:lnTo>
                <a:lnTo>
                  <a:pt x="50457" y="25230"/>
                </a:lnTo>
                <a:lnTo>
                  <a:pt x="42573" y="6307"/>
                </a:lnTo>
                <a:lnTo>
                  <a:pt x="25228" y="0"/>
                </a:lnTo>
                <a:close/>
              </a:path>
              <a:path w="5529580" h="2630170">
                <a:moveTo>
                  <a:pt x="145778" y="26620"/>
                </a:moveTo>
                <a:lnTo>
                  <a:pt x="128432" y="32928"/>
                </a:lnTo>
                <a:lnTo>
                  <a:pt x="120548" y="51851"/>
                </a:lnTo>
                <a:lnTo>
                  <a:pt x="128432" y="70773"/>
                </a:lnTo>
                <a:lnTo>
                  <a:pt x="145778" y="77081"/>
                </a:lnTo>
                <a:lnTo>
                  <a:pt x="163123" y="70773"/>
                </a:lnTo>
                <a:lnTo>
                  <a:pt x="171008" y="51851"/>
                </a:lnTo>
                <a:lnTo>
                  <a:pt x="163123" y="32928"/>
                </a:lnTo>
                <a:lnTo>
                  <a:pt x="145778" y="26620"/>
                </a:lnTo>
                <a:close/>
              </a:path>
              <a:path w="5529580" h="2630170">
                <a:moveTo>
                  <a:pt x="260906" y="57030"/>
                </a:moveTo>
                <a:lnTo>
                  <a:pt x="243560" y="63337"/>
                </a:lnTo>
                <a:lnTo>
                  <a:pt x="235676" y="82260"/>
                </a:lnTo>
                <a:lnTo>
                  <a:pt x="243560" y="101183"/>
                </a:lnTo>
                <a:lnTo>
                  <a:pt x="260906" y="107490"/>
                </a:lnTo>
                <a:lnTo>
                  <a:pt x="278252" y="101183"/>
                </a:lnTo>
                <a:lnTo>
                  <a:pt x="286137" y="82260"/>
                </a:lnTo>
                <a:lnTo>
                  <a:pt x="278252" y="63337"/>
                </a:lnTo>
                <a:lnTo>
                  <a:pt x="260906" y="57030"/>
                </a:lnTo>
                <a:close/>
              </a:path>
              <a:path w="5529580" h="2630170">
                <a:moveTo>
                  <a:pt x="362558" y="87067"/>
                </a:moveTo>
                <a:lnTo>
                  <a:pt x="345213" y="93375"/>
                </a:lnTo>
                <a:lnTo>
                  <a:pt x="337328" y="112298"/>
                </a:lnTo>
                <a:lnTo>
                  <a:pt x="345213" y="131221"/>
                </a:lnTo>
                <a:lnTo>
                  <a:pt x="362558" y="137528"/>
                </a:lnTo>
                <a:lnTo>
                  <a:pt x="379904" y="131221"/>
                </a:lnTo>
                <a:lnTo>
                  <a:pt x="387789" y="112298"/>
                </a:lnTo>
                <a:lnTo>
                  <a:pt x="379904" y="93375"/>
                </a:lnTo>
                <a:lnTo>
                  <a:pt x="362558" y="87067"/>
                </a:lnTo>
                <a:close/>
              </a:path>
              <a:path w="5529580" h="2630170">
                <a:moveTo>
                  <a:pt x="458479" y="115971"/>
                </a:moveTo>
                <a:lnTo>
                  <a:pt x="441133" y="122279"/>
                </a:lnTo>
                <a:lnTo>
                  <a:pt x="433249" y="141202"/>
                </a:lnTo>
                <a:lnTo>
                  <a:pt x="441133" y="160124"/>
                </a:lnTo>
                <a:lnTo>
                  <a:pt x="458479" y="166431"/>
                </a:lnTo>
                <a:lnTo>
                  <a:pt x="475825" y="160124"/>
                </a:lnTo>
                <a:lnTo>
                  <a:pt x="483709" y="141202"/>
                </a:lnTo>
                <a:lnTo>
                  <a:pt x="475825" y="122279"/>
                </a:lnTo>
                <a:lnTo>
                  <a:pt x="458479" y="115971"/>
                </a:lnTo>
                <a:close/>
              </a:path>
              <a:path w="5529580" h="2630170">
                <a:moveTo>
                  <a:pt x="547069" y="145341"/>
                </a:moveTo>
                <a:lnTo>
                  <a:pt x="529723" y="151648"/>
                </a:lnTo>
                <a:lnTo>
                  <a:pt x="521839" y="170570"/>
                </a:lnTo>
                <a:lnTo>
                  <a:pt x="529723" y="189493"/>
                </a:lnTo>
                <a:lnTo>
                  <a:pt x="547069" y="195801"/>
                </a:lnTo>
                <a:lnTo>
                  <a:pt x="564415" y="189493"/>
                </a:lnTo>
                <a:lnTo>
                  <a:pt x="572300" y="170570"/>
                </a:lnTo>
                <a:lnTo>
                  <a:pt x="564415" y="151648"/>
                </a:lnTo>
                <a:lnTo>
                  <a:pt x="547069" y="145341"/>
                </a:lnTo>
                <a:close/>
              </a:path>
              <a:path w="5529580" h="2630170">
                <a:moveTo>
                  <a:pt x="631481" y="175906"/>
                </a:moveTo>
                <a:lnTo>
                  <a:pt x="614135" y="182213"/>
                </a:lnTo>
                <a:lnTo>
                  <a:pt x="606251" y="201135"/>
                </a:lnTo>
                <a:lnTo>
                  <a:pt x="614135" y="220059"/>
                </a:lnTo>
                <a:lnTo>
                  <a:pt x="631481" y="226366"/>
                </a:lnTo>
                <a:lnTo>
                  <a:pt x="648827" y="220059"/>
                </a:lnTo>
                <a:lnTo>
                  <a:pt x="656711" y="201135"/>
                </a:lnTo>
                <a:lnTo>
                  <a:pt x="648827" y="182213"/>
                </a:lnTo>
                <a:lnTo>
                  <a:pt x="631481" y="175906"/>
                </a:lnTo>
                <a:close/>
              </a:path>
              <a:path w="5529580" h="2630170">
                <a:moveTo>
                  <a:pt x="715753" y="207713"/>
                </a:moveTo>
                <a:lnTo>
                  <a:pt x="698407" y="214021"/>
                </a:lnTo>
                <a:lnTo>
                  <a:pt x="690523" y="232944"/>
                </a:lnTo>
                <a:lnTo>
                  <a:pt x="698407" y="251867"/>
                </a:lnTo>
                <a:lnTo>
                  <a:pt x="715753" y="258175"/>
                </a:lnTo>
                <a:lnTo>
                  <a:pt x="733099" y="251867"/>
                </a:lnTo>
                <a:lnTo>
                  <a:pt x="740984" y="232944"/>
                </a:lnTo>
                <a:lnTo>
                  <a:pt x="733099" y="214021"/>
                </a:lnTo>
                <a:lnTo>
                  <a:pt x="715753" y="207713"/>
                </a:lnTo>
                <a:close/>
              </a:path>
              <a:path w="5529580" h="2630170">
                <a:moveTo>
                  <a:pt x="799217" y="240733"/>
                </a:moveTo>
                <a:lnTo>
                  <a:pt x="781872" y="247041"/>
                </a:lnTo>
                <a:lnTo>
                  <a:pt x="773987" y="265964"/>
                </a:lnTo>
                <a:lnTo>
                  <a:pt x="781872" y="284886"/>
                </a:lnTo>
                <a:lnTo>
                  <a:pt x="799217" y="291194"/>
                </a:lnTo>
                <a:lnTo>
                  <a:pt x="816563" y="284886"/>
                </a:lnTo>
                <a:lnTo>
                  <a:pt x="824448" y="265964"/>
                </a:lnTo>
                <a:lnTo>
                  <a:pt x="816563" y="247041"/>
                </a:lnTo>
                <a:lnTo>
                  <a:pt x="799217" y="240733"/>
                </a:lnTo>
                <a:close/>
              </a:path>
              <a:path w="5529580" h="2630170">
                <a:moveTo>
                  <a:pt x="878396" y="273612"/>
                </a:moveTo>
                <a:lnTo>
                  <a:pt x="861050" y="279920"/>
                </a:lnTo>
                <a:lnTo>
                  <a:pt x="853165" y="298843"/>
                </a:lnTo>
                <a:lnTo>
                  <a:pt x="861050" y="317766"/>
                </a:lnTo>
                <a:lnTo>
                  <a:pt x="878396" y="324074"/>
                </a:lnTo>
                <a:lnTo>
                  <a:pt x="895742" y="317766"/>
                </a:lnTo>
                <a:lnTo>
                  <a:pt x="903626" y="298843"/>
                </a:lnTo>
                <a:lnTo>
                  <a:pt x="895742" y="279920"/>
                </a:lnTo>
                <a:lnTo>
                  <a:pt x="878396" y="273612"/>
                </a:lnTo>
                <a:close/>
              </a:path>
              <a:path w="5529580" h="2630170">
                <a:moveTo>
                  <a:pt x="953754" y="305498"/>
                </a:moveTo>
                <a:lnTo>
                  <a:pt x="936408" y="311806"/>
                </a:lnTo>
                <a:lnTo>
                  <a:pt x="928523" y="330729"/>
                </a:lnTo>
                <a:lnTo>
                  <a:pt x="936408" y="349651"/>
                </a:lnTo>
                <a:lnTo>
                  <a:pt x="953754" y="355959"/>
                </a:lnTo>
                <a:lnTo>
                  <a:pt x="971100" y="349651"/>
                </a:lnTo>
                <a:lnTo>
                  <a:pt x="978984" y="330729"/>
                </a:lnTo>
                <a:lnTo>
                  <a:pt x="971100" y="311806"/>
                </a:lnTo>
                <a:lnTo>
                  <a:pt x="953754" y="305498"/>
                </a:lnTo>
                <a:close/>
              </a:path>
              <a:path w="5529580" h="2630170">
                <a:moveTo>
                  <a:pt x="1026913" y="337275"/>
                </a:moveTo>
                <a:lnTo>
                  <a:pt x="1009573" y="343582"/>
                </a:lnTo>
                <a:lnTo>
                  <a:pt x="1001690" y="362505"/>
                </a:lnTo>
                <a:lnTo>
                  <a:pt x="1009573" y="381428"/>
                </a:lnTo>
                <a:lnTo>
                  <a:pt x="1026913" y="387735"/>
                </a:lnTo>
                <a:lnTo>
                  <a:pt x="1044254" y="381428"/>
                </a:lnTo>
                <a:lnTo>
                  <a:pt x="1052136" y="362505"/>
                </a:lnTo>
                <a:lnTo>
                  <a:pt x="1044254" y="343582"/>
                </a:lnTo>
                <a:lnTo>
                  <a:pt x="1026913" y="337275"/>
                </a:lnTo>
                <a:close/>
              </a:path>
              <a:path w="5529580" h="2630170">
                <a:moveTo>
                  <a:pt x="1097929" y="369051"/>
                </a:moveTo>
                <a:lnTo>
                  <a:pt x="1080583" y="375359"/>
                </a:lnTo>
                <a:lnTo>
                  <a:pt x="1072699" y="394282"/>
                </a:lnTo>
                <a:lnTo>
                  <a:pt x="1080583" y="413205"/>
                </a:lnTo>
                <a:lnTo>
                  <a:pt x="1097929" y="419513"/>
                </a:lnTo>
                <a:lnTo>
                  <a:pt x="1115275" y="413205"/>
                </a:lnTo>
                <a:lnTo>
                  <a:pt x="1123160" y="394282"/>
                </a:lnTo>
                <a:lnTo>
                  <a:pt x="1115275" y="375359"/>
                </a:lnTo>
                <a:lnTo>
                  <a:pt x="1097929" y="369051"/>
                </a:lnTo>
                <a:close/>
              </a:path>
              <a:path w="5529580" h="2630170">
                <a:moveTo>
                  <a:pt x="1165755" y="400456"/>
                </a:moveTo>
                <a:lnTo>
                  <a:pt x="1148409" y="406764"/>
                </a:lnTo>
                <a:lnTo>
                  <a:pt x="1140524" y="425687"/>
                </a:lnTo>
                <a:lnTo>
                  <a:pt x="1148409" y="444609"/>
                </a:lnTo>
                <a:lnTo>
                  <a:pt x="1165755" y="450916"/>
                </a:lnTo>
                <a:lnTo>
                  <a:pt x="1183101" y="444609"/>
                </a:lnTo>
                <a:lnTo>
                  <a:pt x="1190985" y="425687"/>
                </a:lnTo>
                <a:lnTo>
                  <a:pt x="1183101" y="406764"/>
                </a:lnTo>
                <a:lnTo>
                  <a:pt x="1165755" y="400456"/>
                </a:lnTo>
                <a:close/>
              </a:path>
              <a:path w="5529580" h="2630170">
                <a:moveTo>
                  <a:pt x="1231684" y="431798"/>
                </a:moveTo>
                <a:lnTo>
                  <a:pt x="1214338" y="438105"/>
                </a:lnTo>
                <a:lnTo>
                  <a:pt x="1206454" y="457028"/>
                </a:lnTo>
                <a:lnTo>
                  <a:pt x="1214338" y="475951"/>
                </a:lnTo>
                <a:lnTo>
                  <a:pt x="1231684" y="482259"/>
                </a:lnTo>
                <a:lnTo>
                  <a:pt x="1249030" y="475951"/>
                </a:lnTo>
                <a:lnTo>
                  <a:pt x="1256915" y="457028"/>
                </a:lnTo>
                <a:lnTo>
                  <a:pt x="1249030" y="438105"/>
                </a:lnTo>
                <a:lnTo>
                  <a:pt x="1231684" y="431798"/>
                </a:lnTo>
                <a:close/>
              </a:path>
              <a:path w="5529580" h="2630170">
                <a:moveTo>
                  <a:pt x="1295781" y="461152"/>
                </a:moveTo>
                <a:lnTo>
                  <a:pt x="1278435" y="467459"/>
                </a:lnTo>
                <a:lnTo>
                  <a:pt x="1270551" y="486383"/>
                </a:lnTo>
                <a:lnTo>
                  <a:pt x="1278435" y="505305"/>
                </a:lnTo>
                <a:lnTo>
                  <a:pt x="1295781" y="511612"/>
                </a:lnTo>
                <a:lnTo>
                  <a:pt x="1313127" y="505305"/>
                </a:lnTo>
                <a:lnTo>
                  <a:pt x="1321012" y="486383"/>
                </a:lnTo>
                <a:lnTo>
                  <a:pt x="1313127" y="467459"/>
                </a:lnTo>
                <a:lnTo>
                  <a:pt x="1295781" y="461152"/>
                </a:lnTo>
                <a:close/>
              </a:path>
              <a:path w="5529580" h="2630170">
                <a:moveTo>
                  <a:pt x="1357222" y="490832"/>
                </a:moveTo>
                <a:lnTo>
                  <a:pt x="1339877" y="497139"/>
                </a:lnTo>
                <a:lnTo>
                  <a:pt x="1331992" y="516062"/>
                </a:lnTo>
                <a:lnTo>
                  <a:pt x="1339877" y="534985"/>
                </a:lnTo>
                <a:lnTo>
                  <a:pt x="1357222" y="541292"/>
                </a:lnTo>
                <a:lnTo>
                  <a:pt x="1374568" y="534985"/>
                </a:lnTo>
                <a:lnTo>
                  <a:pt x="1382453" y="516062"/>
                </a:lnTo>
                <a:lnTo>
                  <a:pt x="1374568" y="497139"/>
                </a:lnTo>
                <a:lnTo>
                  <a:pt x="1357222" y="490832"/>
                </a:lnTo>
                <a:close/>
              </a:path>
              <a:path w="5529580" h="2630170">
                <a:moveTo>
                  <a:pt x="1417050" y="519720"/>
                </a:moveTo>
                <a:lnTo>
                  <a:pt x="1399704" y="526027"/>
                </a:lnTo>
                <a:lnTo>
                  <a:pt x="1391819" y="544950"/>
                </a:lnTo>
                <a:lnTo>
                  <a:pt x="1399704" y="563873"/>
                </a:lnTo>
                <a:lnTo>
                  <a:pt x="1417050" y="570181"/>
                </a:lnTo>
                <a:lnTo>
                  <a:pt x="1434396" y="563873"/>
                </a:lnTo>
                <a:lnTo>
                  <a:pt x="1442280" y="544950"/>
                </a:lnTo>
                <a:lnTo>
                  <a:pt x="1434396" y="526027"/>
                </a:lnTo>
                <a:lnTo>
                  <a:pt x="1417050" y="519720"/>
                </a:lnTo>
                <a:close/>
              </a:path>
              <a:path w="5529580" h="2630170">
                <a:moveTo>
                  <a:pt x="1475307" y="548406"/>
                </a:moveTo>
                <a:lnTo>
                  <a:pt x="1457961" y="554714"/>
                </a:lnTo>
                <a:lnTo>
                  <a:pt x="1450077" y="573637"/>
                </a:lnTo>
                <a:lnTo>
                  <a:pt x="1457961" y="592559"/>
                </a:lnTo>
                <a:lnTo>
                  <a:pt x="1475307" y="598866"/>
                </a:lnTo>
                <a:lnTo>
                  <a:pt x="1492653" y="592559"/>
                </a:lnTo>
                <a:lnTo>
                  <a:pt x="1500538" y="573637"/>
                </a:lnTo>
                <a:lnTo>
                  <a:pt x="1492653" y="554714"/>
                </a:lnTo>
                <a:lnTo>
                  <a:pt x="1475307" y="548406"/>
                </a:lnTo>
                <a:close/>
              </a:path>
              <a:path w="5529580" h="2630170">
                <a:moveTo>
                  <a:pt x="1532757" y="576207"/>
                </a:moveTo>
                <a:lnTo>
                  <a:pt x="1515411" y="582515"/>
                </a:lnTo>
                <a:lnTo>
                  <a:pt x="1507526" y="601437"/>
                </a:lnTo>
                <a:lnTo>
                  <a:pt x="1515411" y="620360"/>
                </a:lnTo>
                <a:lnTo>
                  <a:pt x="1532757" y="626668"/>
                </a:lnTo>
                <a:lnTo>
                  <a:pt x="1550103" y="620360"/>
                </a:lnTo>
                <a:lnTo>
                  <a:pt x="1557987" y="601437"/>
                </a:lnTo>
                <a:lnTo>
                  <a:pt x="1550103" y="582515"/>
                </a:lnTo>
                <a:lnTo>
                  <a:pt x="1532757" y="576207"/>
                </a:lnTo>
                <a:close/>
              </a:path>
              <a:path w="5529580" h="2630170">
                <a:moveTo>
                  <a:pt x="1587985" y="603479"/>
                </a:moveTo>
                <a:lnTo>
                  <a:pt x="1570639" y="609787"/>
                </a:lnTo>
                <a:lnTo>
                  <a:pt x="1562755" y="628710"/>
                </a:lnTo>
                <a:lnTo>
                  <a:pt x="1570639" y="647633"/>
                </a:lnTo>
                <a:lnTo>
                  <a:pt x="1587985" y="653940"/>
                </a:lnTo>
                <a:lnTo>
                  <a:pt x="1605331" y="647633"/>
                </a:lnTo>
                <a:lnTo>
                  <a:pt x="1613216" y="628710"/>
                </a:lnTo>
                <a:lnTo>
                  <a:pt x="1605331" y="609787"/>
                </a:lnTo>
                <a:lnTo>
                  <a:pt x="1587985" y="603479"/>
                </a:lnTo>
                <a:close/>
              </a:path>
              <a:path w="5529580" h="2630170">
                <a:moveTo>
                  <a:pt x="1641802" y="630034"/>
                </a:moveTo>
                <a:lnTo>
                  <a:pt x="1624456" y="636339"/>
                </a:lnTo>
                <a:lnTo>
                  <a:pt x="1616571" y="655253"/>
                </a:lnTo>
                <a:lnTo>
                  <a:pt x="1624456" y="674176"/>
                </a:lnTo>
                <a:lnTo>
                  <a:pt x="1641802" y="680483"/>
                </a:lnTo>
                <a:lnTo>
                  <a:pt x="1659147" y="674176"/>
                </a:lnTo>
                <a:lnTo>
                  <a:pt x="1667032" y="655253"/>
                </a:lnTo>
                <a:lnTo>
                  <a:pt x="1659147" y="636339"/>
                </a:lnTo>
                <a:lnTo>
                  <a:pt x="1641802" y="630034"/>
                </a:lnTo>
                <a:close/>
              </a:path>
              <a:path w="5529580" h="2630170">
                <a:moveTo>
                  <a:pt x="1694841" y="656720"/>
                </a:moveTo>
                <a:lnTo>
                  <a:pt x="1677495" y="663028"/>
                </a:lnTo>
                <a:lnTo>
                  <a:pt x="1669610" y="681951"/>
                </a:lnTo>
                <a:lnTo>
                  <a:pt x="1677495" y="700874"/>
                </a:lnTo>
                <a:lnTo>
                  <a:pt x="1694841" y="707182"/>
                </a:lnTo>
                <a:lnTo>
                  <a:pt x="1712186" y="700874"/>
                </a:lnTo>
                <a:lnTo>
                  <a:pt x="1720071" y="681951"/>
                </a:lnTo>
                <a:lnTo>
                  <a:pt x="1712186" y="663028"/>
                </a:lnTo>
                <a:lnTo>
                  <a:pt x="1694841" y="656720"/>
                </a:lnTo>
                <a:close/>
              </a:path>
              <a:path w="5529580" h="2630170">
                <a:moveTo>
                  <a:pt x="2722105" y="1176068"/>
                </a:moveTo>
                <a:lnTo>
                  <a:pt x="2704759" y="1182375"/>
                </a:lnTo>
                <a:lnTo>
                  <a:pt x="2696875" y="1201299"/>
                </a:lnTo>
                <a:lnTo>
                  <a:pt x="2704759" y="1220222"/>
                </a:lnTo>
                <a:lnTo>
                  <a:pt x="2722105" y="1226529"/>
                </a:lnTo>
                <a:lnTo>
                  <a:pt x="2739451" y="1220222"/>
                </a:lnTo>
                <a:lnTo>
                  <a:pt x="2747336" y="1201299"/>
                </a:lnTo>
                <a:lnTo>
                  <a:pt x="2739451" y="1182375"/>
                </a:lnTo>
                <a:lnTo>
                  <a:pt x="2722105" y="1176068"/>
                </a:lnTo>
                <a:close/>
              </a:path>
              <a:path w="5529580" h="2630170">
                <a:moveTo>
                  <a:pt x="2672483" y="1151933"/>
                </a:moveTo>
                <a:lnTo>
                  <a:pt x="2655137" y="1158240"/>
                </a:lnTo>
                <a:lnTo>
                  <a:pt x="2647252" y="1177163"/>
                </a:lnTo>
                <a:lnTo>
                  <a:pt x="2655137" y="1196086"/>
                </a:lnTo>
                <a:lnTo>
                  <a:pt x="2672483" y="1202393"/>
                </a:lnTo>
                <a:lnTo>
                  <a:pt x="2689829" y="1196086"/>
                </a:lnTo>
                <a:lnTo>
                  <a:pt x="2697713" y="1177163"/>
                </a:lnTo>
                <a:lnTo>
                  <a:pt x="2689829" y="1158240"/>
                </a:lnTo>
                <a:lnTo>
                  <a:pt x="2672483" y="1151933"/>
                </a:lnTo>
                <a:close/>
              </a:path>
              <a:path w="5529580" h="2630170">
                <a:moveTo>
                  <a:pt x="2623528" y="1128124"/>
                </a:moveTo>
                <a:lnTo>
                  <a:pt x="2606182" y="1134431"/>
                </a:lnTo>
                <a:lnTo>
                  <a:pt x="2598298" y="1153353"/>
                </a:lnTo>
                <a:lnTo>
                  <a:pt x="2606182" y="1172277"/>
                </a:lnTo>
                <a:lnTo>
                  <a:pt x="2623528" y="1178584"/>
                </a:lnTo>
                <a:lnTo>
                  <a:pt x="2640874" y="1172277"/>
                </a:lnTo>
                <a:lnTo>
                  <a:pt x="2648758" y="1153353"/>
                </a:lnTo>
                <a:lnTo>
                  <a:pt x="2640874" y="1134431"/>
                </a:lnTo>
                <a:lnTo>
                  <a:pt x="2623528" y="1128124"/>
                </a:lnTo>
                <a:close/>
              </a:path>
              <a:path w="5529580" h="2630170">
                <a:moveTo>
                  <a:pt x="2575506" y="1103429"/>
                </a:moveTo>
                <a:lnTo>
                  <a:pt x="2558160" y="1109737"/>
                </a:lnTo>
                <a:lnTo>
                  <a:pt x="2550275" y="1128660"/>
                </a:lnTo>
                <a:lnTo>
                  <a:pt x="2558160" y="1147582"/>
                </a:lnTo>
                <a:lnTo>
                  <a:pt x="2575506" y="1153889"/>
                </a:lnTo>
                <a:lnTo>
                  <a:pt x="2592851" y="1147582"/>
                </a:lnTo>
                <a:lnTo>
                  <a:pt x="2600736" y="1128660"/>
                </a:lnTo>
                <a:lnTo>
                  <a:pt x="2592851" y="1109737"/>
                </a:lnTo>
                <a:lnTo>
                  <a:pt x="2575506" y="1103429"/>
                </a:lnTo>
                <a:close/>
              </a:path>
              <a:path w="5529580" h="2630170">
                <a:moveTo>
                  <a:pt x="2528089" y="1079122"/>
                </a:moveTo>
                <a:lnTo>
                  <a:pt x="2510743" y="1085430"/>
                </a:lnTo>
                <a:lnTo>
                  <a:pt x="2502858" y="1104353"/>
                </a:lnTo>
                <a:lnTo>
                  <a:pt x="2510743" y="1123276"/>
                </a:lnTo>
                <a:lnTo>
                  <a:pt x="2528089" y="1129584"/>
                </a:lnTo>
                <a:lnTo>
                  <a:pt x="2545435" y="1123276"/>
                </a:lnTo>
                <a:lnTo>
                  <a:pt x="2553319" y="1104353"/>
                </a:lnTo>
                <a:lnTo>
                  <a:pt x="2545435" y="1085430"/>
                </a:lnTo>
                <a:lnTo>
                  <a:pt x="2528089" y="1079122"/>
                </a:lnTo>
                <a:close/>
              </a:path>
              <a:path w="5529580" h="2630170">
                <a:moveTo>
                  <a:pt x="2481293" y="1056820"/>
                </a:moveTo>
                <a:lnTo>
                  <a:pt x="2463947" y="1063128"/>
                </a:lnTo>
                <a:lnTo>
                  <a:pt x="2456063" y="1082051"/>
                </a:lnTo>
                <a:lnTo>
                  <a:pt x="2463947" y="1100964"/>
                </a:lnTo>
                <a:lnTo>
                  <a:pt x="2481293" y="1107269"/>
                </a:lnTo>
                <a:lnTo>
                  <a:pt x="2498639" y="1100964"/>
                </a:lnTo>
                <a:lnTo>
                  <a:pt x="2506524" y="1082051"/>
                </a:lnTo>
                <a:lnTo>
                  <a:pt x="2498639" y="1063128"/>
                </a:lnTo>
                <a:lnTo>
                  <a:pt x="2481293" y="1056820"/>
                </a:lnTo>
                <a:close/>
              </a:path>
              <a:path w="5529580" h="2630170">
                <a:moveTo>
                  <a:pt x="2434871" y="1033119"/>
                </a:moveTo>
                <a:lnTo>
                  <a:pt x="2417525" y="1039427"/>
                </a:lnTo>
                <a:lnTo>
                  <a:pt x="2409640" y="1058350"/>
                </a:lnTo>
                <a:lnTo>
                  <a:pt x="2417525" y="1077272"/>
                </a:lnTo>
                <a:lnTo>
                  <a:pt x="2434871" y="1083580"/>
                </a:lnTo>
                <a:lnTo>
                  <a:pt x="2452217" y="1077272"/>
                </a:lnTo>
                <a:lnTo>
                  <a:pt x="2460101" y="1058350"/>
                </a:lnTo>
                <a:lnTo>
                  <a:pt x="2452217" y="1039427"/>
                </a:lnTo>
                <a:lnTo>
                  <a:pt x="2434871" y="1033119"/>
                </a:lnTo>
                <a:close/>
              </a:path>
              <a:path w="5529580" h="2630170">
                <a:moveTo>
                  <a:pt x="2389007" y="1010024"/>
                </a:moveTo>
                <a:lnTo>
                  <a:pt x="2371661" y="1016332"/>
                </a:lnTo>
                <a:lnTo>
                  <a:pt x="2363777" y="1035255"/>
                </a:lnTo>
                <a:lnTo>
                  <a:pt x="2371661" y="1054169"/>
                </a:lnTo>
                <a:lnTo>
                  <a:pt x="2389007" y="1060473"/>
                </a:lnTo>
                <a:lnTo>
                  <a:pt x="2406353" y="1054169"/>
                </a:lnTo>
                <a:lnTo>
                  <a:pt x="2414238" y="1035255"/>
                </a:lnTo>
                <a:lnTo>
                  <a:pt x="2406353" y="1016332"/>
                </a:lnTo>
                <a:lnTo>
                  <a:pt x="2389007" y="1010024"/>
                </a:lnTo>
                <a:close/>
              </a:path>
              <a:path w="5529580" h="2630170">
                <a:moveTo>
                  <a:pt x="2343687" y="987659"/>
                </a:moveTo>
                <a:lnTo>
                  <a:pt x="2326341" y="993967"/>
                </a:lnTo>
                <a:lnTo>
                  <a:pt x="2318457" y="1012890"/>
                </a:lnTo>
                <a:lnTo>
                  <a:pt x="2326341" y="1031813"/>
                </a:lnTo>
                <a:lnTo>
                  <a:pt x="2343687" y="1038120"/>
                </a:lnTo>
                <a:lnTo>
                  <a:pt x="2361033" y="1031813"/>
                </a:lnTo>
                <a:lnTo>
                  <a:pt x="2368918" y="1012890"/>
                </a:lnTo>
                <a:lnTo>
                  <a:pt x="2361033" y="993967"/>
                </a:lnTo>
                <a:lnTo>
                  <a:pt x="2343687" y="987659"/>
                </a:lnTo>
                <a:close/>
              </a:path>
              <a:path w="5529580" h="2630170">
                <a:moveTo>
                  <a:pt x="2298538" y="963368"/>
                </a:moveTo>
                <a:lnTo>
                  <a:pt x="2281192" y="969676"/>
                </a:lnTo>
                <a:lnTo>
                  <a:pt x="2273307" y="988599"/>
                </a:lnTo>
                <a:lnTo>
                  <a:pt x="2281192" y="1007522"/>
                </a:lnTo>
                <a:lnTo>
                  <a:pt x="2298538" y="1013830"/>
                </a:lnTo>
                <a:lnTo>
                  <a:pt x="2315884" y="1007522"/>
                </a:lnTo>
                <a:lnTo>
                  <a:pt x="2323768" y="988599"/>
                </a:lnTo>
                <a:lnTo>
                  <a:pt x="2315884" y="969676"/>
                </a:lnTo>
                <a:lnTo>
                  <a:pt x="2298538" y="963368"/>
                </a:lnTo>
                <a:close/>
              </a:path>
              <a:path w="5529580" h="2630170">
                <a:moveTo>
                  <a:pt x="2253715" y="940584"/>
                </a:moveTo>
                <a:lnTo>
                  <a:pt x="2236370" y="946892"/>
                </a:lnTo>
                <a:lnTo>
                  <a:pt x="2228485" y="965815"/>
                </a:lnTo>
                <a:lnTo>
                  <a:pt x="2236370" y="984737"/>
                </a:lnTo>
                <a:lnTo>
                  <a:pt x="2253715" y="991045"/>
                </a:lnTo>
                <a:lnTo>
                  <a:pt x="2271061" y="984737"/>
                </a:lnTo>
                <a:lnTo>
                  <a:pt x="2278946" y="965815"/>
                </a:lnTo>
                <a:lnTo>
                  <a:pt x="2271061" y="946892"/>
                </a:lnTo>
                <a:lnTo>
                  <a:pt x="2253715" y="940584"/>
                </a:lnTo>
                <a:close/>
              </a:path>
              <a:path w="5529580" h="2630170">
                <a:moveTo>
                  <a:pt x="2209389" y="918514"/>
                </a:moveTo>
                <a:lnTo>
                  <a:pt x="2192043" y="924822"/>
                </a:lnTo>
                <a:lnTo>
                  <a:pt x="2184158" y="943745"/>
                </a:lnTo>
                <a:lnTo>
                  <a:pt x="2192043" y="962667"/>
                </a:lnTo>
                <a:lnTo>
                  <a:pt x="2209389" y="968975"/>
                </a:lnTo>
                <a:lnTo>
                  <a:pt x="2226735" y="962667"/>
                </a:lnTo>
                <a:lnTo>
                  <a:pt x="2234619" y="943745"/>
                </a:lnTo>
                <a:lnTo>
                  <a:pt x="2226735" y="924822"/>
                </a:lnTo>
                <a:lnTo>
                  <a:pt x="2209389" y="918514"/>
                </a:lnTo>
                <a:close/>
              </a:path>
              <a:path w="5529580" h="2630170">
                <a:moveTo>
                  <a:pt x="2165443" y="895078"/>
                </a:moveTo>
                <a:lnTo>
                  <a:pt x="2148102" y="901385"/>
                </a:lnTo>
                <a:lnTo>
                  <a:pt x="2140220" y="920308"/>
                </a:lnTo>
                <a:lnTo>
                  <a:pt x="2148102" y="939231"/>
                </a:lnTo>
                <a:lnTo>
                  <a:pt x="2165443" y="945538"/>
                </a:lnTo>
                <a:lnTo>
                  <a:pt x="2182784" y="939231"/>
                </a:lnTo>
                <a:lnTo>
                  <a:pt x="2190666" y="920308"/>
                </a:lnTo>
                <a:lnTo>
                  <a:pt x="2182784" y="901385"/>
                </a:lnTo>
                <a:lnTo>
                  <a:pt x="2165443" y="895078"/>
                </a:lnTo>
                <a:close/>
              </a:path>
              <a:path w="5529580" h="2630170">
                <a:moveTo>
                  <a:pt x="2121700" y="873365"/>
                </a:moveTo>
                <a:lnTo>
                  <a:pt x="2104354" y="879673"/>
                </a:lnTo>
                <a:lnTo>
                  <a:pt x="2096470" y="898595"/>
                </a:lnTo>
                <a:lnTo>
                  <a:pt x="2104354" y="917518"/>
                </a:lnTo>
                <a:lnTo>
                  <a:pt x="2121700" y="923826"/>
                </a:lnTo>
                <a:lnTo>
                  <a:pt x="2139046" y="917518"/>
                </a:lnTo>
                <a:lnTo>
                  <a:pt x="2146931" y="898595"/>
                </a:lnTo>
                <a:lnTo>
                  <a:pt x="2139046" y="879673"/>
                </a:lnTo>
                <a:lnTo>
                  <a:pt x="2121700" y="873365"/>
                </a:lnTo>
                <a:close/>
              </a:path>
              <a:path w="5529580" h="2630170">
                <a:moveTo>
                  <a:pt x="2077909" y="851000"/>
                </a:moveTo>
                <a:lnTo>
                  <a:pt x="2060569" y="857308"/>
                </a:lnTo>
                <a:lnTo>
                  <a:pt x="2052687" y="876231"/>
                </a:lnTo>
                <a:lnTo>
                  <a:pt x="2060569" y="895154"/>
                </a:lnTo>
                <a:lnTo>
                  <a:pt x="2077909" y="901461"/>
                </a:lnTo>
                <a:lnTo>
                  <a:pt x="2095250" y="895154"/>
                </a:lnTo>
                <a:lnTo>
                  <a:pt x="2103132" y="876231"/>
                </a:lnTo>
                <a:lnTo>
                  <a:pt x="2095250" y="857308"/>
                </a:lnTo>
                <a:lnTo>
                  <a:pt x="2077909" y="851000"/>
                </a:lnTo>
                <a:close/>
              </a:path>
              <a:path w="5529580" h="2630170">
                <a:moveTo>
                  <a:pt x="2033001" y="828263"/>
                </a:moveTo>
                <a:lnTo>
                  <a:pt x="2015655" y="834570"/>
                </a:lnTo>
                <a:lnTo>
                  <a:pt x="2007770" y="853493"/>
                </a:lnTo>
                <a:lnTo>
                  <a:pt x="2015655" y="872416"/>
                </a:lnTo>
                <a:lnTo>
                  <a:pt x="2033001" y="878723"/>
                </a:lnTo>
                <a:lnTo>
                  <a:pt x="2050347" y="872416"/>
                </a:lnTo>
                <a:lnTo>
                  <a:pt x="2058231" y="853493"/>
                </a:lnTo>
                <a:lnTo>
                  <a:pt x="2050347" y="834570"/>
                </a:lnTo>
                <a:lnTo>
                  <a:pt x="2033001" y="828263"/>
                </a:lnTo>
                <a:close/>
              </a:path>
              <a:path w="5529580" h="2630170">
                <a:moveTo>
                  <a:pt x="1987758" y="804857"/>
                </a:moveTo>
                <a:lnTo>
                  <a:pt x="1970412" y="811165"/>
                </a:lnTo>
                <a:lnTo>
                  <a:pt x="1962528" y="830088"/>
                </a:lnTo>
                <a:lnTo>
                  <a:pt x="1970412" y="849010"/>
                </a:lnTo>
                <a:lnTo>
                  <a:pt x="1987758" y="855318"/>
                </a:lnTo>
                <a:lnTo>
                  <a:pt x="2005104" y="849010"/>
                </a:lnTo>
                <a:lnTo>
                  <a:pt x="2012989" y="830088"/>
                </a:lnTo>
                <a:lnTo>
                  <a:pt x="2005104" y="811165"/>
                </a:lnTo>
                <a:lnTo>
                  <a:pt x="1987758" y="804857"/>
                </a:lnTo>
                <a:close/>
              </a:path>
              <a:path w="5529580" h="2630170">
                <a:moveTo>
                  <a:pt x="1941382" y="780395"/>
                </a:moveTo>
                <a:lnTo>
                  <a:pt x="1924036" y="786703"/>
                </a:lnTo>
                <a:lnTo>
                  <a:pt x="1916151" y="805626"/>
                </a:lnTo>
                <a:lnTo>
                  <a:pt x="1924036" y="824549"/>
                </a:lnTo>
                <a:lnTo>
                  <a:pt x="1941382" y="830856"/>
                </a:lnTo>
                <a:lnTo>
                  <a:pt x="1958728" y="824549"/>
                </a:lnTo>
                <a:lnTo>
                  <a:pt x="1966612" y="805626"/>
                </a:lnTo>
                <a:lnTo>
                  <a:pt x="1958728" y="786703"/>
                </a:lnTo>
                <a:lnTo>
                  <a:pt x="1941382" y="780395"/>
                </a:lnTo>
                <a:close/>
              </a:path>
              <a:path w="5529580" h="2630170">
                <a:moveTo>
                  <a:pt x="1894253" y="757157"/>
                </a:moveTo>
                <a:lnTo>
                  <a:pt x="1876913" y="763461"/>
                </a:lnTo>
                <a:lnTo>
                  <a:pt x="1869031" y="782375"/>
                </a:lnTo>
                <a:lnTo>
                  <a:pt x="1876913" y="801298"/>
                </a:lnTo>
                <a:lnTo>
                  <a:pt x="1894253" y="807606"/>
                </a:lnTo>
                <a:lnTo>
                  <a:pt x="1911594" y="801298"/>
                </a:lnTo>
                <a:lnTo>
                  <a:pt x="1919476" y="782375"/>
                </a:lnTo>
                <a:lnTo>
                  <a:pt x="1911594" y="763461"/>
                </a:lnTo>
                <a:lnTo>
                  <a:pt x="1894253" y="757157"/>
                </a:lnTo>
                <a:close/>
              </a:path>
              <a:path w="5529580" h="2630170">
                <a:moveTo>
                  <a:pt x="1845920" y="732917"/>
                </a:moveTo>
                <a:lnTo>
                  <a:pt x="1828579" y="739224"/>
                </a:lnTo>
                <a:lnTo>
                  <a:pt x="1820697" y="758147"/>
                </a:lnTo>
                <a:lnTo>
                  <a:pt x="1828579" y="777070"/>
                </a:lnTo>
                <a:lnTo>
                  <a:pt x="1845920" y="783377"/>
                </a:lnTo>
                <a:lnTo>
                  <a:pt x="1863260" y="777070"/>
                </a:lnTo>
                <a:lnTo>
                  <a:pt x="1871143" y="758147"/>
                </a:lnTo>
                <a:lnTo>
                  <a:pt x="1863260" y="739224"/>
                </a:lnTo>
                <a:lnTo>
                  <a:pt x="1845920" y="732917"/>
                </a:lnTo>
                <a:close/>
              </a:path>
              <a:path w="5529580" h="2630170">
                <a:moveTo>
                  <a:pt x="1796849" y="708610"/>
                </a:moveTo>
                <a:lnTo>
                  <a:pt x="1779504" y="714918"/>
                </a:lnTo>
                <a:lnTo>
                  <a:pt x="1771619" y="733841"/>
                </a:lnTo>
                <a:lnTo>
                  <a:pt x="1779504" y="752764"/>
                </a:lnTo>
                <a:lnTo>
                  <a:pt x="1796849" y="759072"/>
                </a:lnTo>
                <a:lnTo>
                  <a:pt x="1814195" y="752764"/>
                </a:lnTo>
                <a:lnTo>
                  <a:pt x="1822080" y="733841"/>
                </a:lnTo>
                <a:lnTo>
                  <a:pt x="1814195" y="714918"/>
                </a:lnTo>
                <a:lnTo>
                  <a:pt x="1796849" y="708610"/>
                </a:lnTo>
                <a:close/>
              </a:path>
              <a:path w="5529580" h="2630170">
                <a:moveTo>
                  <a:pt x="1746497" y="682564"/>
                </a:moveTo>
                <a:lnTo>
                  <a:pt x="1729151" y="688872"/>
                </a:lnTo>
                <a:lnTo>
                  <a:pt x="1721266" y="707794"/>
                </a:lnTo>
                <a:lnTo>
                  <a:pt x="1729151" y="726717"/>
                </a:lnTo>
                <a:lnTo>
                  <a:pt x="1746497" y="733025"/>
                </a:lnTo>
                <a:lnTo>
                  <a:pt x="1763842" y="726717"/>
                </a:lnTo>
                <a:lnTo>
                  <a:pt x="1771727" y="707794"/>
                </a:lnTo>
                <a:lnTo>
                  <a:pt x="1763842" y="688872"/>
                </a:lnTo>
                <a:lnTo>
                  <a:pt x="1746497" y="682564"/>
                </a:lnTo>
                <a:close/>
              </a:path>
              <a:path w="5529580" h="2630170">
                <a:moveTo>
                  <a:pt x="2772814" y="1203062"/>
                </a:moveTo>
                <a:lnTo>
                  <a:pt x="2755468" y="1209369"/>
                </a:lnTo>
                <a:lnTo>
                  <a:pt x="2747584" y="1228292"/>
                </a:lnTo>
                <a:lnTo>
                  <a:pt x="2755468" y="1247215"/>
                </a:lnTo>
                <a:lnTo>
                  <a:pt x="2772814" y="1253522"/>
                </a:lnTo>
                <a:lnTo>
                  <a:pt x="2790160" y="1247215"/>
                </a:lnTo>
                <a:lnTo>
                  <a:pt x="2798044" y="1228292"/>
                </a:lnTo>
                <a:lnTo>
                  <a:pt x="2790160" y="1209369"/>
                </a:lnTo>
                <a:lnTo>
                  <a:pt x="2772814" y="1203062"/>
                </a:lnTo>
                <a:close/>
              </a:path>
              <a:path w="5529580" h="2630170">
                <a:moveTo>
                  <a:pt x="2824596" y="1228051"/>
                </a:moveTo>
                <a:lnTo>
                  <a:pt x="2807250" y="1234359"/>
                </a:lnTo>
                <a:lnTo>
                  <a:pt x="2799365" y="1253282"/>
                </a:lnTo>
                <a:lnTo>
                  <a:pt x="2807250" y="1272205"/>
                </a:lnTo>
                <a:lnTo>
                  <a:pt x="2824596" y="1278512"/>
                </a:lnTo>
                <a:lnTo>
                  <a:pt x="2841942" y="1272205"/>
                </a:lnTo>
                <a:lnTo>
                  <a:pt x="2849826" y="1253282"/>
                </a:lnTo>
                <a:lnTo>
                  <a:pt x="2841942" y="1234359"/>
                </a:lnTo>
                <a:lnTo>
                  <a:pt x="2824596" y="1228051"/>
                </a:lnTo>
                <a:close/>
              </a:path>
              <a:path w="5529580" h="2630170">
                <a:moveTo>
                  <a:pt x="2877727" y="1254109"/>
                </a:moveTo>
                <a:lnTo>
                  <a:pt x="2860381" y="1260414"/>
                </a:lnTo>
                <a:lnTo>
                  <a:pt x="2852497" y="1279327"/>
                </a:lnTo>
                <a:lnTo>
                  <a:pt x="2860381" y="1298250"/>
                </a:lnTo>
                <a:lnTo>
                  <a:pt x="2877727" y="1304558"/>
                </a:lnTo>
                <a:lnTo>
                  <a:pt x="2895073" y="1298250"/>
                </a:lnTo>
                <a:lnTo>
                  <a:pt x="2902958" y="1279327"/>
                </a:lnTo>
                <a:lnTo>
                  <a:pt x="2895073" y="1260414"/>
                </a:lnTo>
                <a:lnTo>
                  <a:pt x="2877727" y="1254109"/>
                </a:lnTo>
                <a:close/>
              </a:path>
              <a:path w="5529580" h="2630170">
                <a:moveTo>
                  <a:pt x="2932210" y="1282861"/>
                </a:moveTo>
                <a:lnTo>
                  <a:pt x="2914864" y="1289168"/>
                </a:lnTo>
                <a:lnTo>
                  <a:pt x="2906980" y="1308092"/>
                </a:lnTo>
                <a:lnTo>
                  <a:pt x="2914864" y="1327014"/>
                </a:lnTo>
                <a:lnTo>
                  <a:pt x="2932210" y="1333321"/>
                </a:lnTo>
                <a:lnTo>
                  <a:pt x="2949556" y="1327014"/>
                </a:lnTo>
                <a:lnTo>
                  <a:pt x="2957441" y="1308092"/>
                </a:lnTo>
                <a:lnTo>
                  <a:pt x="2949556" y="1289168"/>
                </a:lnTo>
                <a:lnTo>
                  <a:pt x="2932210" y="1282861"/>
                </a:lnTo>
                <a:close/>
              </a:path>
              <a:path w="5529580" h="2630170">
                <a:moveTo>
                  <a:pt x="2988433" y="1309745"/>
                </a:moveTo>
                <a:lnTo>
                  <a:pt x="2971087" y="1316053"/>
                </a:lnTo>
                <a:lnTo>
                  <a:pt x="2963203" y="1334976"/>
                </a:lnTo>
                <a:lnTo>
                  <a:pt x="2971087" y="1353890"/>
                </a:lnTo>
                <a:lnTo>
                  <a:pt x="2988433" y="1360195"/>
                </a:lnTo>
                <a:lnTo>
                  <a:pt x="3005779" y="1353890"/>
                </a:lnTo>
                <a:lnTo>
                  <a:pt x="3013664" y="1334976"/>
                </a:lnTo>
                <a:lnTo>
                  <a:pt x="3005779" y="1316053"/>
                </a:lnTo>
                <a:lnTo>
                  <a:pt x="2988433" y="1309745"/>
                </a:lnTo>
                <a:close/>
              </a:path>
              <a:path w="5529580" h="2630170">
                <a:moveTo>
                  <a:pt x="3046630" y="1339239"/>
                </a:moveTo>
                <a:lnTo>
                  <a:pt x="3029284" y="1345546"/>
                </a:lnTo>
                <a:lnTo>
                  <a:pt x="3021399" y="1364469"/>
                </a:lnTo>
                <a:lnTo>
                  <a:pt x="3029284" y="1383392"/>
                </a:lnTo>
                <a:lnTo>
                  <a:pt x="3046630" y="1389700"/>
                </a:lnTo>
                <a:lnTo>
                  <a:pt x="3063976" y="1383392"/>
                </a:lnTo>
                <a:lnTo>
                  <a:pt x="3071860" y="1364469"/>
                </a:lnTo>
                <a:lnTo>
                  <a:pt x="3063976" y="1345546"/>
                </a:lnTo>
                <a:lnTo>
                  <a:pt x="3046630" y="1339239"/>
                </a:lnTo>
                <a:close/>
              </a:path>
              <a:path w="5529580" h="2630170">
                <a:moveTo>
                  <a:pt x="3107232" y="1367848"/>
                </a:moveTo>
                <a:lnTo>
                  <a:pt x="3089886" y="1374155"/>
                </a:lnTo>
                <a:lnTo>
                  <a:pt x="3082001" y="1393077"/>
                </a:lnTo>
                <a:lnTo>
                  <a:pt x="3089886" y="1412001"/>
                </a:lnTo>
                <a:lnTo>
                  <a:pt x="3107232" y="1418308"/>
                </a:lnTo>
                <a:lnTo>
                  <a:pt x="3124578" y="1412001"/>
                </a:lnTo>
                <a:lnTo>
                  <a:pt x="3132462" y="1393077"/>
                </a:lnTo>
                <a:lnTo>
                  <a:pt x="3124578" y="1374155"/>
                </a:lnTo>
                <a:lnTo>
                  <a:pt x="3107232" y="1367848"/>
                </a:lnTo>
                <a:close/>
              </a:path>
              <a:path w="5529580" h="2630170">
                <a:moveTo>
                  <a:pt x="3170506" y="1399159"/>
                </a:moveTo>
                <a:lnTo>
                  <a:pt x="3153160" y="1405466"/>
                </a:lnTo>
                <a:lnTo>
                  <a:pt x="3145275" y="1424389"/>
                </a:lnTo>
                <a:lnTo>
                  <a:pt x="3153160" y="1443303"/>
                </a:lnTo>
                <a:lnTo>
                  <a:pt x="3170506" y="1449608"/>
                </a:lnTo>
                <a:lnTo>
                  <a:pt x="3187852" y="1443303"/>
                </a:lnTo>
                <a:lnTo>
                  <a:pt x="3195736" y="1424389"/>
                </a:lnTo>
                <a:lnTo>
                  <a:pt x="3187852" y="1405466"/>
                </a:lnTo>
                <a:lnTo>
                  <a:pt x="3170506" y="1399159"/>
                </a:lnTo>
                <a:close/>
              </a:path>
              <a:path w="5529580" h="2630170">
                <a:moveTo>
                  <a:pt x="3237150" y="1431991"/>
                </a:moveTo>
                <a:lnTo>
                  <a:pt x="3219804" y="1438299"/>
                </a:lnTo>
                <a:lnTo>
                  <a:pt x="3211920" y="1457221"/>
                </a:lnTo>
                <a:lnTo>
                  <a:pt x="3219804" y="1476144"/>
                </a:lnTo>
                <a:lnTo>
                  <a:pt x="3237150" y="1482452"/>
                </a:lnTo>
                <a:lnTo>
                  <a:pt x="3254496" y="1476144"/>
                </a:lnTo>
                <a:lnTo>
                  <a:pt x="3262381" y="1457221"/>
                </a:lnTo>
                <a:lnTo>
                  <a:pt x="3254496" y="1438299"/>
                </a:lnTo>
                <a:lnTo>
                  <a:pt x="3237150" y="1431991"/>
                </a:lnTo>
                <a:close/>
              </a:path>
              <a:path w="5529580" h="2630170">
                <a:moveTo>
                  <a:pt x="3307662" y="1467060"/>
                </a:moveTo>
                <a:lnTo>
                  <a:pt x="3290316" y="1473368"/>
                </a:lnTo>
                <a:lnTo>
                  <a:pt x="3282431" y="1492291"/>
                </a:lnTo>
                <a:lnTo>
                  <a:pt x="3290316" y="1511214"/>
                </a:lnTo>
                <a:lnTo>
                  <a:pt x="3307662" y="1517522"/>
                </a:lnTo>
                <a:lnTo>
                  <a:pt x="3325008" y="1511214"/>
                </a:lnTo>
                <a:lnTo>
                  <a:pt x="3332892" y="1492291"/>
                </a:lnTo>
                <a:lnTo>
                  <a:pt x="3325008" y="1473368"/>
                </a:lnTo>
                <a:lnTo>
                  <a:pt x="3307662" y="1467060"/>
                </a:lnTo>
                <a:close/>
              </a:path>
              <a:path w="5529580" h="2630170">
                <a:moveTo>
                  <a:pt x="3383540" y="1502503"/>
                </a:moveTo>
                <a:lnTo>
                  <a:pt x="3366200" y="1508811"/>
                </a:lnTo>
                <a:lnTo>
                  <a:pt x="3358318" y="1527733"/>
                </a:lnTo>
                <a:lnTo>
                  <a:pt x="3366200" y="1546656"/>
                </a:lnTo>
                <a:lnTo>
                  <a:pt x="3383540" y="1552964"/>
                </a:lnTo>
                <a:lnTo>
                  <a:pt x="3400880" y="1546656"/>
                </a:lnTo>
                <a:lnTo>
                  <a:pt x="3408762" y="1527733"/>
                </a:lnTo>
                <a:lnTo>
                  <a:pt x="3400880" y="1508811"/>
                </a:lnTo>
                <a:lnTo>
                  <a:pt x="3383540" y="1502503"/>
                </a:lnTo>
                <a:close/>
              </a:path>
              <a:path w="5529580" h="2630170">
                <a:moveTo>
                  <a:pt x="3465118" y="1544483"/>
                </a:moveTo>
                <a:lnTo>
                  <a:pt x="3447772" y="1550791"/>
                </a:lnTo>
                <a:lnTo>
                  <a:pt x="3439887" y="1569714"/>
                </a:lnTo>
                <a:lnTo>
                  <a:pt x="3447772" y="1588637"/>
                </a:lnTo>
                <a:lnTo>
                  <a:pt x="3465118" y="1594945"/>
                </a:lnTo>
                <a:lnTo>
                  <a:pt x="3482464" y="1588637"/>
                </a:lnTo>
                <a:lnTo>
                  <a:pt x="3490348" y="1569714"/>
                </a:lnTo>
                <a:lnTo>
                  <a:pt x="3482464" y="1550791"/>
                </a:lnTo>
                <a:lnTo>
                  <a:pt x="3465118" y="1544483"/>
                </a:lnTo>
                <a:close/>
              </a:path>
              <a:path w="5529580" h="2630170">
                <a:moveTo>
                  <a:pt x="3555105" y="1587552"/>
                </a:moveTo>
                <a:lnTo>
                  <a:pt x="3537759" y="1593859"/>
                </a:lnTo>
                <a:lnTo>
                  <a:pt x="3529874" y="1612782"/>
                </a:lnTo>
                <a:lnTo>
                  <a:pt x="3537759" y="1631705"/>
                </a:lnTo>
                <a:lnTo>
                  <a:pt x="3555105" y="1638013"/>
                </a:lnTo>
                <a:lnTo>
                  <a:pt x="3572451" y="1631705"/>
                </a:lnTo>
                <a:lnTo>
                  <a:pt x="3580335" y="1612782"/>
                </a:lnTo>
                <a:lnTo>
                  <a:pt x="3572451" y="1593859"/>
                </a:lnTo>
                <a:lnTo>
                  <a:pt x="3555105" y="1587552"/>
                </a:lnTo>
                <a:close/>
              </a:path>
              <a:path w="5529580" h="2630170">
                <a:moveTo>
                  <a:pt x="3654194" y="1635368"/>
                </a:moveTo>
                <a:lnTo>
                  <a:pt x="3636848" y="1641673"/>
                </a:lnTo>
                <a:lnTo>
                  <a:pt x="3628964" y="1660588"/>
                </a:lnTo>
                <a:lnTo>
                  <a:pt x="3636848" y="1679510"/>
                </a:lnTo>
                <a:lnTo>
                  <a:pt x="3654194" y="1685818"/>
                </a:lnTo>
                <a:lnTo>
                  <a:pt x="3671540" y="1679510"/>
                </a:lnTo>
                <a:lnTo>
                  <a:pt x="3679424" y="1660588"/>
                </a:lnTo>
                <a:lnTo>
                  <a:pt x="3671540" y="1641673"/>
                </a:lnTo>
                <a:lnTo>
                  <a:pt x="3654194" y="1635368"/>
                </a:lnTo>
                <a:close/>
              </a:path>
              <a:path w="5529580" h="2630170">
                <a:moveTo>
                  <a:pt x="3763596" y="1690508"/>
                </a:moveTo>
                <a:lnTo>
                  <a:pt x="3746250" y="1696816"/>
                </a:lnTo>
                <a:lnTo>
                  <a:pt x="3738365" y="1715739"/>
                </a:lnTo>
                <a:lnTo>
                  <a:pt x="3746250" y="1734662"/>
                </a:lnTo>
                <a:lnTo>
                  <a:pt x="3763596" y="1740969"/>
                </a:lnTo>
                <a:lnTo>
                  <a:pt x="3780942" y="1734662"/>
                </a:lnTo>
                <a:lnTo>
                  <a:pt x="3788826" y="1715739"/>
                </a:lnTo>
                <a:lnTo>
                  <a:pt x="3780942" y="1696816"/>
                </a:lnTo>
                <a:lnTo>
                  <a:pt x="3763596" y="1690508"/>
                </a:lnTo>
                <a:close/>
              </a:path>
              <a:path w="5529580" h="2630170">
                <a:moveTo>
                  <a:pt x="3886759" y="1755910"/>
                </a:moveTo>
                <a:lnTo>
                  <a:pt x="3869413" y="1762218"/>
                </a:lnTo>
                <a:lnTo>
                  <a:pt x="3861528" y="1781140"/>
                </a:lnTo>
                <a:lnTo>
                  <a:pt x="3869413" y="1800063"/>
                </a:lnTo>
                <a:lnTo>
                  <a:pt x="3886759" y="1806371"/>
                </a:lnTo>
                <a:lnTo>
                  <a:pt x="3904105" y="1800063"/>
                </a:lnTo>
                <a:lnTo>
                  <a:pt x="3911989" y="1781140"/>
                </a:lnTo>
                <a:lnTo>
                  <a:pt x="3904105" y="1762218"/>
                </a:lnTo>
                <a:lnTo>
                  <a:pt x="3886759" y="1755910"/>
                </a:lnTo>
                <a:close/>
              </a:path>
              <a:path w="5529580" h="2630170">
                <a:moveTo>
                  <a:pt x="4031129" y="1829310"/>
                </a:moveTo>
                <a:lnTo>
                  <a:pt x="4013788" y="1835618"/>
                </a:lnTo>
                <a:lnTo>
                  <a:pt x="4005906" y="1854541"/>
                </a:lnTo>
                <a:lnTo>
                  <a:pt x="4013788" y="1873464"/>
                </a:lnTo>
                <a:lnTo>
                  <a:pt x="4031129" y="1879772"/>
                </a:lnTo>
                <a:lnTo>
                  <a:pt x="4048469" y="1873464"/>
                </a:lnTo>
                <a:lnTo>
                  <a:pt x="4056352" y="1854541"/>
                </a:lnTo>
                <a:lnTo>
                  <a:pt x="4048469" y="1835618"/>
                </a:lnTo>
                <a:lnTo>
                  <a:pt x="4031129" y="1829310"/>
                </a:lnTo>
                <a:close/>
              </a:path>
              <a:path w="5529580" h="2630170">
                <a:moveTo>
                  <a:pt x="4197398" y="1908426"/>
                </a:moveTo>
                <a:lnTo>
                  <a:pt x="4180052" y="1914734"/>
                </a:lnTo>
                <a:lnTo>
                  <a:pt x="4172168" y="1933657"/>
                </a:lnTo>
                <a:lnTo>
                  <a:pt x="4180052" y="1952580"/>
                </a:lnTo>
                <a:lnTo>
                  <a:pt x="4197398" y="1958888"/>
                </a:lnTo>
                <a:lnTo>
                  <a:pt x="4214744" y="1952580"/>
                </a:lnTo>
                <a:lnTo>
                  <a:pt x="4222629" y="1933657"/>
                </a:lnTo>
                <a:lnTo>
                  <a:pt x="4214744" y="1914734"/>
                </a:lnTo>
                <a:lnTo>
                  <a:pt x="4197398" y="1908426"/>
                </a:lnTo>
                <a:close/>
              </a:path>
              <a:path w="5529580" h="2630170">
                <a:moveTo>
                  <a:pt x="4390078" y="1995696"/>
                </a:moveTo>
                <a:lnTo>
                  <a:pt x="4372732" y="2002004"/>
                </a:lnTo>
                <a:lnTo>
                  <a:pt x="4364847" y="2020926"/>
                </a:lnTo>
                <a:lnTo>
                  <a:pt x="4372732" y="2039849"/>
                </a:lnTo>
                <a:lnTo>
                  <a:pt x="4390078" y="2046157"/>
                </a:lnTo>
                <a:lnTo>
                  <a:pt x="4407424" y="2039849"/>
                </a:lnTo>
                <a:lnTo>
                  <a:pt x="4415308" y="2020926"/>
                </a:lnTo>
                <a:lnTo>
                  <a:pt x="4407424" y="2002004"/>
                </a:lnTo>
                <a:lnTo>
                  <a:pt x="4390078" y="1995696"/>
                </a:lnTo>
                <a:close/>
              </a:path>
              <a:path w="5529580" h="2630170">
                <a:moveTo>
                  <a:pt x="4625485" y="2116420"/>
                </a:moveTo>
                <a:lnTo>
                  <a:pt x="4608139" y="2122728"/>
                </a:lnTo>
                <a:lnTo>
                  <a:pt x="4600254" y="2141651"/>
                </a:lnTo>
                <a:lnTo>
                  <a:pt x="4608139" y="2160565"/>
                </a:lnTo>
                <a:lnTo>
                  <a:pt x="4625485" y="2166869"/>
                </a:lnTo>
                <a:lnTo>
                  <a:pt x="4642831" y="2160565"/>
                </a:lnTo>
                <a:lnTo>
                  <a:pt x="4650715" y="2141651"/>
                </a:lnTo>
                <a:lnTo>
                  <a:pt x="4642831" y="2122728"/>
                </a:lnTo>
                <a:lnTo>
                  <a:pt x="4625485" y="2116420"/>
                </a:lnTo>
                <a:close/>
              </a:path>
              <a:path w="5529580" h="2630170">
                <a:moveTo>
                  <a:pt x="4901583" y="2255347"/>
                </a:moveTo>
                <a:lnTo>
                  <a:pt x="4884237" y="2261654"/>
                </a:lnTo>
                <a:lnTo>
                  <a:pt x="4876352" y="2280578"/>
                </a:lnTo>
                <a:lnTo>
                  <a:pt x="4884237" y="2299500"/>
                </a:lnTo>
                <a:lnTo>
                  <a:pt x="4901583" y="2305807"/>
                </a:lnTo>
                <a:lnTo>
                  <a:pt x="4918929" y="2299500"/>
                </a:lnTo>
                <a:lnTo>
                  <a:pt x="4926813" y="2280578"/>
                </a:lnTo>
                <a:lnTo>
                  <a:pt x="4918929" y="2261654"/>
                </a:lnTo>
                <a:lnTo>
                  <a:pt x="4901583" y="2255347"/>
                </a:lnTo>
                <a:close/>
              </a:path>
              <a:path w="5529580" h="2630170">
                <a:moveTo>
                  <a:pt x="5202290" y="2382858"/>
                </a:moveTo>
                <a:lnTo>
                  <a:pt x="5184949" y="2389166"/>
                </a:lnTo>
                <a:lnTo>
                  <a:pt x="5177067" y="2408088"/>
                </a:lnTo>
                <a:lnTo>
                  <a:pt x="5184949" y="2427003"/>
                </a:lnTo>
                <a:lnTo>
                  <a:pt x="5202290" y="2433307"/>
                </a:lnTo>
                <a:lnTo>
                  <a:pt x="5219630" y="2427003"/>
                </a:lnTo>
                <a:lnTo>
                  <a:pt x="5227513" y="2408088"/>
                </a:lnTo>
                <a:lnTo>
                  <a:pt x="5219630" y="2389166"/>
                </a:lnTo>
                <a:lnTo>
                  <a:pt x="5202290" y="2382858"/>
                </a:lnTo>
                <a:close/>
              </a:path>
              <a:path w="5529580" h="2630170">
                <a:moveTo>
                  <a:pt x="5503883" y="2579343"/>
                </a:moveTo>
                <a:lnTo>
                  <a:pt x="5486537" y="2585651"/>
                </a:lnTo>
                <a:lnTo>
                  <a:pt x="5478653" y="2604574"/>
                </a:lnTo>
                <a:lnTo>
                  <a:pt x="5486537" y="2623497"/>
                </a:lnTo>
                <a:lnTo>
                  <a:pt x="5503883" y="2629804"/>
                </a:lnTo>
                <a:lnTo>
                  <a:pt x="5521229" y="2623497"/>
                </a:lnTo>
                <a:lnTo>
                  <a:pt x="5529113" y="2604574"/>
                </a:lnTo>
                <a:lnTo>
                  <a:pt x="5521229" y="2585651"/>
                </a:lnTo>
                <a:lnTo>
                  <a:pt x="5503883" y="2579343"/>
                </a:lnTo>
                <a:close/>
              </a:path>
            </a:pathLst>
          </a:custGeom>
          <a:solidFill>
            <a:srgbClr val="C6812B"/>
          </a:solidFill>
        </p:spPr>
        <p:txBody>
          <a:bodyPr wrap="square" lIns="0" tIns="0" rIns="0" bIns="0" rtlCol="0"/>
          <a:lstStyle/>
          <a:p>
            <a:endParaRPr>
              <a:solidFill>
                <a:prstClr val="black"/>
              </a:solidFill>
              <a:latin typeface="Calibri"/>
            </a:endParaRPr>
          </a:p>
        </p:txBody>
      </p:sp>
      <p:sp>
        <p:nvSpPr>
          <p:cNvPr id="401" name="object 401"/>
          <p:cNvSpPr/>
          <p:nvPr/>
        </p:nvSpPr>
        <p:spPr>
          <a:xfrm>
            <a:off x="7952862" y="4715439"/>
            <a:ext cx="0" cy="1905"/>
          </a:xfrm>
          <a:custGeom>
            <a:avLst/>
            <a:gdLst/>
            <a:ahLst/>
            <a:cxnLst/>
            <a:rect l="l" t="t" r="r" b="b"/>
            <a:pathLst>
              <a:path h="1904">
                <a:moveTo>
                  <a:pt x="-5824" y="885"/>
                </a:moveTo>
                <a:lnTo>
                  <a:pt x="5824" y="885"/>
                </a:lnTo>
              </a:path>
            </a:pathLst>
          </a:custGeom>
          <a:ln w="3175">
            <a:solidFill>
              <a:srgbClr val="BC4C24"/>
            </a:solidFill>
          </a:ln>
        </p:spPr>
        <p:txBody>
          <a:bodyPr wrap="square" lIns="0" tIns="0" rIns="0" bIns="0" rtlCol="0"/>
          <a:lstStyle/>
          <a:p>
            <a:endParaRPr>
              <a:solidFill>
                <a:prstClr val="black"/>
              </a:solidFill>
              <a:latin typeface="Calibri"/>
            </a:endParaRPr>
          </a:p>
        </p:txBody>
      </p:sp>
      <p:sp>
        <p:nvSpPr>
          <p:cNvPr id="402" name="object 402"/>
          <p:cNvSpPr/>
          <p:nvPr/>
        </p:nvSpPr>
        <p:spPr>
          <a:xfrm>
            <a:off x="7927624" y="4715438"/>
            <a:ext cx="50800" cy="0"/>
          </a:xfrm>
          <a:custGeom>
            <a:avLst/>
            <a:gdLst/>
            <a:ahLst/>
            <a:cxnLst/>
            <a:rect l="l" t="t" r="r" b="b"/>
            <a:pathLst>
              <a:path w="50800">
                <a:moveTo>
                  <a:pt x="0" y="0"/>
                </a:moveTo>
                <a:lnTo>
                  <a:pt x="50460" y="0"/>
                </a:lnTo>
              </a:path>
            </a:pathLst>
          </a:custGeom>
          <a:ln w="11648">
            <a:solidFill>
              <a:srgbClr val="BC4C24"/>
            </a:solidFill>
          </a:ln>
        </p:spPr>
        <p:txBody>
          <a:bodyPr wrap="square" lIns="0" tIns="0" rIns="0" bIns="0" rtlCol="0"/>
          <a:lstStyle/>
          <a:p>
            <a:endParaRPr>
              <a:solidFill>
                <a:prstClr val="black"/>
              </a:solidFill>
              <a:latin typeface="Calibri"/>
            </a:endParaRPr>
          </a:p>
        </p:txBody>
      </p:sp>
      <p:sp>
        <p:nvSpPr>
          <p:cNvPr id="403" name="object 403"/>
          <p:cNvSpPr/>
          <p:nvPr/>
        </p:nvSpPr>
        <p:spPr>
          <a:xfrm>
            <a:off x="7952862" y="4767670"/>
            <a:ext cx="0" cy="8890"/>
          </a:xfrm>
          <a:custGeom>
            <a:avLst/>
            <a:gdLst/>
            <a:ahLst/>
            <a:cxnLst/>
            <a:rect l="l" t="t" r="r" b="b"/>
            <a:pathLst>
              <a:path h="8889">
                <a:moveTo>
                  <a:pt x="-5824" y="4286"/>
                </a:moveTo>
                <a:lnTo>
                  <a:pt x="5824" y="4286"/>
                </a:lnTo>
              </a:path>
            </a:pathLst>
          </a:custGeom>
          <a:ln w="8573">
            <a:solidFill>
              <a:srgbClr val="BC4C24"/>
            </a:solidFill>
          </a:ln>
        </p:spPr>
        <p:txBody>
          <a:bodyPr wrap="square" lIns="0" tIns="0" rIns="0" bIns="0" rtlCol="0"/>
          <a:lstStyle/>
          <a:p>
            <a:endParaRPr>
              <a:solidFill>
                <a:prstClr val="black"/>
              </a:solidFill>
              <a:latin typeface="Calibri"/>
            </a:endParaRPr>
          </a:p>
        </p:txBody>
      </p:sp>
      <p:sp>
        <p:nvSpPr>
          <p:cNvPr id="404" name="object 404"/>
          <p:cNvSpPr/>
          <p:nvPr/>
        </p:nvSpPr>
        <p:spPr>
          <a:xfrm>
            <a:off x="7927624" y="4776243"/>
            <a:ext cx="50800" cy="0"/>
          </a:xfrm>
          <a:custGeom>
            <a:avLst/>
            <a:gdLst/>
            <a:ahLst/>
            <a:cxnLst/>
            <a:rect l="l" t="t" r="r" b="b"/>
            <a:pathLst>
              <a:path w="50800">
                <a:moveTo>
                  <a:pt x="0" y="0"/>
                </a:moveTo>
                <a:lnTo>
                  <a:pt x="50460" y="0"/>
                </a:lnTo>
              </a:path>
            </a:pathLst>
          </a:custGeom>
          <a:ln w="11648">
            <a:solidFill>
              <a:srgbClr val="BC4C24"/>
            </a:solidFill>
          </a:ln>
        </p:spPr>
        <p:txBody>
          <a:bodyPr wrap="square" lIns="0" tIns="0" rIns="0" bIns="0" rtlCol="0"/>
          <a:lstStyle/>
          <a:p>
            <a:endParaRPr>
              <a:solidFill>
                <a:prstClr val="black"/>
              </a:solidFill>
              <a:latin typeface="Calibri"/>
            </a:endParaRPr>
          </a:p>
        </p:txBody>
      </p:sp>
      <p:sp>
        <p:nvSpPr>
          <p:cNvPr id="405" name="object 405"/>
          <p:cNvSpPr/>
          <p:nvPr/>
        </p:nvSpPr>
        <p:spPr>
          <a:xfrm>
            <a:off x="8253562" y="4875348"/>
            <a:ext cx="0" cy="39370"/>
          </a:xfrm>
          <a:custGeom>
            <a:avLst/>
            <a:gdLst/>
            <a:ahLst/>
            <a:cxnLst/>
            <a:rect l="l" t="t" r="r" b="b"/>
            <a:pathLst>
              <a:path h="39370">
                <a:moveTo>
                  <a:pt x="0" y="38921"/>
                </a:moveTo>
                <a:lnTo>
                  <a:pt x="0" y="0"/>
                </a:lnTo>
              </a:path>
            </a:pathLst>
          </a:custGeom>
          <a:ln w="11648">
            <a:solidFill>
              <a:srgbClr val="BC4C24"/>
            </a:solidFill>
          </a:ln>
        </p:spPr>
        <p:txBody>
          <a:bodyPr wrap="square" lIns="0" tIns="0" rIns="0" bIns="0" rtlCol="0"/>
          <a:lstStyle/>
          <a:p>
            <a:endParaRPr>
              <a:solidFill>
                <a:prstClr val="black"/>
              </a:solidFill>
              <a:latin typeface="Calibri"/>
            </a:endParaRPr>
          </a:p>
        </p:txBody>
      </p:sp>
      <p:sp>
        <p:nvSpPr>
          <p:cNvPr id="406" name="object 406"/>
          <p:cNvSpPr/>
          <p:nvPr/>
        </p:nvSpPr>
        <p:spPr>
          <a:xfrm>
            <a:off x="8228339" y="4875348"/>
            <a:ext cx="50800" cy="0"/>
          </a:xfrm>
          <a:custGeom>
            <a:avLst/>
            <a:gdLst/>
            <a:ahLst/>
            <a:cxnLst/>
            <a:rect l="l" t="t" r="r" b="b"/>
            <a:pathLst>
              <a:path w="50800">
                <a:moveTo>
                  <a:pt x="0" y="0"/>
                </a:moveTo>
                <a:lnTo>
                  <a:pt x="50445" y="0"/>
                </a:lnTo>
              </a:path>
            </a:pathLst>
          </a:custGeom>
          <a:ln w="11648">
            <a:solidFill>
              <a:srgbClr val="BC4C24"/>
            </a:solidFill>
          </a:ln>
        </p:spPr>
        <p:txBody>
          <a:bodyPr wrap="square" lIns="0" tIns="0" rIns="0" bIns="0" rtlCol="0"/>
          <a:lstStyle/>
          <a:p>
            <a:endParaRPr>
              <a:solidFill>
                <a:prstClr val="black"/>
              </a:solidFill>
              <a:latin typeface="Calibri"/>
            </a:endParaRPr>
          </a:p>
        </p:txBody>
      </p:sp>
      <p:sp>
        <p:nvSpPr>
          <p:cNvPr id="407" name="object 407"/>
          <p:cNvSpPr/>
          <p:nvPr/>
        </p:nvSpPr>
        <p:spPr>
          <a:xfrm>
            <a:off x="8253562" y="4964730"/>
            <a:ext cx="0" cy="101600"/>
          </a:xfrm>
          <a:custGeom>
            <a:avLst/>
            <a:gdLst/>
            <a:ahLst/>
            <a:cxnLst/>
            <a:rect l="l" t="t" r="r" b="b"/>
            <a:pathLst>
              <a:path h="101600">
                <a:moveTo>
                  <a:pt x="0" y="0"/>
                </a:moveTo>
                <a:lnTo>
                  <a:pt x="0" y="101480"/>
                </a:lnTo>
              </a:path>
            </a:pathLst>
          </a:custGeom>
          <a:ln w="11648">
            <a:solidFill>
              <a:srgbClr val="BC4C24"/>
            </a:solidFill>
          </a:ln>
        </p:spPr>
        <p:txBody>
          <a:bodyPr wrap="square" lIns="0" tIns="0" rIns="0" bIns="0" rtlCol="0"/>
          <a:lstStyle/>
          <a:p>
            <a:endParaRPr>
              <a:solidFill>
                <a:prstClr val="black"/>
              </a:solidFill>
              <a:latin typeface="Calibri"/>
            </a:endParaRPr>
          </a:p>
        </p:txBody>
      </p:sp>
      <p:sp>
        <p:nvSpPr>
          <p:cNvPr id="408" name="object 408"/>
          <p:cNvSpPr/>
          <p:nvPr/>
        </p:nvSpPr>
        <p:spPr>
          <a:xfrm>
            <a:off x="8228339" y="5066211"/>
            <a:ext cx="50800" cy="0"/>
          </a:xfrm>
          <a:custGeom>
            <a:avLst/>
            <a:gdLst/>
            <a:ahLst/>
            <a:cxnLst/>
            <a:rect l="l" t="t" r="r" b="b"/>
            <a:pathLst>
              <a:path w="50800">
                <a:moveTo>
                  <a:pt x="0" y="0"/>
                </a:moveTo>
                <a:lnTo>
                  <a:pt x="50445" y="0"/>
                </a:lnTo>
              </a:path>
            </a:pathLst>
          </a:custGeom>
          <a:ln w="11648">
            <a:solidFill>
              <a:srgbClr val="BC4C24"/>
            </a:solidFill>
          </a:ln>
        </p:spPr>
        <p:txBody>
          <a:bodyPr wrap="square" lIns="0" tIns="0" rIns="0" bIns="0" rtlCol="0"/>
          <a:lstStyle/>
          <a:p>
            <a:endParaRPr>
              <a:solidFill>
                <a:prstClr val="black"/>
              </a:solidFill>
              <a:latin typeface="Calibri"/>
            </a:endParaRPr>
          </a:p>
        </p:txBody>
      </p:sp>
      <p:sp>
        <p:nvSpPr>
          <p:cNvPr id="409" name="object 409"/>
          <p:cNvSpPr/>
          <p:nvPr/>
        </p:nvSpPr>
        <p:spPr>
          <a:xfrm>
            <a:off x="3051273" y="2567368"/>
            <a:ext cx="5227955" cy="2397760"/>
          </a:xfrm>
          <a:custGeom>
            <a:avLst/>
            <a:gdLst/>
            <a:ahLst/>
            <a:cxnLst/>
            <a:rect l="l" t="t" r="r" b="b"/>
            <a:pathLst>
              <a:path w="5227955" h="2397760">
                <a:moveTo>
                  <a:pt x="25228" y="0"/>
                </a:moveTo>
                <a:lnTo>
                  <a:pt x="7883" y="6304"/>
                </a:lnTo>
                <a:lnTo>
                  <a:pt x="0" y="25219"/>
                </a:lnTo>
                <a:lnTo>
                  <a:pt x="7883" y="44142"/>
                </a:lnTo>
                <a:lnTo>
                  <a:pt x="25228" y="50450"/>
                </a:lnTo>
                <a:lnTo>
                  <a:pt x="42573" y="44142"/>
                </a:lnTo>
                <a:lnTo>
                  <a:pt x="50457" y="25219"/>
                </a:lnTo>
                <a:lnTo>
                  <a:pt x="42573" y="6304"/>
                </a:lnTo>
                <a:lnTo>
                  <a:pt x="25228" y="0"/>
                </a:lnTo>
                <a:close/>
              </a:path>
              <a:path w="5227955" h="2397760">
                <a:moveTo>
                  <a:pt x="145778" y="36518"/>
                </a:moveTo>
                <a:lnTo>
                  <a:pt x="128432" y="42825"/>
                </a:lnTo>
                <a:lnTo>
                  <a:pt x="120548" y="61748"/>
                </a:lnTo>
                <a:lnTo>
                  <a:pt x="128432" y="80671"/>
                </a:lnTo>
                <a:lnTo>
                  <a:pt x="145778" y="86979"/>
                </a:lnTo>
                <a:lnTo>
                  <a:pt x="163123" y="80671"/>
                </a:lnTo>
                <a:lnTo>
                  <a:pt x="171008" y="61748"/>
                </a:lnTo>
                <a:lnTo>
                  <a:pt x="163123" y="42825"/>
                </a:lnTo>
                <a:lnTo>
                  <a:pt x="145778" y="36518"/>
                </a:lnTo>
                <a:close/>
              </a:path>
              <a:path w="5227955" h="2397760">
                <a:moveTo>
                  <a:pt x="260906" y="76076"/>
                </a:moveTo>
                <a:lnTo>
                  <a:pt x="243560" y="82383"/>
                </a:lnTo>
                <a:lnTo>
                  <a:pt x="235676" y="101306"/>
                </a:lnTo>
                <a:lnTo>
                  <a:pt x="243560" y="120229"/>
                </a:lnTo>
                <a:lnTo>
                  <a:pt x="260906" y="126537"/>
                </a:lnTo>
                <a:lnTo>
                  <a:pt x="278252" y="120229"/>
                </a:lnTo>
                <a:lnTo>
                  <a:pt x="286137" y="101306"/>
                </a:lnTo>
                <a:lnTo>
                  <a:pt x="278252" y="82383"/>
                </a:lnTo>
                <a:lnTo>
                  <a:pt x="260906" y="76076"/>
                </a:lnTo>
                <a:close/>
              </a:path>
              <a:path w="5227955" h="2397760">
                <a:moveTo>
                  <a:pt x="362558" y="113211"/>
                </a:moveTo>
                <a:lnTo>
                  <a:pt x="345213" y="119518"/>
                </a:lnTo>
                <a:lnTo>
                  <a:pt x="337328" y="138441"/>
                </a:lnTo>
                <a:lnTo>
                  <a:pt x="345213" y="157364"/>
                </a:lnTo>
                <a:lnTo>
                  <a:pt x="362558" y="163671"/>
                </a:lnTo>
                <a:lnTo>
                  <a:pt x="379904" y="157364"/>
                </a:lnTo>
                <a:lnTo>
                  <a:pt x="387789" y="138441"/>
                </a:lnTo>
                <a:lnTo>
                  <a:pt x="379904" y="119518"/>
                </a:lnTo>
                <a:lnTo>
                  <a:pt x="362558" y="113211"/>
                </a:lnTo>
                <a:close/>
              </a:path>
              <a:path w="5227955" h="2397760">
                <a:moveTo>
                  <a:pt x="458479" y="147892"/>
                </a:moveTo>
                <a:lnTo>
                  <a:pt x="441133" y="154199"/>
                </a:lnTo>
                <a:lnTo>
                  <a:pt x="433249" y="173122"/>
                </a:lnTo>
                <a:lnTo>
                  <a:pt x="441133" y="192045"/>
                </a:lnTo>
                <a:lnTo>
                  <a:pt x="458479" y="198353"/>
                </a:lnTo>
                <a:lnTo>
                  <a:pt x="475825" y="192045"/>
                </a:lnTo>
                <a:lnTo>
                  <a:pt x="483709" y="173122"/>
                </a:lnTo>
                <a:lnTo>
                  <a:pt x="475825" y="154199"/>
                </a:lnTo>
                <a:lnTo>
                  <a:pt x="458479" y="147892"/>
                </a:lnTo>
                <a:close/>
              </a:path>
              <a:path w="5227955" h="2397760">
                <a:moveTo>
                  <a:pt x="547069" y="182479"/>
                </a:moveTo>
                <a:lnTo>
                  <a:pt x="529723" y="188787"/>
                </a:lnTo>
                <a:lnTo>
                  <a:pt x="521839" y="207710"/>
                </a:lnTo>
                <a:lnTo>
                  <a:pt x="529723" y="226633"/>
                </a:lnTo>
                <a:lnTo>
                  <a:pt x="547069" y="232941"/>
                </a:lnTo>
                <a:lnTo>
                  <a:pt x="564415" y="226633"/>
                </a:lnTo>
                <a:lnTo>
                  <a:pt x="572300" y="207710"/>
                </a:lnTo>
                <a:lnTo>
                  <a:pt x="564415" y="188787"/>
                </a:lnTo>
                <a:lnTo>
                  <a:pt x="547069" y="182479"/>
                </a:lnTo>
                <a:close/>
              </a:path>
              <a:path w="5227955" h="2397760">
                <a:moveTo>
                  <a:pt x="631481" y="218093"/>
                </a:moveTo>
                <a:lnTo>
                  <a:pt x="614135" y="224400"/>
                </a:lnTo>
                <a:lnTo>
                  <a:pt x="606251" y="243324"/>
                </a:lnTo>
                <a:lnTo>
                  <a:pt x="614135" y="262246"/>
                </a:lnTo>
                <a:lnTo>
                  <a:pt x="631481" y="268553"/>
                </a:lnTo>
                <a:lnTo>
                  <a:pt x="648827" y="262246"/>
                </a:lnTo>
                <a:lnTo>
                  <a:pt x="656711" y="243324"/>
                </a:lnTo>
                <a:lnTo>
                  <a:pt x="648827" y="224400"/>
                </a:lnTo>
                <a:lnTo>
                  <a:pt x="631481" y="218093"/>
                </a:lnTo>
                <a:close/>
              </a:path>
              <a:path w="5227955" h="2397760">
                <a:moveTo>
                  <a:pt x="715753" y="253395"/>
                </a:moveTo>
                <a:lnTo>
                  <a:pt x="698407" y="259703"/>
                </a:lnTo>
                <a:lnTo>
                  <a:pt x="690523" y="278626"/>
                </a:lnTo>
                <a:lnTo>
                  <a:pt x="698407" y="297549"/>
                </a:lnTo>
                <a:lnTo>
                  <a:pt x="715753" y="303857"/>
                </a:lnTo>
                <a:lnTo>
                  <a:pt x="733099" y="297549"/>
                </a:lnTo>
                <a:lnTo>
                  <a:pt x="740984" y="278626"/>
                </a:lnTo>
                <a:lnTo>
                  <a:pt x="733099" y="259703"/>
                </a:lnTo>
                <a:lnTo>
                  <a:pt x="715753" y="253395"/>
                </a:lnTo>
                <a:close/>
              </a:path>
              <a:path w="5227955" h="2397760">
                <a:moveTo>
                  <a:pt x="799217" y="289008"/>
                </a:moveTo>
                <a:lnTo>
                  <a:pt x="781872" y="295316"/>
                </a:lnTo>
                <a:lnTo>
                  <a:pt x="773987" y="314239"/>
                </a:lnTo>
                <a:lnTo>
                  <a:pt x="781872" y="333161"/>
                </a:lnTo>
                <a:lnTo>
                  <a:pt x="799217" y="339469"/>
                </a:lnTo>
                <a:lnTo>
                  <a:pt x="816563" y="333161"/>
                </a:lnTo>
                <a:lnTo>
                  <a:pt x="824448" y="314239"/>
                </a:lnTo>
                <a:lnTo>
                  <a:pt x="816563" y="295316"/>
                </a:lnTo>
                <a:lnTo>
                  <a:pt x="799217" y="289008"/>
                </a:lnTo>
                <a:close/>
              </a:path>
              <a:path w="5227955" h="2397760">
                <a:moveTo>
                  <a:pt x="878396" y="325150"/>
                </a:moveTo>
                <a:lnTo>
                  <a:pt x="861050" y="331457"/>
                </a:lnTo>
                <a:lnTo>
                  <a:pt x="853165" y="350379"/>
                </a:lnTo>
                <a:lnTo>
                  <a:pt x="861050" y="369303"/>
                </a:lnTo>
                <a:lnTo>
                  <a:pt x="878396" y="375610"/>
                </a:lnTo>
                <a:lnTo>
                  <a:pt x="895742" y="369303"/>
                </a:lnTo>
                <a:lnTo>
                  <a:pt x="903626" y="350379"/>
                </a:lnTo>
                <a:lnTo>
                  <a:pt x="895742" y="331457"/>
                </a:lnTo>
                <a:lnTo>
                  <a:pt x="878396" y="325150"/>
                </a:lnTo>
                <a:close/>
              </a:path>
              <a:path w="5227955" h="2397760">
                <a:moveTo>
                  <a:pt x="953754" y="357932"/>
                </a:moveTo>
                <a:lnTo>
                  <a:pt x="936408" y="364237"/>
                </a:lnTo>
                <a:lnTo>
                  <a:pt x="928523" y="383151"/>
                </a:lnTo>
                <a:lnTo>
                  <a:pt x="936408" y="402074"/>
                </a:lnTo>
                <a:lnTo>
                  <a:pt x="953754" y="408381"/>
                </a:lnTo>
                <a:lnTo>
                  <a:pt x="971100" y="402074"/>
                </a:lnTo>
                <a:lnTo>
                  <a:pt x="978984" y="383151"/>
                </a:lnTo>
                <a:lnTo>
                  <a:pt x="971100" y="364237"/>
                </a:lnTo>
                <a:lnTo>
                  <a:pt x="953754" y="357932"/>
                </a:lnTo>
                <a:close/>
              </a:path>
              <a:path w="5227955" h="2397760">
                <a:moveTo>
                  <a:pt x="1026913" y="389681"/>
                </a:moveTo>
                <a:lnTo>
                  <a:pt x="1009573" y="395989"/>
                </a:lnTo>
                <a:lnTo>
                  <a:pt x="1001690" y="414912"/>
                </a:lnTo>
                <a:lnTo>
                  <a:pt x="1009573" y="433835"/>
                </a:lnTo>
                <a:lnTo>
                  <a:pt x="1026913" y="440143"/>
                </a:lnTo>
                <a:lnTo>
                  <a:pt x="1044254" y="433835"/>
                </a:lnTo>
                <a:lnTo>
                  <a:pt x="1052136" y="414912"/>
                </a:lnTo>
                <a:lnTo>
                  <a:pt x="1044254" y="395989"/>
                </a:lnTo>
                <a:lnTo>
                  <a:pt x="1026913" y="389681"/>
                </a:lnTo>
                <a:close/>
              </a:path>
              <a:path w="5227955" h="2397760">
                <a:moveTo>
                  <a:pt x="1097929" y="423896"/>
                </a:moveTo>
                <a:lnTo>
                  <a:pt x="1080583" y="430204"/>
                </a:lnTo>
                <a:lnTo>
                  <a:pt x="1072699" y="449127"/>
                </a:lnTo>
                <a:lnTo>
                  <a:pt x="1080583" y="468050"/>
                </a:lnTo>
                <a:lnTo>
                  <a:pt x="1097929" y="474358"/>
                </a:lnTo>
                <a:lnTo>
                  <a:pt x="1115275" y="468050"/>
                </a:lnTo>
                <a:lnTo>
                  <a:pt x="1123160" y="449127"/>
                </a:lnTo>
                <a:lnTo>
                  <a:pt x="1115275" y="430204"/>
                </a:lnTo>
                <a:lnTo>
                  <a:pt x="1097929" y="423896"/>
                </a:lnTo>
                <a:close/>
              </a:path>
              <a:path w="5227955" h="2397760">
                <a:moveTo>
                  <a:pt x="1165755" y="454447"/>
                </a:moveTo>
                <a:lnTo>
                  <a:pt x="1148409" y="460755"/>
                </a:lnTo>
                <a:lnTo>
                  <a:pt x="1140524" y="479677"/>
                </a:lnTo>
                <a:lnTo>
                  <a:pt x="1148409" y="498600"/>
                </a:lnTo>
                <a:lnTo>
                  <a:pt x="1165755" y="504908"/>
                </a:lnTo>
                <a:lnTo>
                  <a:pt x="1183101" y="498600"/>
                </a:lnTo>
                <a:lnTo>
                  <a:pt x="1190985" y="479677"/>
                </a:lnTo>
                <a:lnTo>
                  <a:pt x="1183101" y="460755"/>
                </a:lnTo>
                <a:lnTo>
                  <a:pt x="1165755" y="454447"/>
                </a:lnTo>
                <a:close/>
              </a:path>
              <a:path w="5227955" h="2397760">
                <a:moveTo>
                  <a:pt x="1231684" y="486286"/>
                </a:moveTo>
                <a:lnTo>
                  <a:pt x="1214338" y="492593"/>
                </a:lnTo>
                <a:lnTo>
                  <a:pt x="1206454" y="511516"/>
                </a:lnTo>
                <a:lnTo>
                  <a:pt x="1214338" y="530439"/>
                </a:lnTo>
                <a:lnTo>
                  <a:pt x="1231684" y="536747"/>
                </a:lnTo>
                <a:lnTo>
                  <a:pt x="1249030" y="530439"/>
                </a:lnTo>
                <a:lnTo>
                  <a:pt x="1256915" y="511516"/>
                </a:lnTo>
                <a:lnTo>
                  <a:pt x="1249030" y="492593"/>
                </a:lnTo>
                <a:lnTo>
                  <a:pt x="1231684" y="486286"/>
                </a:lnTo>
                <a:close/>
              </a:path>
              <a:path w="5227955" h="2397760">
                <a:moveTo>
                  <a:pt x="1295781" y="515485"/>
                </a:moveTo>
                <a:lnTo>
                  <a:pt x="1278435" y="521792"/>
                </a:lnTo>
                <a:lnTo>
                  <a:pt x="1270551" y="540714"/>
                </a:lnTo>
                <a:lnTo>
                  <a:pt x="1278435" y="559637"/>
                </a:lnTo>
                <a:lnTo>
                  <a:pt x="1295781" y="565945"/>
                </a:lnTo>
                <a:lnTo>
                  <a:pt x="1313127" y="559637"/>
                </a:lnTo>
                <a:lnTo>
                  <a:pt x="1321012" y="540714"/>
                </a:lnTo>
                <a:lnTo>
                  <a:pt x="1313127" y="521792"/>
                </a:lnTo>
                <a:lnTo>
                  <a:pt x="1295781" y="515485"/>
                </a:lnTo>
                <a:close/>
              </a:path>
              <a:path w="5227955" h="2397760">
                <a:moveTo>
                  <a:pt x="1357222" y="543596"/>
                </a:moveTo>
                <a:lnTo>
                  <a:pt x="1339877" y="549903"/>
                </a:lnTo>
                <a:lnTo>
                  <a:pt x="1331992" y="568826"/>
                </a:lnTo>
                <a:lnTo>
                  <a:pt x="1339877" y="587749"/>
                </a:lnTo>
                <a:lnTo>
                  <a:pt x="1357222" y="594057"/>
                </a:lnTo>
                <a:lnTo>
                  <a:pt x="1374568" y="587749"/>
                </a:lnTo>
                <a:lnTo>
                  <a:pt x="1382453" y="568826"/>
                </a:lnTo>
                <a:lnTo>
                  <a:pt x="1374568" y="549903"/>
                </a:lnTo>
                <a:lnTo>
                  <a:pt x="1357222" y="543596"/>
                </a:lnTo>
                <a:close/>
              </a:path>
              <a:path w="5227955" h="2397760">
                <a:moveTo>
                  <a:pt x="1417050" y="571874"/>
                </a:moveTo>
                <a:lnTo>
                  <a:pt x="1399704" y="578179"/>
                </a:lnTo>
                <a:lnTo>
                  <a:pt x="1391819" y="597093"/>
                </a:lnTo>
                <a:lnTo>
                  <a:pt x="1399704" y="616016"/>
                </a:lnTo>
                <a:lnTo>
                  <a:pt x="1417050" y="622323"/>
                </a:lnTo>
                <a:lnTo>
                  <a:pt x="1434396" y="616016"/>
                </a:lnTo>
                <a:lnTo>
                  <a:pt x="1442280" y="597093"/>
                </a:lnTo>
                <a:lnTo>
                  <a:pt x="1434396" y="578179"/>
                </a:lnTo>
                <a:lnTo>
                  <a:pt x="1417050" y="571874"/>
                </a:lnTo>
                <a:close/>
              </a:path>
              <a:path w="5227955" h="2397760">
                <a:moveTo>
                  <a:pt x="1475307" y="597893"/>
                </a:moveTo>
                <a:lnTo>
                  <a:pt x="1457961" y="604200"/>
                </a:lnTo>
                <a:lnTo>
                  <a:pt x="1450077" y="623123"/>
                </a:lnTo>
                <a:lnTo>
                  <a:pt x="1457961" y="642046"/>
                </a:lnTo>
                <a:lnTo>
                  <a:pt x="1475307" y="648354"/>
                </a:lnTo>
                <a:lnTo>
                  <a:pt x="1492653" y="642046"/>
                </a:lnTo>
                <a:lnTo>
                  <a:pt x="1500538" y="623123"/>
                </a:lnTo>
                <a:lnTo>
                  <a:pt x="1492653" y="604200"/>
                </a:lnTo>
                <a:lnTo>
                  <a:pt x="1475307" y="597893"/>
                </a:lnTo>
                <a:close/>
              </a:path>
              <a:path w="5227955" h="2397760">
                <a:moveTo>
                  <a:pt x="1532757" y="622479"/>
                </a:moveTo>
                <a:lnTo>
                  <a:pt x="1515411" y="628786"/>
                </a:lnTo>
                <a:lnTo>
                  <a:pt x="1507526" y="647709"/>
                </a:lnTo>
                <a:lnTo>
                  <a:pt x="1515411" y="666632"/>
                </a:lnTo>
                <a:lnTo>
                  <a:pt x="1532757" y="672939"/>
                </a:lnTo>
                <a:lnTo>
                  <a:pt x="1550103" y="666632"/>
                </a:lnTo>
                <a:lnTo>
                  <a:pt x="1557987" y="647709"/>
                </a:lnTo>
                <a:lnTo>
                  <a:pt x="1550103" y="628786"/>
                </a:lnTo>
                <a:lnTo>
                  <a:pt x="1532757" y="622479"/>
                </a:lnTo>
                <a:close/>
              </a:path>
              <a:path w="5227955" h="2397760">
                <a:moveTo>
                  <a:pt x="1587985" y="649348"/>
                </a:moveTo>
                <a:lnTo>
                  <a:pt x="1570639" y="655656"/>
                </a:lnTo>
                <a:lnTo>
                  <a:pt x="1562755" y="674579"/>
                </a:lnTo>
                <a:lnTo>
                  <a:pt x="1570639" y="693501"/>
                </a:lnTo>
                <a:lnTo>
                  <a:pt x="1587985" y="699809"/>
                </a:lnTo>
                <a:lnTo>
                  <a:pt x="1605331" y="693501"/>
                </a:lnTo>
                <a:lnTo>
                  <a:pt x="1613216" y="674579"/>
                </a:lnTo>
                <a:lnTo>
                  <a:pt x="1605331" y="655656"/>
                </a:lnTo>
                <a:lnTo>
                  <a:pt x="1587985" y="649348"/>
                </a:lnTo>
                <a:close/>
              </a:path>
              <a:path w="5227955" h="2397760">
                <a:moveTo>
                  <a:pt x="1641802" y="676248"/>
                </a:moveTo>
                <a:lnTo>
                  <a:pt x="1624456" y="682556"/>
                </a:lnTo>
                <a:lnTo>
                  <a:pt x="1616571" y="701479"/>
                </a:lnTo>
                <a:lnTo>
                  <a:pt x="1624456" y="720401"/>
                </a:lnTo>
                <a:lnTo>
                  <a:pt x="1641802" y="726708"/>
                </a:lnTo>
                <a:lnTo>
                  <a:pt x="1659147" y="720401"/>
                </a:lnTo>
                <a:lnTo>
                  <a:pt x="1667032" y="701479"/>
                </a:lnTo>
                <a:lnTo>
                  <a:pt x="1659147" y="682556"/>
                </a:lnTo>
                <a:lnTo>
                  <a:pt x="1641802" y="676248"/>
                </a:lnTo>
                <a:close/>
              </a:path>
              <a:path w="5227955" h="2397760">
                <a:moveTo>
                  <a:pt x="1694841" y="701004"/>
                </a:moveTo>
                <a:lnTo>
                  <a:pt x="1677495" y="707312"/>
                </a:lnTo>
                <a:lnTo>
                  <a:pt x="1669610" y="726235"/>
                </a:lnTo>
                <a:lnTo>
                  <a:pt x="1677495" y="745158"/>
                </a:lnTo>
                <a:lnTo>
                  <a:pt x="1694841" y="751465"/>
                </a:lnTo>
                <a:lnTo>
                  <a:pt x="1712186" y="745158"/>
                </a:lnTo>
                <a:lnTo>
                  <a:pt x="1720071" y="726235"/>
                </a:lnTo>
                <a:lnTo>
                  <a:pt x="1712186" y="707312"/>
                </a:lnTo>
                <a:lnTo>
                  <a:pt x="1694841" y="701004"/>
                </a:lnTo>
                <a:close/>
              </a:path>
              <a:path w="5227955" h="2397760">
                <a:moveTo>
                  <a:pt x="2722105" y="1155913"/>
                </a:moveTo>
                <a:lnTo>
                  <a:pt x="2704759" y="1162221"/>
                </a:lnTo>
                <a:lnTo>
                  <a:pt x="2696875" y="1181144"/>
                </a:lnTo>
                <a:lnTo>
                  <a:pt x="2704759" y="1200067"/>
                </a:lnTo>
                <a:lnTo>
                  <a:pt x="2722105" y="1206374"/>
                </a:lnTo>
                <a:lnTo>
                  <a:pt x="2739451" y="1200067"/>
                </a:lnTo>
                <a:lnTo>
                  <a:pt x="2747336" y="1181144"/>
                </a:lnTo>
                <a:lnTo>
                  <a:pt x="2739451" y="1162221"/>
                </a:lnTo>
                <a:lnTo>
                  <a:pt x="2722105" y="1155913"/>
                </a:lnTo>
                <a:close/>
              </a:path>
              <a:path w="5227955" h="2397760">
                <a:moveTo>
                  <a:pt x="2672483" y="1143939"/>
                </a:moveTo>
                <a:lnTo>
                  <a:pt x="2655137" y="1150246"/>
                </a:lnTo>
                <a:lnTo>
                  <a:pt x="2647252" y="1169169"/>
                </a:lnTo>
                <a:lnTo>
                  <a:pt x="2655137" y="1188092"/>
                </a:lnTo>
                <a:lnTo>
                  <a:pt x="2672483" y="1194400"/>
                </a:lnTo>
                <a:lnTo>
                  <a:pt x="2689829" y="1188092"/>
                </a:lnTo>
                <a:lnTo>
                  <a:pt x="2697713" y="1169169"/>
                </a:lnTo>
                <a:lnTo>
                  <a:pt x="2689829" y="1150246"/>
                </a:lnTo>
                <a:lnTo>
                  <a:pt x="2672483" y="1143939"/>
                </a:lnTo>
                <a:close/>
              </a:path>
              <a:path w="5227955" h="2397760">
                <a:moveTo>
                  <a:pt x="2623528" y="1120300"/>
                </a:moveTo>
                <a:lnTo>
                  <a:pt x="2606182" y="1126608"/>
                </a:lnTo>
                <a:lnTo>
                  <a:pt x="2598298" y="1145530"/>
                </a:lnTo>
                <a:lnTo>
                  <a:pt x="2606182" y="1164453"/>
                </a:lnTo>
                <a:lnTo>
                  <a:pt x="2623528" y="1170761"/>
                </a:lnTo>
                <a:lnTo>
                  <a:pt x="2640874" y="1164453"/>
                </a:lnTo>
                <a:lnTo>
                  <a:pt x="2648758" y="1145530"/>
                </a:lnTo>
                <a:lnTo>
                  <a:pt x="2640874" y="1126608"/>
                </a:lnTo>
                <a:lnTo>
                  <a:pt x="2623528" y="1120300"/>
                </a:lnTo>
                <a:close/>
              </a:path>
              <a:path w="5227955" h="2397760">
                <a:moveTo>
                  <a:pt x="2575506" y="1099939"/>
                </a:moveTo>
                <a:lnTo>
                  <a:pt x="2558160" y="1106247"/>
                </a:lnTo>
                <a:lnTo>
                  <a:pt x="2550275" y="1125170"/>
                </a:lnTo>
                <a:lnTo>
                  <a:pt x="2558160" y="1144092"/>
                </a:lnTo>
                <a:lnTo>
                  <a:pt x="2575506" y="1150399"/>
                </a:lnTo>
                <a:lnTo>
                  <a:pt x="2592851" y="1144092"/>
                </a:lnTo>
                <a:lnTo>
                  <a:pt x="2600736" y="1125170"/>
                </a:lnTo>
                <a:lnTo>
                  <a:pt x="2592851" y="1106247"/>
                </a:lnTo>
                <a:lnTo>
                  <a:pt x="2575506" y="1099939"/>
                </a:lnTo>
                <a:close/>
              </a:path>
              <a:path w="5227955" h="2397760">
                <a:moveTo>
                  <a:pt x="2528089" y="1079733"/>
                </a:moveTo>
                <a:lnTo>
                  <a:pt x="2510743" y="1086040"/>
                </a:lnTo>
                <a:lnTo>
                  <a:pt x="2502858" y="1104963"/>
                </a:lnTo>
                <a:lnTo>
                  <a:pt x="2510743" y="1123886"/>
                </a:lnTo>
                <a:lnTo>
                  <a:pt x="2528089" y="1130193"/>
                </a:lnTo>
                <a:lnTo>
                  <a:pt x="2545435" y="1123886"/>
                </a:lnTo>
                <a:lnTo>
                  <a:pt x="2553319" y="1104963"/>
                </a:lnTo>
                <a:lnTo>
                  <a:pt x="2545435" y="1086040"/>
                </a:lnTo>
                <a:lnTo>
                  <a:pt x="2528089" y="1079733"/>
                </a:lnTo>
                <a:close/>
              </a:path>
              <a:path w="5227955" h="2397760">
                <a:moveTo>
                  <a:pt x="2481293" y="1057073"/>
                </a:moveTo>
                <a:lnTo>
                  <a:pt x="2463947" y="1063380"/>
                </a:lnTo>
                <a:lnTo>
                  <a:pt x="2456063" y="1082303"/>
                </a:lnTo>
                <a:lnTo>
                  <a:pt x="2463947" y="1101226"/>
                </a:lnTo>
                <a:lnTo>
                  <a:pt x="2481293" y="1107534"/>
                </a:lnTo>
                <a:lnTo>
                  <a:pt x="2498639" y="1101226"/>
                </a:lnTo>
                <a:lnTo>
                  <a:pt x="2506524" y="1082303"/>
                </a:lnTo>
                <a:lnTo>
                  <a:pt x="2498639" y="1063380"/>
                </a:lnTo>
                <a:lnTo>
                  <a:pt x="2481293" y="1057073"/>
                </a:lnTo>
                <a:close/>
              </a:path>
              <a:path w="5227955" h="2397760">
                <a:moveTo>
                  <a:pt x="2434871" y="1040004"/>
                </a:moveTo>
                <a:lnTo>
                  <a:pt x="2417525" y="1046311"/>
                </a:lnTo>
                <a:lnTo>
                  <a:pt x="2409640" y="1065235"/>
                </a:lnTo>
                <a:lnTo>
                  <a:pt x="2417525" y="1084148"/>
                </a:lnTo>
                <a:lnTo>
                  <a:pt x="2434871" y="1090453"/>
                </a:lnTo>
                <a:lnTo>
                  <a:pt x="2452217" y="1084148"/>
                </a:lnTo>
                <a:lnTo>
                  <a:pt x="2460101" y="1065235"/>
                </a:lnTo>
                <a:lnTo>
                  <a:pt x="2452217" y="1046311"/>
                </a:lnTo>
                <a:lnTo>
                  <a:pt x="2434871" y="1040004"/>
                </a:lnTo>
                <a:close/>
              </a:path>
              <a:path w="5227955" h="2397760">
                <a:moveTo>
                  <a:pt x="2389007" y="1017965"/>
                </a:moveTo>
                <a:lnTo>
                  <a:pt x="2371661" y="1024273"/>
                </a:lnTo>
                <a:lnTo>
                  <a:pt x="2363777" y="1043196"/>
                </a:lnTo>
                <a:lnTo>
                  <a:pt x="2371661" y="1062119"/>
                </a:lnTo>
                <a:lnTo>
                  <a:pt x="2389007" y="1068426"/>
                </a:lnTo>
                <a:lnTo>
                  <a:pt x="2406353" y="1062119"/>
                </a:lnTo>
                <a:lnTo>
                  <a:pt x="2414238" y="1043196"/>
                </a:lnTo>
                <a:lnTo>
                  <a:pt x="2406353" y="1024273"/>
                </a:lnTo>
                <a:lnTo>
                  <a:pt x="2389007" y="1017965"/>
                </a:lnTo>
                <a:close/>
              </a:path>
              <a:path w="5227955" h="2397760">
                <a:moveTo>
                  <a:pt x="2343687" y="997864"/>
                </a:moveTo>
                <a:lnTo>
                  <a:pt x="2326341" y="1004169"/>
                </a:lnTo>
                <a:lnTo>
                  <a:pt x="2318457" y="1023083"/>
                </a:lnTo>
                <a:lnTo>
                  <a:pt x="2326341" y="1042006"/>
                </a:lnTo>
                <a:lnTo>
                  <a:pt x="2343687" y="1048313"/>
                </a:lnTo>
                <a:lnTo>
                  <a:pt x="2361033" y="1042006"/>
                </a:lnTo>
                <a:lnTo>
                  <a:pt x="2368918" y="1023083"/>
                </a:lnTo>
                <a:lnTo>
                  <a:pt x="2361033" y="1004169"/>
                </a:lnTo>
                <a:lnTo>
                  <a:pt x="2343687" y="997864"/>
                </a:lnTo>
                <a:close/>
              </a:path>
              <a:path w="5227955" h="2397760">
                <a:moveTo>
                  <a:pt x="2298538" y="974990"/>
                </a:moveTo>
                <a:lnTo>
                  <a:pt x="2281192" y="981298"/>
                </a:lnTo>
                <a:lnTo>
                  <a:pt x="2273307" y="1000221"/>
                </a:lnTo>
                <a:lnTo>
                  <a:pt x="2281192" y="1019144"/>
                </a:lnTo>
                <a:lnTo>
                  <a:pt x="2298538" y="1025451"/>
                </a:lnTo>
                <a:lnTo>
                  <a:pt x="2315884" y="1019144"/>
                </a:lnTo>
                <a:lnTo>
                  <a:pt x="2323768" y="1000221"/>
                </a:lnTo>
                <a:lnTo>
                  <a:pt x="2315884" y="981298"/>
                </a:lnTo>
                <a:lnTo>
                  <a:pt x="2298538" y="974990"/>
                </a:lnTo>
                <a:close/>
              </a:path>
              <a:path w="5227955" h="2397760">
                <a:moveTo>
                  <a:pt x="2253715" y="957906"/>
                </a:moveTo>
                <a:lnTo>
                  <a:pt x="2236370" y="964214"/>
                </a:lnTo>
                <a:lnTo>
                  <a:pt x="2228485" y="983137"/>
                </a:lnTo>
                <a:lnTo>
                  <a:pt x="2236370" y="1002059"/>
                </a:lnTo>
                <a:lnTo>
                  <a:pt x="2253715" y="1008366"/>
                </a:lnTo>
                <a:lnTo>
                  <a:pt x="2271061" y="1002059"/>
                </a:lnTo>
                <a:lnTo>
                  <a:pt x="2278946" y="983137"/>
                </a:lnTo>
                <a:lnTo>
                  <a:pt x="2271061" y="964214"/>
                </a:lnTo>
                <a:lnTo>
                  <a:pt x="2253715" y="957906"/>
                </a:lnTo>
                <a:close/>
              </a:path>
              <a:path w="5227955" h="2397760">
                <a:moveTo>
                  <a:pt x="2209389" y="936085"/>
                </a:moveTo>
                <a:lnTo>
                  <a:pt x="2192043" y="942392"/>
                </a:lnTo>
                <a:lnTo>
                  <a:pt x="2184158" y="961316"/>
                </a:lnTo>
                <a:lnTo>
                  <a:pt x="2192043" y="980238"/>
                </a:lnTo>
                <a:lnTo>
                  <a:pt x="2209389" y="986545"/>
                </a:lnTo>
                <a:lnTo>
                  <a:pt x="2226735" y="980238"/>
                </a:lnTo>
                <a:lnTo>
                  <a:pt x="2234619" y="961316"/>
                </a:lnTo>
                <a:lnTo>
                  <a:pt x="2226735" y="942392"/>
                </a:lnTo>
                <a:lnTo>
                  <a:pt x="2209389" y="936085"/>
                </a:lnTo>
                <a:close/>
              </a:path>
              <a:path w="5227955" h="2397760">
                <a:moveTo>
                  <a:pt x="2165443" y="919404"/>
                </a:moveTo>
                <a:lnTo>
                  <a:pt x="2148102" y="925712"/>
                </a:lnTo>
                <a:lnTo>
                  <a:pt x="2140220" y="944634"/>
                </a:lnTo>
                <a:lnTo>
                  <a:pt x="2148102" y="963557"/>
                </a:lnTo>
                <a:lnTo>
                  <a:pt x="2165443" y="969865"/>
                </a:lnTo>
                <a:lnTo>
                  <a:pt x="2182784" y="963557"/>
                </a:lnTo>
                <a:lnTo>
                  <a:pt x="2190666" y="944634"/>
                </a:lnTo>
                <a:lnTo>
                  <a:pt x="2182784" y="925712"/>
                </a:lnTo>
                <a:lnTo>
                  <a:pt x="2165443" y="919404"/>
                </a:lnTo>
                <a:close/>
              </a:path>
              <a:path w="5227955" h="2397760">
                <a:moveTo>
                  <a:pt x="2121700" y="896977"/>
                </a:moveTo>
                <a:lnTo>
                  <a:pt x="2104354" y="903285"/>
                </a:lnTo>
                <a:lnTo>
                  <a:pt x="2096470" y="922207"/>
                </a:lnTo>
                <a:lnTo>
                  <a:pt x="2104354" y="941130"/>
                </a:lnTo>
                <a:lnTo>
                  <a:pt x="2121700" y="947438"/>
                </a:lnTo>
                <a:lnTo>
                  <a:pt x="2139046" y="941130"/>
                </a:lnTo>
                <a:lnTo>
                  <a:pt x="2146931" y="922207"/>
                </a:lnTo>
                <a:lnTo>
                  <a:pt x="2139046" y="903285"/>
                </a:lnTo>
                <a:lnTo>
                  <a:pt x="2121700" y="896977"/>
                </a:lnTo>
                <a:close/>
              </a:path>
              <a:path w="5227955" h="2397760">
                <a:moveTo>
                  <a:pt x="2077909" y="880825"/>
                </a:moveTo>
                <a:lnTo>
                  <a:pt x="2060569" y="887132"/>
                </a:lnTo>
                <a:lnTo>
                  <a:pt x="2052687" y="906055"/>
                </a:lnTo>
                <a:lnTo>
                  <a:pt x="2060569" y="924978"/>
                </a:lnTo>
                <a:lnTo>
                  <a:pt x="2077909" y="931286"/>
                </a:lnTo>
                <a:lnTo>
                  <a:pt x="2095250" y="924978"/>
                </a:lnTo>
                <a:lnTo>
                  <a:pt x="2103132" y="906055"/>
                </a:lnTo>
                <a:lnTo>
                  <a:pt x="2095250" y="887132"/>
                </a:lnTo>
                <a:lnTo>
                  <a:pt x="2077909" y="880825"/>
                </a:lnTo>
                <a:close/>
              </a:path>
              <a:path w="5227955" h="2397760">
                <a:moveTo>
                  <a:pt x="2033001" y="857093"/>
                </a:moveTo>
                <a:lnTo>
                  <a:pt x="2015655" y="863401"/>
                </a:lnTo>
                <a:lnTo>
                  <a:pt x="2007770" y="882324"/>
                </a:lnTo>
                <a:lnTo>
                  <a:pt x="2015655" y="901246"/>
                </a:lnTo>
                <a:lnTo>
                  <a:pt x="2033001" y="907554"/>
                </a:lnTo>
                <a:lnTo>
                  <a:pt x="2050347" y="901246"/>
                </a:lnTo>
                <a:lnTo>
                  <a:pt x="2058231" y="882324"/>
                </a:lnTo>
                <a:lnTo>
                  <a:pt x="2050347" y="863401"/>
                </a:lnTo>
                <a:lnTo>
                  <a:pt x="2033001" y="857093"/>
                </a:lnTo>
                <a:close/>
              </a:path>
              <a:path w="5227955" h="2397760">
                <a:moveTo>
                  <a:pt x="1987758" y="832771"/>
                </a:moveTo>
                <a:lnTo>
                  <a:pt x="1970412" y="839079"/>
                </a:lnTo>
                <a:lnTo>
                  <a:pt x="1962528" y="858001"/>
                </a:lnTo>
                <a:lnTo>
                  <a:pt x="1970412" y="876924"/>
                </a:lnTo>
                <a:lnTo>
                  <a:pt x="1987758" y="883232"/>
                </a:lnTo>
                <a:lnTo>
                  <a:pt x="2005104" y="876924"/>
                </a:lnTo>
                <a:lnTo>
                  <a:pt x="2012989" y="858001"/>
                </a:lnTo>
                <a:lnTo>
                  <a:pt x="2005104" y="839079"/>
                </a:lnTo>
                <a:lnTo>
                  <a:pt x="1987758" y="832771"/>
                </a:lnTo>
                <a:close/>
              </a:path>
              <a:path w="5227955" h="2397760">
                <a:moveTo>
                  <a:pt x="1941382" y="814413"/>
                </a:moveTo>
                <a:lnTo>
                  <a:pt x="1924036" y="820721"/>
                </a:lnTo>
                <a:lnTo>
                  <a:pt x="1916151" y="839643"/>
                </a:lnTo>
                <a:lnTo>
                  <a:pt x="1924036" y="858566"/>
                </a:lnTo>
                <a:lnTo>
                  <a:pt x="1941382" y="864874"/>
                </a:lnTo>
                <a:lnTo>
                  <a:pt x="1958728" y="858566"/>
                </a:lnTo>
                <a:lnTo>
                  <a:pt x="1966612" y="839643"/>
                </a:lnTo>
                <a:lnTo>
                  <a:pt x="1958728" y="820721"/>
                </a:lnTo>
                <a:lnTo>
                  <a:pt x="1941382" y="814413"/>
                </a:lnTo>
                <a:close/>
              </a:path>
              <a:path w="5227955" h="2397760">
                <a:moveTo>
                  <a:pt x="1894253" y="794378"/>
                </a:moveTo>
                <a:lnTo>
                  <a:pt x="1876913" y="800686"/>
                </a:lnTo>
                <a:lnTo>
                  <a:pt x="1869031" y="819609"/>
                </a:lnTo>
                <a:lnTo>
                  <a:pt x="1876913" y="838531"/>
                </a:lnTo>
                <a:lnTo>
                  <a:pt x="1894253" y="844839"/>
                </a:lnTo>
                <a:lnTo>
                  <a:pt x="1911594" y="838531"/>
                </a:lnTo>
                <a:lnTo>
                  <a:pt x="1919476" y="819609"/>
                </a:lnTo>
                <a:lnTo>
                  <a:pt x="1911594" y="800686"/>
                </a:lnTo>
                <a:lnTo>
                  <a:pt x="1894253" y="794378"/>
                </a:lnTo>
                <a:close/>
              </a:path>
              <a:path w="5227955" h="2397760">
                <a:moveTo>
                  <a:pt x="1845920" y="771361"/>
                </a:moveTo>
                <a:lnTo>
                  <a:pt x="1828579" y="777668"/>
                </a:lnTo>
                <a:lnTo>
                  <a:pt x="1820697" y="796591"/>
                </a:lnTo>
                <a:lnTo>
                  <a:pt x="1828579" y="815514"/>
                </a:lnTo>
                <a:lnTo>
                  <a:pt x="1845920" y="821821"/>
                </a:lnTo>
                <a:lnTo>
                  <a:pt x="1863260" y="815514"/>
                </a:lnTo>
                <a:lnTo>
                  <a:pt x="1871143" y="796591"/>
                </a:lnTo>
                <a:lnTo>
                  <a:pt x="1863260" y="777668"/>
                </a:lnTo>
                <a:lnTo>
                  <a:pt x="1845920" y="771361"/>
                </a:lnTo>
                <a:close/>
              </a:path>
              <a:path w="5227955" h="2397760">
                <a:moveTo>
                  <a:pt x="1796849" y="748437"/>
                </a:moveTo>
                <a:lnTo>
                  <a:pt x="1779504" y="754744"/>
                </a:lnTo>
                <a:lnTo>
                  <a:pt x="1771619" y="773667"/>
                </a:lnTo>
                <a:lnTo>
                  <a:pt x="1779504" y="792590"/>
                </a:lnTo>
                <a:lnTo>
                  <a:pt x="1796849" y="798897"/>
                </a:lnTo>
                <a:lnTo>
                  <a:pt x="1814195" y="792590"/>
                </a:lnTo>
                <a:lnTo>
                  <a:pt x="1822080" y="773667"/>
                </a:lnTo>
                <a:lnTo>
                  <a:pt x="1814195" y="754744"/>
                </a:lnTo>
                <a:lnTo>
                  <a:pt x="1796849" y="748437"/>
                </a:lnTo>
                <a:close/>
              </a:path>
              <a:path w="5227955" h="2397760">
                <a:moveTo>
                  <a:pt x="1746497" y="723836"/>
                </a:moveTo>
                <a:lnTo>
                  <a:pt x="1729151" y="730143"/>
                </a:lnTo>
                <a:lnTo>
                  <a:pt x="1721266" y="749066"/>
                </a:lnTo>
                <a:lnTo>
                  <a:pt x="1729151" y="767989"/>
                </a:lnTo>
                <a:lnTo>
                  <a:pt x="1746497" y="774296"/>
                </a:lnTo>
                <a:lnTo>
                  <a:pt x="1763842" y="767989"/>
                </a:lnTo>
                <a:lnTo>
                  <a:pt x="1771727" y="749066"/>
                </a:lnTo>
                <a:lnTo>
                  <a:pt x="1763842" y="730143"/>
                </a:lnTo>
                <a:lnTo>
                  <a:pt x="1746497" y="723836"/>
                </a:lnTo>
                <a:close/>
              </a:path>
              <a:path w="5227955" h="2397760">
                <a:moveTo>
                  <a:pt x="2772814" y="1189802"/>
                </a:moveTo>
                <a:lnTo>
                  <a:pt x="2755468" y="1196110"/>
                </a:lnTo>
                <a:lnTo>
                  <a:pt x="2747584" y="1215032"/>
                </a:lnTo>
                <a:lnTo>
                  <a:pt x="2755468" y="1233955"/>
                </a:lnTo>
                <a:lnTo>
                  <a:pt x="2772814" y="1240263"/>
                </a:lnTo>
                <a:lnTo>
                  <a:pt x="2790160" y="1233955"/>
                </a:lnTo>
                <a:lnTo>
                  <a:pt x="2798044" y="1215032"/>
                </a:lnTo>
                <a:lnTo>
                  <a:pt x="2790160" y="1196110"/>
                </a:lnTo>
                <a:lnTo>
                  <a:pt x="2772814" y="1189802"/>
                </a:lnTo>
                <a:close/>
              </a:path>
              <a:path w="5227955" h="2397760">
                <a:moveTo>
                  <a:pt x="2824596" y="1209978"/>
                </a:moveTo>
                <a:lnTo>
                  <a:pt x="2807250" y="1216285"/>
                </a:lnTo>
                <a:lnTo>
                  <a:pt x="2799365" y="1235208"/>
                </a:lnTo>
                <a:lnTo>
                  <a:pt x="2807250" y="1254122"/>
                </a:lnTo>
                <a:lnTo>
                  <a:pt x="2824596" y="1260427"/>
                </a:lnTo>
                <a:lnTo>
                  <a:pt x="2841942" y="1254122"/>
                </a:lnTo>
                <a:lnTo>
                  <a:pt x="2849826" y="1235208"/>
                </a:lnTo>
                <a:lnTo>
                  <a:pt x="2841942" y="1216285"/>
                </a:lnTo>
                <a:lnTo>
                  <a:pt x="2824596" y="1209978"/>
                </a:lnTo>
                <a:close/>
              </a:path>
              <a:path w="5227955" h="2397760">
                <a:moveTo>
                  <a:pt x="2877727" y="1231395"/>
                </a:moveTo>
                <a:lnTo>
                  <a:pt x="2860381" y="1237702"/>
                </a:lnTo>
                <a:lnTo>
                  <a:pt x="2852497" y="1256625"/>
                </a:lnTo>
                <a:lnTo>
                  <a:pt x="2860381" y="1275548"/>
                </a:lnTo>
                <a:lnTo>
                  <a:pt x="2877727" y="1281856"/>
                </a:lnTo>
                <a:lnTo>
                  <a:pt x="2895073" y="1275548"/>
                </a:lnTo>
                <a:lnTo>
                  <a:pt x="2902958" y="1256625"/>
                </a:lnTo>
                <a:lnTo>
                  <a:pt x="2895073" y="1237702"/>
                </a:lnTo>
                <a:lnTo>
                  <a:pt x="2877727" y="1231395"/>
                </a:lnTo>
                <a:close/>
              </a:path>
              <a:path w="5227955" h="2397760">
                <a:moveTo>
                  <a:pt x="2932210" y="1259956"/>
                </a:moveTo>
                <a:lnTo>
                  <a:pt x="2914864" y="1266264"/>
                </a:lnTo>
                <a:lnTo>
                  <a:pt x="2906980" y="1285187"/>
                </a:lnTo>
                <a:lnTo>
                  <a:pt x="2914864" y="1304110"/>
                </a:lnTo>
                <a:lnTo>
                  <a:pt x="2932210" y="1310418"/>
                </a:lnTo>
                <a:lnTo>
                  <a:pt x="2949556" y="1304110"/>
                </a:lnTo>
                <a:lnTo>
                  <a:pt x="2957441" y="1285187"/>
                </a:lnTo>
                <a:lnTo>
                  <a:pt x="2949556" y="1266264"/>
                </a:lnTo>
                <a:lnTo>
                  <a:pt x="2932210" y="1259956"/>
                </a:lnTo>
                <a:close/>
              </a:path>
              <a:path w="5227955" h="2397760">
                <a:moveTo>
                  <a:pt x="2988433" y="1274199"/>
                </a:moveTo>
                <a:lnTo>
                  <a:pt x="2971087" y="1280507"/>
                </a:lnTo>
                <a:lnTo>
                  <a:pt x="2963203" y="1299429"/>
                </a:lnTo>
                <a:lnTo>
                  <a:pt x="2971087" y="1318352"/>
                </a:lnTo>
                <a:lnTo>
                  <a:pt x="2988433" y="1324660"/>
                </a:lnTo>
                <a:lnTo>
                  <a:pt x="3005779" y="1318352"/>
                </a:lnTo>
                <a:lnTo>
                  <a:pt x="3013664" y="1299429"/>
                </a:lnTo>
                <a:lnTo>
                  <a:pt x="3005779" y="1280507"/>
                </a:lnTo>
                <a:lnTo>
                  <a:pt x="2988433" y="1274199"/>
                </a:lnTo>
                <a:close/>
              </a:path>
              <a:path w="5227955" h="2397760">
                <a:moveTo>
                  <a:pt x="3046630" y="1305355"/>
                </a:moveTo>
                <a:lnTo>
                  <a:pt x="3029284" y="1311662"/>
                </a:lnTo>
                <a:lnTo>
                  <a:pt x="3021399" y="1330585"/>
                </a:lnTo>
                <a:lnTo>
                  <a:pt x="3029284" y="1349499"/>
                </a:lnTo>
                <a:lnTo>
                  <a:pt x="3046630" y="1355804"/>
                </a:lnTo>
                <a:lnTo>
                  <a:pt x="3063976" y="1349499"/>
                </a:lnTo>
                <a:lnTo>
                  <a:pt x="3071860" y="1330585"/>
                </a:lnTo>
                <a:lnTo>
                  <a:pt x="3063976" y="1311662"/>
                </a:lnTo>
                <a:lnTo>
                  <a:pt x="3046630" y="1305355"/>
                </a:lnTo>
                <a:close/>
              </a:path>
              <a:path w="5227955" h="2397760">
                <a:moveTo>
                  <a:pt x="3107232" y="1323185"/>
                </a:moveTo>
                <a:lnTo>
                  <a:pt x="3089886" y="1329492"/>
                </a:lnTo>
                <a:lnTo>
                  <a:pt x="3082001" y="1348415"/>
                </a:lnTo>
                <a:lnTo>
                  <a:pt x="3089886" y="1367329"/>
                </a:lnTo>
                <a:lnTo>
                  <a:pt x="3107232" y="1373634"/>
                </a:lnTo>
                <a:lnTo>
                  <a:pt x="3124578" y="1367329"/>
                </a:lnTo>
                <a:lnTo>
                  <a:pt x="3132462" y="1348415"/>
                </a:lnTo>
                <a:lnTo>
                  <a:pt x="3124578" y="1329492"/>
                </a:lnTo>
                <a:lnTo>
                  <a:pt x="3107232" y="1323185"/>
                </a:lnTo>
                <a:close/>
              </a:path>
              <a:path w="5227955" h="2397760">
                <a:moveTo>
                  <a:pt x="3170506" y="1355380"/>
                </a:moveTo>
                <a:lnTo>
                  <a:pt x="3153160" y="1361688"/>
                </a:lnTo>
                <a:lnTo>
                  <a:pt x="3145275" y="1380611"/>
                </a:lnTo>
                <a:lnTo>
                  <a:pt x="3153160" y="1399533"/>
                </a:lnTo>
                <a:lnTo>
                  <a:pt x="3170506" y="1405841"/>
                </a:lnTo>
                <a:lnTo>
                  <a:pt x="3187852" y="1399533"/>
                </a:lnTo>
                <a:lnTo>
                  <a:pt x="3195736" y="1380611"/>
                </a:lnTo>
                <a:lnTo>
                  <a:pt x="3187852" y="1361688"/>
                </a:lnTo>
                <a:lnTo>
                  <a:pt x="3170506" y="1355380"/>
                </a:lnTo>
                <a:close/>
              </a:path>
              <a:path w="5227955" h="2397760">
                <a:moveTo>
                  <a:pt x="3237150" y="1379951"/>
                </a:moveTo>
                <a:lnTo>
                  <a:pt x="3219804" y="1386259"/>
                </a:lnTo>
                <a:lnTo>
                  <a:pt x="3211920" y="1405182"/>
                </a:lnTo>
                <a:lnTo>
                  <a:pt x="3219804" y="1424104"/>
                </a:lnTo>
                <a:lnTo>
                  <a:pt x="3237150" y="1430412"/>
                </a:lnTo>
                <a:lnTo>
                  <a:pt x="3254496" y="1424104"/>
                </a:lnTo>
                <a:lnTo>
                  <a:pt x="3262381" y="1405182"/>
                </a:lnTo>
                <a:lnTo>
                  <a:pt x="3254496" y="1386259"/>
                </a:lnTo>
                <a:lnTo>
                  <a:pt x="3237150" y="1379951"/>
                </a:lnTo>
                <a:close/>
              </a:path>
              <a:path w="5227955" h="2397760">
                <a:moveTo>
                  <a:pt x="3307662" y="1408155"/>
                </a:moveTo>
                <a:lnTo>
                  <a:pt x="3290316" y="1414463"/>
                </a:lnTo>
                <a:lnTo>
                  <a:pt x="3282431" y="1433386"/>
                </a:lnTo>
                <a:lnTo>
                  <a:pt x="3290316" y="1452309"/>
                </a:lnTo>
                <a:lnTo>
                  <a:pt x="3307662" y="1458617"/>
                </a:lnTo>
                <a:lnTo>
                  <a:pt x="3325008" y="1452309"/>
                </a:lnTo>
                <a:lnTo>
                  <a:pt x="3332892" y="1433386"/>
                </a:lnTo>
                <a:lnTo>
                  <a:pt x="3325008" y="1414463"/>
                </a:lnTo>
                <a:lnTo>
                  <a:pt x="3307662" y="1408155"/>
                </a:lnTo>
                <a:close/>
              </a:path>
              <a:path w="5227955" h="2397760">
                <a:moveTo>
                  <a:pt x="3383540" y="1452963"/>
                </a:moveTo>
                <a:lnTo>
                  <a:pt x="3366200" y="1459270"/>
                </a:lnTo>
                <a:lnTo>
                  <a:pt x="3358318" y="1478193"/>
                </a:lnTo>
                <a:lnTo>
                  <a:pt x="3366200" y="1497116"/>
                </a:lnTo>
                <a:lnTo>
                  <a:pt x="3383540" y="1503424"/>
                </a:lnTo>
                <a:lnTo>
                  <a:pt x="3400880" y="1497116"/>
                </a:lnTo>
                <a:lnTo>
                  <a:pt x="3408762" y="1478193"/>
                </a:lnTo>
                <a:lnTo>
                  <a:pt x="3400880" y="1459270"/>
                </a:lnTo>
                <a:lnTo>
                  <a:pt x="3383540" y="1452963"/>
                </a:lnTo>
                <a:close/>
              </a:path>
              <a:path w="5227955" h="2397760">
                <a:moveTo>
                  <a:pt x="3465118" y="1482566"/>
                </a:moveTo>
                <a:lnTo>
                  <a:pt x="3447772" y="1488873"/>
                </a:lnTo>
                <a:lnTo>
                  <a:pt x="3439887" y="1507797"/>
                </a:lnTo>
                <a:lnTo>
                  <a:pt x="3447772" y="1526719"/>
                </a:lnTo>
                <a:lnTo>
                  <a:pt x="3465118" y="1533026"/>
                </a:lnTo>
                <a:lnTo>
                  <a:pt x="3482464" y="1526719"/>
                </a:lnTo>
                <a:lnTo>
                  <a:pt x="3490348" y="1507797"/>
                </a:lnTo>
                <a:lnTo>
                  <a:pt x="3482464" y="1488873"/>
                </a:lnTo>
                <a:lnTo>
                  <a:pt x="3465118" y="1482566"/>
                </a:lnTo>
                <a:close/>
              </a:path>
              <a:path w="5227955" h="2397760">
                <a:moveTo>
                  <a:pt x="3555105" y="1523211"/>
                </a:moveTo>
                <a:lnTo>
                  <a:pt x="3537759" y="1529519"/>
                </a:lnTo>
                <a:lnTo>
                  <a:pt x="3529874" y="1548442"/>
                </a:lnTo>
                <a:lnTo>
                  <a:pt x="3537759" y="1567364"/>
                </a:lnTo>
                <a:lnTo>
                  <a:pt x="3555105" y="1573671"/>
                </a:lnTo>
                <a:lnTo>
                  <a:pt x="3572451" y="1567364"/>
                </a:lnTo>
                <a:lnTo>
                  <a:pt x="3580335" y="1548442"/>
                </a:lnTo>
                <a:lnTo>
                  <a:pt x="3572451" y="1529519"/>
                </a:lnTo>
                <a:lnTo>
                  <a:pt x="3555105" y="1523211"/>
                </a:lnTo>
                <a:close/>
              </a:path>
              <a:path w="5227955" h="2397760">
                <a:moveTo>
                  <a:pt x="3654194" y="1552192"/>
                </a:moveTo>
                <a:lnTo>
                  <a:pt x="3636848" y="1558499"/>
                </a:lnTo>
                <a:lnTo>
                  <a:pt x="3628964" y="1577422"/>
                </a:lnTo>
                <a:lnTo>
                  <a:pt x="3636848" y="1596345"/>
                </a:lnTo>
                <a:lnTo>
                  <a:pt x="3654194" y="1602653"/>
                </a:lnTo>
                <a:lnTo>
                  <a:pt x="3671540" y="1596345"/>
                </a:lnTo>
                <a:lnTo>
                  <a:pt x="3679424" y="1577422"/>
                </a:lnTo>
                <a:lnTo>
                  <a:pt x="3671540" y="1558499"/>
                </a:lnTo>
                <a:lnTo>
                  <a:pt x="3654194" y="1552192"/>
                </a:lnTo>
                <a:close/>
              </a:path>
              <a:path w="5227955" h="2397760">
                <a:moveTo>
                  <a:pt x="3763596" y="1608912"/>
                </a:moveTo>
                <a:lnTo>
                  <a:pt x="3746250" y="1615219"/>
                </a:lnTo>
                <a:lnTo>
                  <a:pt x="3738365" y="1634142"/>
                </a:lnTo>
                <a:lnTo>
                  <a:pt x="3746250" y="1653065"/>
                </a:lnTo>
                <a:lnTo>
                  <a:pt x="3763596" y="1659372"/>
                </a:lnTo>
                <a:lnTo>
                  <a:pt x="3780942" y="1653065"/>
                </a:lnTo>
                <a:lnTo>
                  <a:pt x="3788826" y="1634142"/>
                </a:lnTo>
                <a:lnTo>
                  <a:pt x="3780942" y="1615219"/>
                </a:lnTo>
                <a:lnTo>
                  <a:pt x="3763596" y="1608912"/>
                </a:lnTo>
                <a:close/>
              </a:path>
              <a:path w="5227955" h="2397760">
                <a:moveTo>
                  <a:pt x="3886759" y="1657649"/>
                </a:moveTo>
                <a:lnTo>
                  <a:pt x="3869413" y="1663956"/>
                </a:lnTo>
                <a:lnTo>
                  <a:pt x="3861528" y="1682879"/>
                </a:lnTo>
                <a:lnTo>
                  <a:pt x="3869413" y="1701802"/>
                </a:lnTo>
                <a:lnTo>
                  <a:pt x="3886759" y="1708109"/>
                </a:lnTo>
                <a:lnTo>
                  <a:pt x="3904105" y="1701802"/>
                </a:lnTo>
                <a:lnTo>
                  <a:pt x="3911989" y="1682879"/>
                </a:lnTo>
                <a:lnTo>
                  <a:pt x="3904105" y="1663956"/>
                </a:lnTo>
                <a:lnTo>
                  <a:pt x="3886759" y="1657649"/>
                </a:lnTo>
                <a:close/>
              </a:path>
              <a:path w="5227955" h="2397760">
                <a:moveTo>
                  <a:pt x="4031129" y="1730039"/>
                </a:moveTo>
                <a:lnTo>
                  <a:pt x="4013788" y="1736347"/>
                </a:lnTo>
                <a:lnTo>
                  <a:pt x="4005906" y="1755270"/>
                </a:lnTo>
                <a:lnTo>
                  <a:pt x="4013788" y="1774193"/>
                </a:lnTo>
                <a:lnTo>
                  <a:pt x="4031129" y="1780501"/>
                </a:lnTo>
                <a:lnTo>
                  <a:pt x="4048469" y="1774193"/>
                </a:lnTo>
                <a:lnTo>
                  <a:pt x="4056352" y="1755270"/>
                </a:lnTo>
                <a:lnTo>
                  <a:pt x="4048469" y="1736347"/>
                </a:lnTo>
                <a:lnTo>
                  <a:pt x="4031129" y="1730039"/>
                </a:lnTo>
                <a:close/>
              </a:path>
              <a:path w="5227955" h="2397760">
                <a:moveTo>
                  <a:pt x="4197398" y="1794711"/>
                </a:moveTo>
                <a:lnTo>
                  <a:pt x="4180052" y="1801019"/>
                </a:lnTo>
                <a:lnTo>
                  <a:pt x="4172168" y="1819942"/>
                </a:lnTo>
                <a:lnTo>
                  <a:pt x="4180052" y="1838865"/>
                </a:lnTo>
                <a:lnTo>
                  <a:pt x="4197398" y="1845172"/>
                </a:lnTo>
                <a:lnTo>
                  <a:pt x="4214744" y="1838865"/>
                </a:lnTo>
                <a:lnTo>
                  <a:pt x="4222629" y="1819942"/>
                </a:lnTo>
                <a:lnTo>
                  <a:pt x="4214744" y="1801019"/>
                </a:lnTo>
                <a:lnTo>
                  <a:pt x="4197398" y="1794711"/>
                </a:lnTo>
                <a:close/>
              </a:path>
              <a:path w="5227955" h="2397760">
                <a:moveTo>
                  <a:pt x="4390078" y="1888567"/>
                </a:moveTo>
                <a:lnTo>
                  <a:pt x="4372732" y="1894874"/>
                </a:lnTo>
                <a:lnTo>
                  <a:pt x="4364847" y="1913796"/>
                </a:lnTo>
                <a:lnTo>
                  <a:pt x="4372732" y="1932720"/>
                </a:lnTo>
                <a:lnTo>
                  <a:pt x="4390078" y="1939027"/>
                </a:lnTo>
                <a:lnTo>
                  <a:pt x="4407424" y="1932720"/>
                </a:lnTo>
                <a:lnTo>
                  <a:pt x="4415308" y="1913796"/>
                </a:lnTo>
                <a:lnTo>
                  <a:pt x="4407424" y="1894874"/>
                </a:lnTo>
                <a:lnTo>
                  <a:pt x="4390078" y="1888567"/>
                </a:lnTo>
                <a:close/>
              </a:path>
              <a:path w="5227955" h="2397760">
                <a:moveTo>
                  <a:pt x="4625485" y="2001866"/>
                </a:moveTo>
                <a:lnTo>
                  <a:pt x="4608139" y="2008174"/>
                </a:lnTo>
                <a:lnTo>
                  <a:pt x="4600254" y="2027097"/>
                </a:lnTo>
                <a:lnTo>
                  <a:pt x="4608139" y="2046020"/>
                </a:lnTo>
                <a:lnTo>
                  <a:pt x="4625485" y="2052328"/>
                </a:lnTo>
                <a:lnTo>
                  <a:pt x="4642831" y="2046020"/>
                </a:lnTo>
                <a:lnTo>
                  <a:pt x="4650715" y="2027097"/>
                </a:lnTo>
                <a:lnTo>
                  <a:pt x="4642831" y="2008174"/>
                </a:lnTo>
                <a:lnTo>
                  <a:pt x="4625485" y="2001866"/>
                </a:lnTo>
                <a:close/>
              </a:path>
              <a:path w="5227955" h="2397760">
                <a:moveTo>
                  <a:pt x="4901583" y="2149844"/>
                </a:moveTo>
                <a:lnTo>
                  <a:pt x="4884237" y="2156149"/>
                </a:lnTo>
                <a:lnTo>
                  <a:pt x="4876352" y="2175063"/>
                </a:lnTo>
                <a:lnTo>
                  <a:pt x="4884237" y="2193986"/>
                </a:lnTo>
                <a:lnTo>
                  <a:pt x="4901583" y="2200293"/>
                </a:lnTo>
                <a:lnTo>
                  <a:pt x="4918929" y="2193986"/>
                </a:lnTo>
                <a:lnTo>
                  <a:pt x="4926813" y="2175063"/>
                </a:lnTo>
                <a:lnTo>
                  <a:pt x="4918929" y="2156149"/>
                </a:lnTo>
                <a:lnTo>
                  <a:pt x="4901583" y="2149844"/>
                </a:lnTo>
                <a:close/>
              </a:path>
              <a:path w="5227955" h="2397760">
                <a:moveTo>
                  <a:pt x="5202290" y="2346907"/>
                </a:moveTo>
                <a:lnTo>
                  <a:pt x="5184949" y="2353215"/>
                </a:lnTo>
                <a:lnTo>
                  <a:pt x="5177067" y="2372138"/>
                </a:lnTo>
                <a:lnTo>
                  <a:pt x="5184949" y="2391061"/>
                </a:lnTo>
                <a:lnTo>
                  <a:pt x="5202290" y="2397369"/>
                </a:lnTo>
                <a:lnTo>
                  <a:pt x="5219630" y="2391061"/>
                </a:lnTo>
                <a:lnTo>
                  <a:pt x="5227513" y="2372138"/>
                </a:lnTo>
                <a:lnTo>
                  <a:pt x="5219630" y="2353215"/>
                </a:lnTo>
                <a:lnTo>
                  <a:pt x="5202290" y="2346907"/>
                </a:lnTo>
                <a:close/>
              </a:path>
            </a:pathLst>
          </a:custGeom>
          <a:solidFill>
            <a:srgbClr val="BC4C24"/>
          </a:solidFill>
        </p:spPr>
        <p:txBody>
          <a:bodyPr wrap="square" lIns="0" tIns="0" rIns="0" bIns="0" rtlCol="0"/>
          <a:lstStyle/>
          <a:p>
            <a:endParaRPr>
              <a:solidFill>
                <a:prstClr val="black"/>
              </a:solidFill>
              <a:latin typeface="Calibri"/>
            </a:endParaRPr>
          </a:p>
        </p:txBody>
      </p:sp>
      <p:sp>
        <p:nvSpPr>
          <p:cNvPr id="410" name="object 410"/>
          <p:cNvSpPr/>
          <p:nvPr/>
        </p:nvSpPr>
        <p:spPr>
          <a:xfrm>
            <a:off x="7154838" y="4444886"/>
            <a:ext cx="0" cy="3175"/>
          </a:xfrm>
          <a:custGeom>
            <a:avLst/>
            <a:gdLst/>
            <a:ahLst/>
            <a:cxnLst/>
            <a:rect l="l" t="t" r="r" b="b"/>
            <a:pathLst>
              <a:path h="3175">
                <a:moveTo>
                  <a:pt x="-5824" y="1289"/>
                </a:moveTo>
                <a:lnTo>
                  <a:pt x="5824" y="1289"/>
                </a:lnTo>
              </a:path>
            </a:pathLst>
          </a:custGeom>
          <a:ln w="3175">
            <a:solidFill>
              <a:srgbClr val="B4151E"/>
            </a:solidFill>
          </a:ln>
        </p:spPr>
        <p:txBody>
          <a:bodyPr wrap="square" lIns="0" tIns="0" rIns="0" bIns="0" rtlCol="0"/>
          <a:lstStyle/>
          <a:p>
            <a:endParaRPr>
              <a:solidFill>
                <a:prstClr val="black"/>
              </a:solidFill>
              <a:latin typeface="Calibri"/>
            </a:endParaRPr>
          </a:p>
        </p:txBody>
      </p:sp>
      <p:sp>
        <p:nvSpPr>
          <p:cNvPr id="411" name="object 411"/>
          <p:cNvSpPr/>
          <p:nvPr/>
        </p:nvSpPr>
        <p:spPr>
          <a:xfrm>
            <a:off x="7129615" y="4447463"/>
            <a:ext cx="50800" cy="0"/>
          </a:xfrm>
          <a:custGeom>
            <a:avLst/>
            <a:gdLst/>
            <a:ahLst/>
            <a:cxnLst/>
            <a:rect l="l" t="t" r="r" b="b"/>
            <a:pathLst>
              <a:path w="50800">
                <a:moveTo>
                  <a:pt x="0" y="0"/>
                </a:moveTo>
                <a:lnTo>
                  <a:pt x="50460" y="0"/>
                </a:lnTo>
              </a:path>
            </a:pathLst>
          </a:custGeom>
          <a:ln w="11648">
            <a:solidFill>
              <a:srgbClr val="B4151E"/>
            </a:solidFill>
          </a:ln>
        </p:spPr>
        <p:txBody>
          <a:bodyPr wrap="square" lIns="0" tIns="0" rIns="0" bIns="0" rtlCol="0"/>
          <a:lstStyle/>
          <a:p>
            <a:endParaRPr>
              <a:solidFill>
                <a:prstClr val="black"/>
              </a:solidFill>
              <a:latin typeface="Calibri"/>
            </a:endParaRPr>
          </a:p>
        </p:txBody>
      </p:sp>
      <p:sp>
        <p:nvSpPr>
          <p:cNvPr id="412" name="object 412"/>
          <p:cNvSpPr/>
          <p:nvPr/>
        </p:nvSpPr>
        <p:spPr>
          <a:xfrm>
            <a:off x="7512040" y="4582786"/>
            <a:ext cx="0" cy="7620"/>
          </a:xfrm>
          <a:custGeom>
            <a:avLst/>
            <a:gdLst/>
            <a:ahLst/>
            <a:cxnLst/>
            <a:rect l="l" t="t" r="r" b="b"/>
            <a:pathLst>
              <a:path h="7620">
                <a:moveTo>
                  <a:pt x="-5824" y="3781"/>
                </a:moveTo>
                <a:lnTo>
                  <a:pt x="5824" y="3781"/>
                </a:lnTo>
              </a:path>
            </a:pathLst>
          </a:custGeom>
          <a:ln w="7563">
            <a:solidFill>
              <a:srgbClr val="B4151E"/>
            </a:solidFill>
          </a:ln>
        </p:spPr>
        <p:txBody>
          <a:bodyPr wrap="square" lIns="0" tIns="0" rIns="0" bIns="0" rtlCol="0"/>
          <a:lstStyle/>
          <a:p>
            <a:endParaRPr>
              <a:solidFill>
                <a:prstClr val="black"/>
              </a:solidFill>
              <a:latin typeface="Calibri"/>
            </a:endParaRPr>
          </a:p>
        </p:txBody>
      </p:sp>
      <p:sp>
        <p:nvSpPr>
          <p:cNvPr id="413" name="object 413"/>
          <p:cNvSpPr/>
          <p:nvPr/>
        </p:nvSpPr>
        <p:spPr>
          <a:xfrm>
            <a:off x="7486802" y="4582786"/>
            <a:ext cx="50800" cy="0"/>
          </a:xfrm>
          <a:custGeom>
            <a:avLst/>
            <a:gdLst/>
            <a:ahLst/>
            <a:cxnLst/>
            <a:rect l="l" t="t" r="r" b="b"/>
            <a:pathLst>
              <a:path w="50800">
                <a:moveTo>
                  <a:pt x="0" y="0"/>
                </a:moveTo>
                <a:lnTo>
                  <a:pt x="50460" y="0"/>
                </a:lnTo>
              </a:path>
            </a:pathLst>
          </a:custGeom>
          <a:ln w="11648">
            <a:solidFill>
              <a:srgbClr val="B4151E"/>
            </a:solidFill>
          </a:ln>
        </p:spPr>
        <p:txBody>
          <a:bodyPr wrap="square" lIns="0" tIns="0" rIns="0" bIns="0" rtlCol="0"/>
          <a:lstStyle/>
          <a:p>
            <a:endParaRPr>
              <a:solidFill>
                <a:prstClr val="black"/>
              </a:solidFill>
              <a:latin typeface="Calibri"/>
            </a:endParaRPr>
          </a:p>
        </p:txBody>
      </p:sp>
      <p:sp>
        <p:nvSpPr>
          <p:cNvPr id="414" name="object 414"/>
          <p:cNvSpPr/>
          <p:nvPr/>
        </p:nvSpPr>
        <p:spPr>
          <a:xfrm>
            <a:off x="7512040" y="4640812"/>
            <a:ext cx="0" cy="18415"/>
          </a:xfrm>
          <a:custGeom>
            <a:avLst/>
            <a:gdLst/>
            <a:ahLst/>
            <a:cxnLst/>
            <a:rect l="l" t="t" r="r" b="b"/>
            <a:pathLst>
              <a:path h="18414">
                <a:moveTo>
                  <a:pt x="-5824" y="9101"/>
                </a:moveTo>
                <a:lnTo>
                  <a:pt x="5824" y="9101"/>
                </a:lnTo>
              </a:path>
            </a:pathLst>
          </a:custGeom>
          <a:ln w="18202">
            <a:solidFill>
              <a:srgbClr val="B4151E"/>
            </a:solidFill>
          </a:ln>
        </p:spPr>
        <p:txBody>
          <a:bodyPr wrap="square" lIns="0" tIns="0" rIns="0" bIns="0" rtlCol="0"/>
          <a:lstStyle/>
          <a:p>
            <a:endParaRPr>
              <a:solidFill>
                <a:prstClr val="black"/>
              </a:solidFill>
              <a:latin typeface="Calibri"/>
            </a:endParaRPr>
          </a:p>
        </p:txBody>
      </p:sp>
      <p:sp>
        <p:nvSpPr>
          <p:cNvPr id="415" name="object 415"/>
          <p:cNvSpPr/>
          <p:nvPr/>
        </p:nvSpPr>
        <p:spPr>
          <a:xfrm>
            <a:off x="7486802" y="4659014"/>
            <a:ext cx="50800" cy="0"/>
          </a:xfrm>
          <a:custGeom>
            <a:avLst/>
            <a:gdLst/>
            <a:ahLst/>
            <a:cxnLst/>
            <a:rect l="l" t="t" r="r" b="b"/>
            <a:pathLst>
              <a:path w="50800">
                <a:moveTo>
                  <a:pt x="0" y="0"/>
                </a:moveTo>
                <a:lnTo>
                  <a:pt x="50460" y="0"/>
                </a:lnTo>
              </a:path>
            </a:pathLst>
          </a:custGeom>
          <a:ln w="11648">
            <a:solidFill>
              <a:srgbClr val="B4151E"/>
            </a:solidFill>
          </a:ln>
        </p:spPr>
        <p:txBody>
          <a:bodyPr wrap="square" lIns="0" tIns="0" rIns="0" bIns="0" rtlCol="0"/>
          <a:lstStyle/>
          <a:p>
            <a:endParaRPr>
              <a:solidFill>
                <a:prstClr val="black"/>
              </a:solidFill>
              <a:latin typeface="Calibri"/>
            </a:endParaRPr>
          </a:p>
        </p:txBody>
      </p:sp>
      <p:sp>
        <p:nvSpPr>
          <p:cNvPr id="416" name="object 416"/>
          <p:cNvSpPr/>
          <p:nvPr/>
        </p:nvSpPr>
        <p:spPr>
          <a:xfrm>
            <a:off x="3003510" y="3069436"/>
            <a:ext cx="4533900" cy="1571625"/>
          </a:xfrm>
          <a:custGeom>
            <a:avLst/>
            <a:gdLst/>
            <a:ahLst/>
            <a:cxnLst/>
            <a:rect l="l" t="t" r="r" b="b"/>
            <a:pathLst>
              <a:path w="4533900" h="1571625">
                <a:moveTo>
                  <a:pt x="25229" y="25377"/>
                </a:moveTo>
                <a:lnTo>
                  <a:pt x="7884" y="31685"/>
                </a:lnTo>
                <a:lnTo>
                  <a:pt x="0" y="50608"/>
                </a:lnTo>
                <a:lnTo>
                  <a:pt x="7884" y="69530"/>
                </a:lnTo>
                <a:lnTo>
                  <a:pt x="25229" y="75838"/>
                </a:lnTo>
                <a:lnTo>
                  <a:pt x="42575" y="69530"/>
                </a:lnTo>
                <a:lnTo>
                  <a:pt x="50459" y="50608"/>
                </a:lnTo>
                <a:lnTo>
                  <a:pt x="42575" y="31685"/>
                </a:lnTo>
                <a:lnTo>
                  <a:pt x="25229" y="25377"/>
                </a:lnTo>
                <a:close/>
              </a:path>
              <a:path w="4533900" h="1571625">
                <a:moveTo>
                  <a:pt x="122090" y="16089"/>
                </a:moveTo>
                <a:lnTo>
                  <a:pt x="104744" y="22397"/>
                </a:lnTo>
                <a:lnTo>
                  <a:pt x="96860" y="41320"/>
                </a:lnTo>
                <a:lnTo>
                  <a:pt x="104744" y="60234"/>
                </a:lnTo>
                <a:lnTo>
                  <a:pt x="122090" y="66539"/>
                </a:lnTo>
                <a:lnTo>
                  <a:pt x="139435" y="60234"/>
                </a:lnTo>
                <a:lnTo>
                  <a:pt x="147320" y="41320"/>
                </a:lnTo>
                <a:lnTo>
                  <a:pt x="139435" y="22397"/>
                </a:lnTo>
                <a:lnTo>
                  <a:pt x="122090" y="16089"/>
                </a:lnTo>
                <a:close/>
              </a:path>
              <a:path w="4533900" h="1571625">
                <a:moveTo>
                  <a:pt x="216108" y="4052"/>
                </a:moveTo>
                <a:lnTo>
                  <a:pt x="198762" y="10360"/>
                </a:lnTo>
                <a:lnTo>
                  <a:pt x="190878" y="29283"/>
                </a:lnTo>
                <a:lnTo>
                  <a:pt x="198762" y="48206"/>
                </a:lnTo>
                <a:lnTo>
                  <a:pt x="216108" y="54514"/>
                </a:lnTo>
                <a:lnTo>
                  <a:pt x="233453" y="48206"/>
                </a:lnTo>
                <a:lnTo>
                  <a:pt x="241338" y="29283"/>
                </a:lnTo>
                <a:lnTo>
                  <a:pt x="233453" y="10360"/>
                </a:lnTo>
                <a:lnTo>
                  <a:pt x="216108" y="4052"/>
                </a:lnTo>
                <a:close/>
              </a:path>
              <a:path w="4533900" h="1571625">
                <a:moveTo>
                  <a:pt x="308669" y="4052"/>
                </a:moveTo>
                <a:lnTo>
                  <a:pt x="291323" y="10360"/>
                </a:lnTo>
                <a:lnTo>
                  <a:pt x="283438" y="29283"/>
                </a:lnTo>
                <a:lnTo>
                  <a:pt x="291323" y="48206"/>
                </a:lnTo>
                <a:lnTo>
                  <a:pt x="308669" y="54514"/>
                </a:lnTo>
                <a:lnTo>
                  <a:pt x="326014" y="48206"/>
                </a:lnTo>
                <a:lnTo>
                  <a:pt x="333899" y="29283"/>
                </a:lnTo>
                <a:lnTo>
                  <a:pt x="326014" y="10360"/>
                </a:lnTo>
                <a:lnTo>
                  <a:pt x="308669" y="4052"/>
                </a:lnTo>
                <a:close/>
              </a:path>
              <a:path w="4533900" h="1571625">
                <a:moveTo>
                  <a:pt x="399293" y="0"/>
                </a:moveTo>
                <a:lnTo>
                  <a:pt x="381947" y="6307"/>
                </a:lnTo>
                <a:lnTo>
                  <a:pt x="374063" y="25229"/>
                </a:lnTo>
                <a:lnTo>
                  <a:pt x="381947" y="44152"/>
                </a:lnTo>
                <a:lnTo>
                  <a:pt x="399293" y="50460"/>
                </a:lnTo>
                <a:lnTo>
                  <a:pt x="416639" y="44152"/>
                </a:lnTo>
                <a:lnTo>
                  <a:pt x="424524" y="25229"/>
                </a:lnTo>
                <a:lnTo>
                  <a:pt x="416639" y="6307"/>
                </a:lnTo>
                <a:lnTo>
                  <a:pt x="399293" y="0"/>
                </a:lnTo>
                <a:close/>
              </a:path>
              <a:path w="4533900" h="1571625">
                <a:moveTo>
                  <a:pt x="487634" y="1614"/>
                </a:moveTo>
                <a:lnTo>
                  <a:pt x="470288" y="7922"/>
                </a:lnTo>
                <a:lnTo>
                  <a:pt x="462404" y="26845"/>
                </a:lnTo>
                <a:lnTo>
                  <a:pt x="470288" y="45768"/>
                </a:lnTo>
                <a:lnTo>
                  <a:pt x="487634" y="52076"/>
                </a:lnTo>
                <a:lnTo>
                  <a:pt x="504980" y="45768"/>
                </a:lnTo>
                <a:lnTo>
                  <a:pt x="512865" y="26845"/>
                </a:lnTo>
                <a:lnTo>
                  <a:pt x="504980" y="7922"/>
                </a:lnTo>
                <a:lnTo>
                  <a:pt x="487634" y="1614"/>
                </a:lnTo>
                <a:close/>
              </a:path>
              <a:path w="4533900" h="1571625">
                <a:moveTo>
                  <a:pt x="574641" y="8231"/>
                </a:moveTo>
                <a:lnTo>
                  <a:pt x="557295" y="14538"/>
                </a:lnTo>
                <a:lnTo>
                  <a:pt x="549410" y="33461"/>
                </a:lnTo>
                <a:lnTo>
                  <a:pt x="557295" y="52384"/>
                </a:lnTo>
                <a:lnTo>
                  <a:pt x="574641" y="58691"/>
                </a:lnTo>
                <a:lnTo>
                  <a:pt x="591987" y="52384"/>
                </a:lnTo>
                <a:lnTo>
                  <a:pt x="599871" y="33461"/>
                </a:lnTo>
                <a:lnTo>
                  <a:pt x="591987" y="14538"/>
                </a:lnTo>
                <a:lnTo>
                  <a:pt x="574641" y="8231"/>
                </a:lnTo>
                <a:close/>
              </a:path>
              <a:path w="4533900" h="1571625">
                <a:moveTo>
                  <a:pt x="659923" y="10794"/>
                </a:moveTo>
                <a:lnTo>
                  <a:pt x="642577" y="17101"/>
                </a:lnTo>
                <a:lnTo>
                  <a:pt x="634692" y="36024"/>
                </a:lnTo>
                <a:lnTo>
                  <a:pt x="642577" y="54947"/>
                </a:lnTo>
                <a:lnTo>
                  <a:pt x="659923" y="61254"/>
                </a:lnTo>
                <a:lnTo>
                  <a:pt x="677269" y="54947"/>
                </a:lnTo>
                <a:lnTo>
                  <a:pt x="685153" y="36024"/>
                </a:lnTo>
                <a:lnTo>
                  <a:pt x="677269" y="17101"/>
                </a:lnTo>
                <a:lnTo>
                  <a:pt x="659923" y="10794"/>
                </a:lnTo>
                <a:close/>
              </a:path>
              <a:path w="4533900" h="1571625">
                <a:moveTo>
                  <a:pt x="744133" y="22519"/>
                </a:moveTo>
                <a:lnTo>
                  <a:pt x="726787" y="28827"/>
                </a:lnTo>
                <a:lnTo>
                  <a:pt x="718902" y="47750"/>
                </a:lnTo>
                <a:lnTo>
                  <a:pt x="726787" y="66673"/>
                </a:lnTo>
                <a:lnTo>
                  <a:pt x="744133" y="72980"/>
                </a:lnTo>
                <a:lnTo>
                  <a:pt x="761478" y="66673"/>
                </a:lnTo>
                <a:lnTo>
                  <a:pt x="769363" y="47750"/>
                </a:lnTo>
                <a:lnTo>
                  <a:pt x="761478" y="28827"/>
                </a:lnTo>
                <a:lnTo>
                  <a:pt x="744133" y="22519"/>
                </a:lnTo>
                <a:close/>
              </a:path>
              <a:path w="4533900" h="1571625">
                <a:moveTo>
                  <a:pt x="827706" y="42834"/>
                </a:moveTo>
                <a:lnTo>
                  <a:pt x="810360" y="49142"/>
                </a:lnTo>
                <a:lnTo>
                  <a:pt x="802476" y="68065"/>
                </a:lnTo>
                <a:lnTo>
                  <a:pt x="810360" y="86988"/>
                </a:lnTo>
                <a:lnTo>
                  <a:pt x="827706" y="93295"/>
                </a:lnTo>
                <a:lnTo>
                  <a:pt x="845052" y="86988"/>
                </a:lnTo>
                <a:lnTo>
                  <a:pt x="852937" y="68065"/>
                </a:lnTo>
                <a:lnTo>
                  <a:pt x="845052" y="49142"/>
                </a:lnTo>
                <a:lnTo>
                  <a:pt x="827706" y="42834"/>
                </a:lnTo>
                <a:close/>
              </a:path>
              <a:path w="4533900" h="1571625">
                <a:moveTo>
                  <a:pt x="910130" y="55461"/>
                </a:moveTo>
                <a:lnTo>
                  <a:pt x="892784" y="61768"/>
                </a:lnTo>
                <a:lnTo>
                  <a:pt x="884900" y="80691"/>
                </a:lnTo>
                <a:lnTo>
                  <a:pt x="892784" y="99615"/>
                </a:lnTo>
                <a:lnTo>
                  <a:pt x="910130" y="105922"/>
                </a:lnTo>
                <a:lnTo>
                  <a:pt x="927476" y="99615"/>
                </a:lnTo>
                <a:lnTo>
                  <a:pt x="935361" y="80691"/>
                </a:lnTo>
                <a:lnTo>
                  <a:pt x="927476" y="61768"/>
                </a:lnTo>
                <a:lnTo>
                  <a:pt x="910130" y="55461"/>
                </a:lnTo>
                <a:close/>
              </a:path>
              <a:path w="4533900" h="1571625">
                <a:moveTo>
                  <a:pt x="991032" y="73462"/>
                </a:moveTo>
                <a:lnTo>
                  <a:pt x="973686" y="79769"/>
                </a:lnTo>
                <a:lnTo>
                  <a:pt x="965801" y="98692"/>
                </a:lnTo>
                <a:lnTo>
                  <a:pt x="973686" y="117615"/>
                </a:lnTo>
                <a:lnTo>
                  <a:pt x="991032" y="123922"/>
                </a:lnTo>
                <a:lnTo>
                  <a:pt x="1008378" y="117615"/>
                </a:lnTo>
                <a:lnTo>
                  <a:pt x="1016262" y="98692"/>
                </a:lnTo>
                <a:lnTo>
                  <a:pt x="1008378" y="79769"/>
                </a:lnTo>
                <a:lnTo>
                  <a:pt x="991032" y="73462"/>
                </a:lnTo>
                <a:close/>
              </a:path>
              <a:path w="4533900" h="1571625">
                <a:moveTo>
                  <a:pt x="1070839" y="89676"/>
                </a:moveTo>
                <a:lnTo>
                  <a:pt x="1053498" y="95983"/>
                </a:lnTo>
                <a:lnTo>
                  <a:pt x="1045616" y="114907"/>
                </a:lnTo>
                <a:lnTo>
                  <a:pt x="1053498" y="133830"/>
                </a:lnTo>
                <a:lnTo>
                  <a:pt x="1070839" y="140137"/>
                </a:lnTo>
                <a:lnTo>
                  <a:pt x="1088179" y="133830"/>
                </a:lnTo>
                <a:lnTo>
                  <a:pt x="1096062" y="114907"/>
                </a:lnTo>
                <a:lnTo>
                  <a:pt x="1088179" y="95983"/>
                </a:lnTo>
                <a:lnTo>
                  <a:pt x="1070839" y="89676"/>
                </a:lnTo>
                <a:close/>
              </a:path>
              <a:path w="4533900" h="1571625">
                <a:moveTo>
                  <a:pt x="1149792" y="107925"/>
                </a:moveTo>
                <a:lnTo>
                  <a:pt x="1132446" y="114233"/>
                </a:lnTo>
                <a:lnTo>
                  <a:pt x="1124562" y="133155"/>
                </a:lnTo>
                <a:lnTo>
                  <a:pt x="1132446" y="152078"/>
                </a:lnTo>
                <a:lnTo>
                  <a:pt x="1149792" y="158386"/>
                </a:lnTo>
                <a:lnTo>
                  <a:pt x="1167138" y="152078"/>
                </a:lnTo>
                <a:lnTo>
                  <a:pt x="1175023" y="133155"/>
                </a:lnTo>
                <a:lnTo>
                  <a:pt x="1167138" y="114233"/>
                </a:lnTo>
                <a:lnTo>
                  <a:pt x="1149792" y="107925"/>
                </a:lnTo>
                <a:close/>
              </a:path>
              <a:path w="4533900" h="1571625">
                <a:moveTo>
                  <a:pt x="1227533" y="127992"/>
                </a:moveTo>
                <a:lnTo>
                  <a:pt x="1210193" y="134299"/>
                </a:lnTo>
                <a:lnTo>
                  <a:pt x="1202311" y="153222"/>
                </a:lnTo>
                <a:lnTo>
                  <a:pt x="1210193" y="172145"/>
                </a:lnTo>
                <a:lnTo>
                  <a:pt x="1227533" y="178452"/>
                </a:lnTo>
                <a:lnTo>
                  <a:pt x="1244874" y="172145"/>
                </a:lnTo>
                <a:lnTo>
                  <a:pt x="1252755" y="153222"/>
                </a:lnTo>
                <a:lnTo>
                  <a:pt x="1244874" y="134299"/>
                </a:lnTo>
                <a:lnTo>
                  <a:pt x="1227533" y="127992"/>
                </a:lnTo>
                <a:close/>
              </a:path>
              <a:path w="4533900" h="1571625">
                <a:moveTo>
                  <a:pt x="1304289" y="152329"/>
                </a:moveTo>
                <a:lnTo>
                  <a:pt x="1286948" y="158636"/>
                </a:lnTo>
                <a:lnTo>
                  <a:pt x="1279066" y="177559"/>
                </a:lnTo>
                <a:lnTo>
                  <a:pt x="1286948" y="196483"/>
                </a:lnTo>
                <a:lnTo>
                  <a:pt x="1304289" y="202790"/>
                </a:lnTo>
                <a:lnTo>
                  <a:pt x="1321630" y="196483"/>
                </a:lnTo>
                <a:lnTo>
                  <a:pt x="1329512" y="177559"/>
                </a:lnTo>
                <a:lnTo>
                  <a:pt x="1321630" y="158636"/>
                </a:lnTo>
                <a:lnTo>
                  <a:pt x="1304289" y="152329"/>
                </a:lnTo>
                <a:close/>
              </a:path>
              <a:path w="4533900" h="1571625">
                <a:moveTo>
                  <a:pt x="1380213" y="173389"/>
                </a:moveTo>
                <a:lnTo>
                  <a:pt x="1362867" y="179697"/>
                </a:lnTo>
                <a:lnTo>
                  <a:pt x="1354983" y="198620"/>
                </a:lnTo>
                <a:lnTo>
                  <a:pt x="1362867" y="217543"/>
                </a:lnTo>
                <a:lnTo>
                  <a:pt x="1380213" y="223851"/>
                </a:lnTo>
                <a:lnTo>
                  <a:pt x="1397559" y="217543"/>
                </a:lnTo>
                <a:lnTo>
                  <a:pt x="1405444" y="198620"/>
                </a:lnTo>
                <a:lnTo>
                  <a:pt x="1397559" y="179697"/>
                </a:lnTo>
                <a:lnTo>
                  <a:pt x="1380213" y="173389"/>
                </a:lnTo>
                <a:close/>
              </a:path>
              <a:path w="4533900" h="1571625">
                <a:moveTo>
                  <a:pt x="1454979" y="195630"/>
                </a:moveTo>
                <a:lnTo>
                  <a:pt x="1437634" y="201938"/>
                </a:lnTo>
                <a:lnTo>
                  <a:pt x="1429749" y="220860"/>
                </a:lnTo>
                <a:lnTo>
                  <a:pt x="1437634" y="239783"/>
                </a:lnTo>
                <a:lnTo>
                  <a:pt x="1454979" y="246091"/>
                </a:lnTo>
                <a:lnTo>
                  <a:pt x="1472325" y="239783"/>
                </a:lnTo>
                <a:lnTo>
                  <a:pt x="1480210" y="220860"/>
                </a:lnTo>
                <a:lnTo>
                  <a:pt x="1472325" y="201938"/>
                </a:lnTo>
                <a:lnTo>
                  <a:pt x="1454979" y="195630"/>
                </a:lnTo>
                <a:close/>
              </a:path>
              <a:path w="4533900" h="1571625">
                <a:moveTo>
                  <a:pt x="1529902" y="223105"/>
                </a:moveTo>
                <a:lnTo>
                  <a:pt x="1512557" y="229412"/>
                </a:lnTo>
                <a:lnTo>
                  <a:pt x="1504673" y="248335"/>
                </a:lnTo>
                <a:lnTo>
                  <a:pt x="1512557" y="267249"/>
                </a:lnTo>
                <a:lnTo>
                  <a:pt x="1529902" y="273554"/>
                </a:lnTo>
                <a:lnTo>
                  <a:pt x="1547248" y="267249"/>
                </a:lnTo>
                <a:lnTo>
                  <a:pt x="1555132" y="248335"/>
                </a:lnTo>
                <a:lnTo>
                  <a:pt x="1547248" y="229412"/>
                </a:lnTo>
                <a:lnTo>
                  <a:pt x="1529902" y="223105"/>
                </a:lnTo>
                <a:close/>
              </a:path>
              <a:path w="4533900" h="1571625">
                <a:moveTo>
                  <a:pt x="1602340" y="249787"/>
                </a:moveTo>
                <a:lnTo>
                  <a:pt x="1584994" y="256095"/>
                </a:lnTo>
                <a:lnTo>
                  <a:pt x="1577110" y="275018"/>
                </a:lnTo>
                <a:lnTo>
                  <a:pt x="1584994" y="293932"/>
                </a:lnTo>
                <a:lnTo>
                  <a:pt x="1602340" y="300236"/>
                </a:lnTo>
                <a:lnTo>
                  <a:pt x="1619686" y="293932"/>
                </a:lnTo>
                <a:lnTo>
                  <a:pt x="1627571" y="275018"/>
                </a:lnTo>
                <a:lnTo>
                  <a:pt x="1619686" y="256095"/>
                </a:lnTo>
                <a:lnTo>
                  <a:pt x="1602340" y="249787"/>
                </a:lnTo>
                <a:close/>
              </a:path>
              <a:path w="4533900" h="1571625">
                <a:moveTo>
                  <a:pt x="1672417" y="273037"/>
                </a:moveTo>
                <a:lnTo>
                  <a:pt x="1655071" y="279345"/>
                </a:lnTo>
                <a:lnTo>
                  <a:pt x="1647187" y="298268"/>
                </a:lnTo>
                <a:lnTo>
                  <a:pt x="1655071" y="317191"/>
                </a:lnTo>
                <a:lnTo>
                  <a:pt x="1672417" y="323499"/>
                </a:lnTo>
                <a:lnTo>
                  <a:pt x="1689762" y="317191"/>
                </a:lnTo>
                <a:lnTo>
                  <a:pt x="1697647" y="298268"/>
                </a:lnTo>
                <a:lnTo>
                  <a:pt x="1689762" y="279345"/>
                </a:lnTo>
                <a:lnTo>
                  <a:pt x="1672417" y="273037"/>
                </a:lnTo>
                <a:close/>
              </a:path>
              <a:path w="4533900" h="1571625">
                <a:moveTo>
                  <a:pt x="1743192" y="298229"/>
                </a:moveTo>
                <a:lnTo>
                  <a:pt x="1725846" y="304537"/>
                </a:lnTo>
                <a:lnTo>
                  <a:pt x="1717962" y="323460"/>
                </a:lnTo>
                <a:lnTo>
                  <a:pt x="1725846" y="342383"/>
                </a:lnTo>
                <a:lnTo>
                  <a:pt x="1743192" y="348690"/>
                </a:lnTo>
                <a:lnTo>
                  <a:pt x="1760538" y="342383"/>
                </a:lnTo>
                <a:lnTo>
                  <a:pt x="1768422" y="323460"/>
                </a:lnTo>
                <a:lnTo>
                  <a:pt x="1760538" y="304537"/>
                </a:lnTo>
                <a:lnTo>
                  <a:pt x="1743192" y="298229"/>
                </a:lnTo>
                <a:close/>
              </a:path>
              <a:path w="4533900" h="1571625">
                <a:moveTo>
                  <a:pt x="1814092" y="327408"/>
                </a:moveTo>
                <a:lnTo>
                  <a:pt x="1796746" y="333713"/>
                </a:lnTo>
                <a:lnTo>
                  <a:pt x="1788862" y="352628"/>
                </a:lnTo>
                <a:lnTo>
                  <a:pt x="1796746" y="371550"/>
                </a:lnTo>
                <a:lnTo>
                  <a:pt x="1814092" y="377858"/>
                </a:lnTo>
                <a:lnTo>
                  <a:pt x="1831438" y="371550"/>
                </a:lnTo>
                <a:lnTo>
                  <a:pt x="1839323" y="352628"/>
                </a:lnTo>
                <a:lnTo>
                  <a:pt x="1831438" y="333713"/>
                </a:lnTo>
                <a:lnTo>
                  <a:pt x="1814092" y="327408"/>
                </a:lnTo>
                <a:close/>
              </a:path>
              <a:path w="4533900" h="1571625">
                <a:moveTo>
                  <a:pt x="1884681" y="357714"/>
                </a:moveTo>
                <a:lnTo>
                  <a:pt x="1867335" y="364022"/>
                </a:lnTo>
                <a:lnTo>
                  <a:pt x="1859451" y="382944"/>
                </a:lnTo>
                <a:lnTo>
                  <a:pt x="1867335" y="401867"/>
                </a:lnTo>
                <a:lnTo>
                  <a:pt x="1884681" y="408175"/>
                </a:lnTo>
                <a:lnTo>
                  <a:pt x="1902027" y="401867"/>
                </a:lnTo>
                <a:lnTo>
                  <a:pt x="1909912" y="382944"/>
                </a:lnTo>
                <a:lnTo>
                  <a:pt x="1902027" y="364022"/>
                </a:lnTo>
                <a:lnTo>
                  <a:pt x="1884681" y="357714"/>
                </a:lnTo>
                <a:close/>
              </a:path>
              <a:path w="4533900" h="1571625">
                <a:moveTo>
                  <a:pt x="1954619" y="387658"/>
                </a:moveTo>
                <a:lnTo>
                  <a:pt x="1937273" y="393966"/>
                </a:lnTo>
                <a:lnTo>
                  <a:pt x="1929389" y="412888"/>
                </a:lnTo>
                <a:lnTo>
                  <a:pt x="1937273" y="431811"/>
                </a:lnTo>
                <a:lnTo>
                  <a:pt x="1954619" y="438119"/>
                </a:lnTo>
                <a:lnTo>
                  <a:pt x="1971965" y="431811"/>
                </a:lnTo>
                <a:lnTo>
                  <a:pt x="1979849" y="412888"/>
                </a:lnTo>
                <a:lnTo>
                  <a:pt x="1971965" y="393966"/>
                </a:lnTo>
                <a:lnTo>
                  <a:pt x="1954619" y="387658"/>
                </a:lnTo>
                <a:close/>
              </a:path>
              <a:path w="4533900" h="1571625">
                <a:moveTo>
                  <a:pt x="2023623" y="416049"/>
                </a:moveTo>
                <a:lnTo>
                  <a:pt x="2006277" y="422356"/>
                </a:lnTo>
                <a:lnTo>
                  <a:pt x="1998393" y="441279"/>
                </a:lnTo>
                <a:lnTo>
                  <a:pt x="2006277" y="460202"/>
                </a:lnTo>
                <a:lnTo>
                  <a:pt x="2023623" y="466510"/>
                </a:lnTo>
                <a:lnTo>
                  <a:pt x="2040969" y="460202"/>
                </a:lnTo>
                <a:lnTo>
                  <a:pt x="2048854" y="441279"/>
                </a:lnTo>
                <a:lnTo>
                  <a:pt x="2040969" y="422356"/>
                </a:lnTo>
                <a:lnTo>
                  <a:pt x="2023623" y="416049"/>
                </a:lnTo>
                <a:close/>
              </a:path>
              <a:path w="4533900" h="1571625">
                <a:moveTo>
                  <a:pt x="2091526" y="442809"/>
                </a:moveTo>
                <a:lnTo>
                  <a:pt x="2074180" y="449117"/>
                </a:lnTo>
                <a:lnTo>
                  <a:pt x="2066296" y="468039"/>
                </a:lnTo>
                <a:lnTo>
                  <a:pt x="2074180" y="486962"/>
                </a:lnTo>
                <a:lnTo>
                  <a:pt x="2091526" y="493270"/>
                </a:lnTo>
                <a:lnTo>
                  <a:pt x="2108872" y="486962"/>
                </a:lnTo>
                <a:lnTo>
                  <a:pt x="2116757" y="468039"/>
                </a:lnTo>
                <a:lnTo>
                  <a:pt x="2108872" y="449117"/>
                </a:lnTo>
                <a:lnTo>
                  <a:pt x="2091526" y="442809"/>
                </a:lnTo>
                <a:close/>
              </a:path>
              <a:path w="4533900" h="1571625">
                <a:moveTo>
                  <a:pt x="2159996" y="474073"/>
                </a:moveTo>
                <a:lnTo>
                  <a:pt x="2142655" y="480381"/>
                </a:lnTo>
                <a:lnTo>
                  <a:pt x="2134773" y="499304"/>
                </a:lnTo>
                <a:lnTo>
                  <a:pt x="2142655" y="518227"/>
                </a:lnTo>
                <a:lnTo>
                  <a:pt x="2159996" y="524535"/>
                </a:lnTo>
                <a:lnTo>
                  <a:pt x="2177337" y="518227"/>
                </a:lnTo>
                <a:lnTo>
                  <a:pt x="2185219" y="499304"/>
                </a:lnTo>
                <a:lnTo>
                  <a:pt x="2177337" y="480381"/>
                </a:lnTo>
                <a:lnTo>
                  <a:pt x="2159996" y="474073"/>
                </a:lnTo>
                <a:close/>
              </a:path>
              <a:path w="4533900" h="1571625">
                <a:moveTo>
                  <a:pt x="2228558" y="501035"/>
                </a:moveTo>
                <a:lnTo>
                  <a:pt x="2211212" y="507343"/>
                </a:lnTo>
                <a:lnTo>
                  <a:pt x="2203328" y="526266"/>
                </a:lnTo>
                <a:lnTo>
                  <a:pt x="2211212" y="545189"/>
                </a:lnTo>
                <a:lnTo>
                  <a:pt x="2228558" y="551497"/>
                </a:lnTo>
                <a:lnTo>
                  <a:pt x="2245904" y="545189"/>
                </a:lnTo>
                <a:lnTo>
                  <a:pt x="2253788" y="526266"/>
                </a:lnTo>
                <a:lnTo>
                  <a:pt x="2245904" y="507343"/>
                </a:lnTo>
                <a:lnTo>
                  <a:pt x="2228558" y="501035"/>
                </a:lnTo>
                <a:close/>
              </a:path>
              <a:path w="4533900" h="1571625">
                <a:moveTo>
                  <a:pt x="2295233" y="529815"/>
                </a:moveTo>
                <a:lnTo>
                  <a:pt x="2277887" y="536122"/>
                </a:lnTo>
                <a:lnTo>
                  <a:pt x="2270003" y="555045"/>
                </a:lnTo>
                <a:lnTo>
                  <a:pt x="2277887" y="573968"/>
                </a:lnTo>
                <a:lnTo>
                  <a:pt x="2295233" y="580276"/>
                </a:lnTo>
                <a:lnTo>
                  <a:pt x="2312579" y="573968"/>
                </a:lnTo>
                <a:lnTo>
                  <a:pt x="2320463" y="555045"/>
                </a:lnTo>
                <a:lnTo>
                  <a:pt x="2312579" y="536122"/>
                </a:lnTo>
                <a:lnTo>
                  <a:pt x="2295233" y="529815"/>
                </a:lnTo>
                <a:close/>
              </a:path>
              <a:path w="4533900" h="1571625">
                <a:moveTo>
                  <a:pt x="2361521" y="558688"/>
                </a:moveTo>
                <a:lnTo>
                  <a:pt x="2344175" y="564995"/>
                </a:lnTo>
                <a:lnTo>
                  <a:pt x="2336290" y="583918"/>
                </a:lnTo>
                <a:lnTo>
                  <a:pt x="2344175" y="602841"/>
                </a:lnTo>
                <a:lnTo>
                  <a:pt x="2361521" y="609148"/>
                </a:lnTo>
                <a:lnTo>
                  <a:pt x="2378867" y="602841"/>
                </a:lnTo>
                <a:lnTo>
                  <a:pt x="2386751" y="583918"/>
                </a:lnTo>
                <a:lnTo>
                  <a:pt x="2378867" y="564995"/>
                </a:lnTo>
                <a:lnTo>
                  <a:pt x="2361521" y="558688"/>
                </a:lnTo>
                <a:close/>
              </a:path>
              <a:path w="4533900" h="1571625">
                <a:moveTo>
                  <a:pt x="2427140" y="593509"/>
                </a:moveTo>
                <a:lnTo>
                  <a:pt x="2409794" y="599816"/>
                </a:lnTo>
                <a:lnTo>
                  <a:pt x="2401910" y="618738"/>
                </a:lnTo>
                <a:lnTo>
                  <a:pt x="2409794" y="637661"/>
                </a:lnTo>
                <a:lnTo>
                  <a:pt x="2427140" y="643969"/>
                </a:lnTo>
                <a:lnTo>
                  <a:pt x="2444486" y="637661"/>
                </a:lnTo>
                <a:lnTo>
                  <a:pt x="2452371" y="618738"/>
                </a:lnTo>
                <a:lnTo>
                  <a:pt x="2444486" y="599816"/>
                </a:lnTo>
                <a:lnTo>
                  <a:pt x="2427140" y="593509"/>
                </a:lnTo>
                <a:close/>
              </a:path>
              <a:path w="4533900" h="1571625">
                <a:moveTo>
                  <a:pt x="2491920" y="616137"/>
                </a:moveTo>
                <a:lnTo>
                  <a:pt x="2474575" y="622445"/>
                </a:lnTo>
                <a:lnTo>
                  <a:pt x="2466690" y="641367"/>
                </a:lnTo>
                <a:lnTo>
                  <a:pt x="2474575" y="660290"/>
                </a:lnTo>
                <a:lnTo>
                  <a:pt x="2491920" y="666598"/>
                </a:lnTo>
                <a:lnTo>
                  <a:pt x="2509266" y="660290"/>
                </a:lnTo>
                <a:lnTo>
                  <a:pt x="2517151" y="641367"/>
                </a:lnTo>
                <a:lnTo>
                  <a:pt x="2509266" y="622445"/>
                </a:lnTo>
                <a:lnTo>
                  <a:pt x="2491920" y="616137"/>
                </a:lnTo>
                <a:close/>
              </a:path>
              <a:path w="4533900" h="1571625">
                <a:moveTo>
                  <a:pt x="2556842" y="646221"/>
                </a:moveTo>
                <a:lnTo>
                  <a:pt x="2539496" y="652529"/>
                </a:lnTo>
                <a:lnTo>
                  <a:pt x="2531611" y="671451"/>
                </a:lnTo>
                <a:lnTo>
                  <a:pt x="2539496" y="690374"/>
                </a:lnTo>
                <a:lnTo>
                  <a:pt x="2556842" y="696682"/>
                </a:lnTo>
                <a:lnTo>
                  <a:pt x="2574188" y="690374"/>
                </a:lnTo>
                <a:lnTo>
                  <a:pt x="2582072" y="671451"/>
                </a:lnTo>
                <a:lnTo>
                  <a:pt x="2574188" y="652529"/>
                </a:lnTo>
                <a:lnTo>
                  <a:pt x="2556842" y="646221"/>
                </a:lnTo>
                <a:close/>
              </a:path>
              <a:path w="4533900" h="1571625">
                <a:moveTo>
                  <a:pt x="2621560" y="678744"/>
                </a:moveTo>
                <a:lnTo>
                  <a:pt x="2604214" y="685051"/>
                </a:lnTo>
                <a:lnTo>
                  <a:pt x="2596329" y="703974"/>
                </a:lnTo>
                <a:lnTo>
                  <a:pt x="2604214" y="722888"/>
                </a:lnTo>
                <a:lnTo>
                  <a:pt x="2621560" y="729193"/>
                </a:lnTo>
                <a:lnTo>
                  <a:pt x="2638905" y="722888"/>
                </a:lnTo>
                <a:lnTo>
                  <a:pt x="2646790" y="703974"/>
                </a:lnTo>
                <a:lnTo>
                  <a:pt x="2638905" y="685051"/>
                </a:lnTo>
                <a:lnTo>
                  <a:pt x="2621560" y="678744"/>
                </a:lnTo>
                <a:close/>
              </a:path>
              <a:path w="4533900" h="1571625">
                <a:moveTo>
                  <a:pt x="2685781" y="709122"/>
                </a:moveTo>
                <a:lnTo>
                  <a:pt x="2668435" y="715430"/>
                </a:lnTo>
                <a:lnTo>
                  <a:pt x="2660550" y="734353"/>
                </a:lnTo>
                <a:lnTo>
                  <a:pt x="2668435" y="753276"/>
                </a:lnTo>
                <a:lnTo>
                  <a:pt x="2685781" y="759584"/>
                </a:lnTo>
                <a:lnTo>
                  <a:pt x="2703127" y="753276"/>
                </a:lnTo>
                <a:lnTo>
                  <a:pt x="2711011" y="734353"/>
                </a:lnTo>
                <a:lnTo>
                  <a:pt x="2703127" y="715430"/>
                </a:lnTo>
                <a:lnTo>
                  <a:pt x="2685781" y="709122"/>
                </a:lnTo>
                <a:close/>
              </a:path>
              <a:path w="4533900" h="1571625">
                <a:moveTo>
                  <a:pt x="2749319" y="738709"/>
                </a:moveTo>
                <a:lnTo>
                  <a:pt x="2731973" y="745017"/>
                </a:lnTo>
                <a:lnTo>
                  <a:pt x="2724089" y="763940"/>
                </a:lnTo>
                <a:lnTo>
                  <a:pt x="2731973" y="782863"/>
                </a:lnTo>
                <a:lnTo>
                  <a:pt x="2749319" y="789171"/>
                </a:lnTo>
                <a:lnTo>
                  <a:pt x="2766665" y="782863"/>
                </a:lnTo>
                <a:lnTo>
                  <a:pt x="2774549" y="763940"/>
                </a:lnTo>
                <a:lnTo>
                  <a:pt x="2766665" y="745017"/>
                </a:lnTo>
                <a:lnTo>
                  <a:pt x="2749319" y="738709"/>
                </a:lnTo>
                <a:close/>
              </a:path>
              <a:path w="4533900" h="1571625">
                <a:moveTo>
                  <a:pt x="2812842" y="762954"/>
                </a:moveTo>
                <a:lnTo>
                  <a:pt x="2795496" y="769261"/>
                </a:lnTo>
                <a:lnTo>
                  <a:pt x="2787611" y="788184"/>
                </a:lnTo>
                <a:lnTo>
                  <a:pt x="2795496" y="807098"/>
                </a:lnTo>
                <a:lnTo>
                  <a:pt x="2812842" y="813403"/>
                </a:lnTo>
                <a:lnTo>
                  <a:pt x="2830188" y="807098"/>
                </a:lnTo>
                <a:lnTo>
                  <a:pt x="2838072" y="788184"/>
                </a:lnTo>
                <a:lnTo>
                  <a:pt x="2830188" y="769261"/>
                </a:lnTo>
                <a:lnTo>
                  <a:pt x="2812842" y="762954"/>
                </a:lnTo>
                <a:close/>
              </a:path>
              <a:path w="4533900" h="1571625">
                <a:moveTo>
                  <a:pt x="2876054" y="789978"/>
                </a:moveTo>
                <a:lnTo>
                  <a:pt x="2858708" y="796286"/>
                </a:lnTo>
                <a:lnTo>
                  <a:pt x="2850823" y="815209"/>
                </a:lnTo>
                <a:lnTo>
                  <a:pt x="2858708" y="834131"/>
                </a:lnTo>
                <a:lnTo>
                  <a:pt x="2876054" y="840439"/>
                </a:lnTo>
                <a:lnTo>
                  <a:pt x="2893400" y="834131"/>
                </a:lnTo>
                <a:lnTo>
                  <a:pt x="2901284" y="815209"/>
                </a:lnTo>
                <a:lnTo>
                  <a:pt x="2893400" y="796286"/>
                </a:lnTo>
                <a:lnTo>
                  <a:pt x="2876054" y="789978"/>
                </a:lnTo>
                <a:close/>
              </a:path>
              <a:path w="4533900" h="1571625">
                <a:moveTo>
                  <a:pt x="2938722" y="815449"/>
                </a:moveTo>
                <a:lnTo>
                  <a:pt x="2921376" y="821757"/>
                </a:lnTo>
                <a:lnTo>
                  <a:pt x="2913491" y="840680"/>
                </a:lnTo>
                <a:lnTo>
                  <a:pt x="2921376" y="859602"/>
                </a:lnTo>
                <a:lnTo>
                  <a:pt x="2938722" y="865910"/>
                </a:lnTo>
                <a:lnTo>
                  <a:pt x="2956068" y="859602"/>
                </a:lnTo>
                <a:lnTo>
                  <a:pt x="2963952" y="840680"/>
                </a:lnTo>
                <a:lnTo>
                  <a:pt x="2956068" y="821757"/>
                </a:lnTo>
                <a:lnTo>
                  <a:pt x="2938722" y="815449"/>
                </a:lnTo>
                <a:close/>
              </a:path>
              <a:path w="4533900" h="1571625">
                <a:moveTo>
                  <a:pt x="3001344" y="849913"/>
                </a:moveTo>
                <a:lnTo>
                  <a:pt x="2983998" y="856221"/>
                </a:lnTo>
                <a:lnTo>
                  <a:pt x="2976114" y="875144"/>
                </a:lnTo>
                <a:lnTo>
                  <a:pt x="2983998" y="894066"/>
                </a:lnTo>
                <a:lnTo>
                  <a:pt x="3001344" y="900374"/>
                </a:lnTo>
                <a:lnTo>
                  <a:pt x="3018690" y="894066"/>
                </a:lnTo>
                <a:lnTo>
                  <a:pt x="3026575" y="875144"/>
                </a:lnTo>
                <a:lnTo>
                  <a:pt x="3018690" y="856221"/>
                </a:lnTo>
                <a:lnTo>
                  <a:pt x="3001344" y="849913"/>
                </a:lnTo>
                <a:close/>
              </a:path>
              <a:path w="4533900" h="1571625">
                <a:moveTo>
                  <a:pt x="3064292" y="882311"/>
                </a:moveTo>
                <a:lnTo>
                  <a:pt x="3046946" y="888618"/>
                </a:lnTo>
                <a:lnTo>
                  <a:pt x="3039061" y="907542"/>
                </a:lnTo>
                <a:lnTo>
                  <a:pt x="3046946" y="926465"/>
                </a:lnTo>
                <a:lnTo>
                  <a:pt x="3064292" y="932772"/>
                </a:lnTo>
                <a:lnTo>
                  <a:pt x="3081638" y="926465"/>
                </a:lnTo>
                <a:lnTo>
                  <a:pt x="3089522" y="907542"/>
                </a:lnTo>
                <a:lnTo>
                  <a:pt x="3081638" y="888618"/>
                </a:lnTo>
                <a:lnTo>
                  <a:pt x="3064292" y="882311"/>
                </a:lnTo>
                <a:close/>
              </a:path>
              <a:path w="4533900" h="1571625">
                <a:moveTo>
                  <a:pt x="3127209" y="904583"/>
                </a:moveTo>
                <a:lnTo>
                  <a:pt x="3109863" y="910890"/>
                </a:lnTo>
                <a:lnTo>
                  <a:pt x="3101978" y="929813"/>
                </a:lnTo>
                <a:lnTo>
                  <a:pt x="3109863" y="948727"/>
                </a:lnTo>
                <a:lnTo>
                  <a:pt x="3127209" y="955032"/>
                </a:lnTo>
                <a:lnTo>
                  <a:pt x="3144555" y="948727"/>
                </a:lnTo>
                <a:lnTo>
                  <a:pt x="3152439" y="929813"/>
                </a:lnTo>
                <a:lnTo>
                  <a:pt x="3144555" y="910890"/>
                </a:lnTo>
                <a:lnTo>
                  <a:pt x="3127209" y="904583"/>
                </a:lnTo>
                <a:close/>
              </a:path>
              <a:path w="4533900" h="1571625">
                <a:moveTo>
                  <a:pt x="3189784" y="924276"/>
                </a:moveTo>
                <a:lnTo>
                  <a:pt x="3172438" y="930584"/>
                </a:lnTo>
                <a:lnTo>
                  <a:pt x="3164554" y="949506"/>
                </a:lnTo>
                <a:lnTo>
                  <a:pt x="3172438" y="968429"/>
                </a:lnTo>
                <a:lnTo>
                  <a:pt x="3189784" y="974737"/>
                </a:lnTo>
                <a:lnTo>
                  <a:pt x="3207130" y="968429"/>
                </a:lnTo>
                <a:lnTo>
                  <a:pt x="3215015" y="949506"/>
                </a:lnTo>
                <a:lnTo>
                  <a:pt x="3207130" y="930584"/>
                </a:lnTo>
                <a:lnTo>
                  <a:pt x="3189784" y="924276"/>
                </a:lnTo>
                <a:close/>
              </a:path>
              <a:path w="4533900" h="1571625">
                <a:moveTo>
                  <a:pt x="3285503" y="975203"/>
                </a:moveTo>
                <a:lnTo>
                  <a:pt x="3268157" y="981511"/>
                </a:lnTo>
                <a:lnTo>
                  <a:pt x="3260272" y="1000433"/>
                </a:lnTo>
                <a:lnTo>
                  <a:pt x="3268157" y="1019356"/>
                </a:lnTo>
                <a:lnTo>
                  <a:pt x="3285503" y="1025664"/>
                </a:lnTo>
                <a:lnTo>
                  <a:pt x="3302849" y="1019356"/>
                </a:lnTo>
                <a:lnTo>
                  <a:pt x="3310733" y="1000433"/>
                </a:lnTo>
                <a:lnTo>
                  <a:pt x="3302849" y="981511"/>
                </a:lnTo>
                <a:lnTo>
                  <a:pt x="3285503" y="975203"/>
                </a:lnTo>
                <a:close/>
              </a:path>
              <a:path w="4533900" h="1571625">
                <a:moveTo>
                  <a:pt x="3413340" y="1034470"/>
                </a:moveTo>
                <a:lnTo>
                  <a:pt x="3395994" y="1040778"/>
                </a:lnTo>
                <a:lnTo>
                  <a:pt x="3388109" y="1059700"/>
                </a:lnTo>
                <a:lnTo>
                  <a:pt x="3395994" y="1078623"/>
                </a:lnTo>
                <a:lnTo>
                  <a:pt x="3413340" y="1084931"/>
                </a:lnTo>
                <a:lnTo>
                  <a:pt x="3430686" y="1078623"/>
                </a:lnTo>
                <a:lnTo>
                  <a:pt x="3438570" y="1059700"/>
                </a:lnTo>
                <a:lnTo>
                  <a:pt x="3430686" y="1040778"/>
                </a:lnTo>
                <a:lnTo>
                  <a:pt x="3413340" y="1034470"/>
                </a:lnTo>
                <a:close/>
              </a:path>
              <a:path w="4533900" h="1571625">
                <a:moveTo>
                  <a:pt x="3541690" y="1093054"/>
                </a:moveTo>
                <a:lnTo>
                  <a:pt x="3524344" y="1099362"/>
                </a:lnTo>
                <a:lnTo>
                  <a:pt x="3516459" y="1118284"/>
                </a:lnTo>
                <a:lnTo>
                  <a:pt x="3524344" y="1137207"/>
                </a:lnTo>
                <a:lnTo>
                  <a:pt x="3541690" y="1143515"/>
                </a:lnTo>
                <a:lnTo>
                  <a:pt x="3559036" y="1137207"/>
                </a:lnTo>
                <a:lnTo>
                  <a:pt x="3566920" y="1118284"/>
                </a:lnTo>
                <a:lnTo>
                  <a:pt x="3559036" y="1099362"/>
                </a:lnTo>
                <a:lnTo>
                  <a:pt x="3541690" y="1093054"/>
                </a:lnTo>
                <a:close/>
              </a:path>
              <a:path w="4533900" h="1571625">
                <a:moveTo>
                  <a:pt x="3676151" y="1147847"/>
                </a:moveTo>
                <a:lnTo>
                  <a:pt x="3658810" y="1154155"/>
                </a:lnTo>
                <a:lnTo>
                  <a:pt x="3650928" y="1173078"/>
                </a:lnTo>
                <a:lnTo>
                  <a:pt x="3658810" y="1192001"/>
                </a:lnTo>
                <a:lnTo>
                  <a:pt x="3676151" y="1198309"/>
                </a:lnTo>
                <a:lnTo>
                  <a:pt x="3693492" y="1192001"/>
                </a:lnTo>
                <a:lnTo>
                  <a:pt x="3701374" y="1173078"/>
                </a:lnTo>
                <a:lnTo>
                  <a:pt x="3693492" y="1154155"/>
                </a:lnTo>
                <a:lnTo>
                  <a:pt x="3676151" y="1147847"/>
                </a:lnTo>
                <a:close/>
              </a:path>
              <a:path w="4533900" h="1571625">
                <a:moveTo>
                  <a:pt x="3822759" y="1213700"/>
                </a:moveTo>
                <a:lnTo>
                  <a:pt x="3805413" y="1220008"/>
                </a:lnTo>
                <a:lnTo>
                  <a:pt x="3797528" y="1238930"/>
                </a:lnTo>
                <a:lnTo>
                  <a:pt x="3805413" y="1257853"/>
                </a:lnTo>
                <a:lnTo>
                  <a:pt x="3822759" y="1264161"/>
                </a:lnTo>
                <a:lnTo>
                  <a:pt x="3840104" y="1257853"/>
                </a:lnTo>
                <a:lnTo>
                  <a:pt x="3847989" y="1238930"/>
                </a:lnTo>
                <a:lnTo>
                  <a:pt x="3840104" y="1220008"/>
                </a:lnTo>
                <a:lnTo>
                  <a:pt x="3822759" y="1213700"/>
                </a:lnTo>
                <a:close/>
              </a:path>
              <a:path w="4533900" h="1571625">
                <a:moveTo>
                  <a:pt x="3980268" y="1273977"/>
                </a:moveTo>
                <a:lnTo>
                  <a:pt x="3962927" y="1280285"/>
                </a:lnTo>
                <a:lnTo>
                  <a:pt x="3955045" y="1299207"/>
                </a:lnTo>
                <a:lnTo>
                  <a:pt x="3962927" y="1318130"/>
                </a:lnTo>
                <a:lnTo>
                  <a:pt x="3980268" y="1324438"/>
                </a:lnTo>
                <a:lnTo>
                  <a:pt x="3997608" y="1318130"/>
                </a:lnTo>
                <a:lnTo>
                  <a:pt x="4005491" y="1299207"/>
                </a:lnTo>
                <a:lnTo>
                  <a:pt x="3997608" y="1280285"/>
                </a:lnTo>
                <a:lnTo>
                  <a:pt x="3980268" y="1273977"/>
                </a:lnTo>
                <a:close/>
              </a:path>
              <a:path w="4533900" h="1571625">
                <a:moveTo>
                  <a:pt x="4151337" y="1324997"/>
                </a:moveTo>
                <a:lnTo>
                  <a:pt x="4133991" y="1331304"/>
                </a:lnTo>
                <a:lnTo>
                  <a:pt x="4126106" y="1350227"/>
                </a:lnTo>
                <a:lnTo>
                  <a:pt x="4133991" y="1369150"/>
                </a:lnTo>
                <a:lnTo>
                  <a:pt x="4151337" y="1375457"/>
                </a:lnTo>
                <a:lnTo>
                  <a:pt x="4168683" y="1369150"/>
                </a:lnTo>
                <a:lnTo>
                  <a:pt x="4176567" y="1350227"/>
                </a:lnTo>
                <a:lnTo>
                  <a:pt x="4168683" y="1331304"/>
                </a:lnTo>
                <a:lnTo>
                  <a:pt x="4151337" y="1324997"/>
                </a:lnTo>
                <a:close/>
              </a:path>
              <a:path w="4533900" h="1571625">
                <a:moveTo>
                  <a:pt x="4508523" y="1520907"/>
                </a:moveTo>
                <a:lnTo>
                  <a:pt x="4491177" y="1527215"/>
                </a:lnTo>
                <a:lnTo>
                  <a:pt x="4483293" y="1546138"/>
                </a:lnTo>
                <a:lnTo>
                  <a:pt x="4491177" y="1565061"/>
                </a:lnTo>
                <a:lnTo>
                  <a:pt x="4508523" y="1571368"/>
                </a:lnTo>
                <a:lnTo>
                  <a:pt x="4525869" y="1565061"/>
                </a:lnTo>
                <a:lnTo>
                  <a:pt x="4533753" y="1546138"/>
                </a:lnTo>
                <a:lnTo>
                  <a:pt x="4525869" y="1527215"/>
                </a:lnTo>
                <a:lnTo>
                  <a:pt x="4508523" y="1520907"/>
                </a:lnTo>
                <a:close/>
              </a:path>
            </a:pathLst>
          </a:custGeom>
          <a:solidFill>
            <a:srgbClr val="B4151E"/>
          </a:solidFill>
        </p:spPr>
        <p:txBody>
          <a:bodyPr wrap="square" lIns="0" tIns="0" rIns="0" bIns="0" rtlCol="0"/>
          <a:lstStyle/>
          <a:p>
            <a:endParaRPr>
              <a:solidFill>
                <a:prstClr val="black"/>
              </a:solidFill>
              <a:latin typeface="Calibri"/>
            </a:endParaRPr>
          </a:p>
        </p:txBody>
      </p:sp>
      <p:sp>
        <p:nvSpPr>
          <p:cNvPr id="417" name="object 417"/>
          <p:cNvSpPr/>
          <p:nvPr/>
        </p:nvSpPr>
        <p:spPr>
          <a:xfrm>
            <a:off x="3432786" y="3648383"/>
            <a:ext cx="525780" cy="0"/>
          </a:xfrm>
          <a:custGeom>
            <a:avLst/>
            <a:gdLst/>
            <a:ahLst/>
            <a:cxnLst/>
            <a:rect l="l" t="t" r="r" b="b"/>
            <a:pathLst>
              <a:path w="525780">
                <a:moveTo>
                  <a:pt x="0" y="0"/>
                </a:moveTo>
                <a:lnTo>
                  <a:pt x="525404" y="0"/>
                </a:lnTo>
              </a:path>
            </a:pathLst>
          </a:custGeom>
          <a:ln w="11648">
            <a:solidFill>
              <a:srgbClr val="2230EA"/>
            </a:solidFill>
          </a:ln>
        </p:spPr>
        <p:txBody>
          <a:bodyPr wrap="square" lIns="0" tIns="0" rIns="0" bIns="0" rtlCol="0"/>
          <a:lstStyle/>
          <a:p>
            <a:endParaRPr>
              <a:solidFill>
                <a:prstClr val="black"/>
              </a:solidFill>
              <a:latin typeface="Calibri"/>
            </a:endParaRPr>
          </a:p>
        </p:txBody>
      </p:sp>
      <p:sp>
        <p:nvSpPr>
          <p:cNvPr id="418" name="object 418"/>
          <p:cNvSpPr/>
          <p:nvPr/>
        </p:nvSpPr>
        <p:spPr>
          <a:xfrm>
            <a:off x="3670259" y="3623152"/>
            <a:ext cx="50800" cy="50800"/>
          </a:xfrm>
          <a:custGeom>
            <a:avLst/>
            <a:gdLst/>
            <a:ahLst/>
            <a:cxnLst/>
            <a:rect l="l" t="t" r="r" b="b"/>
            <a:pathLst>
              <a:path w="50800" h="50800">
                <a:moveTo>
                  <a:pt x="25230" y="0"/>
                </a:moveTo>
                <a:lnTo>
                  <a:pt x="7884" y="6307"/>
                </a:lnTo>
                <a:lnTo>
                  <a:pt x="0" y="25230"/>
                </a:lnTo>
                <a:lnTo>
                  <a:pt x="7884" y="44153"/>
                </a:lnTo>
                <a:lnTo>
                  <a:pt x="25230" y="50460"/>
                </a:lnTo>
                <a:lnTo>
                  <a:pt x="42576" y="44153"/>
                </a:lnTo>
                <a:lnTo>
                  <a:pt x="50460" y="25230"/>
                </a:lnTo>
                <a:lnTo>
                  <a:pt x="42576" y="6307"/>
                </a:lnTo>
                <a:lnTo>
                  <a:pt x="25230" y="0"/>
                </a:lnTo>
                <a:close/>
              </a:path>
            </a:pathLst>
          </a:custGeom>
          <a:solidFill>
            <a:srgbClr val="2230EA"/>
          </a:solidFill>
        </p:spPr>
        <p:txBody>
          <a:bodyPr wrap="square" lIns="0" tIns="0" rIns="0" bIns="0" rtlCol="0"/>
          <a:lstStyle/>
          <a:p>
            <a:endParaRPr>
              <a:solidFill>
                <a:prstClr val="black"/>
              </a:solidFill>
              <a:latin typeface="Calibri"/>
            </a:endParaRPr>
          </a:p>
        </p:txBody>
      </p:sp>
      <p:sp>
        <p:nvSpPr>
          <p:cNvPr id="419" name="object 419"/>
          <p:cNvSpPr/>
          <p:nvPr/>
        </p:nvSpPr>
        <p:spPr>
          <a:xfrm>
            <a:off x="3432786" y="3788832"/>
            <a:ext cx="525780" cy="0"/>
          </a:xfrm>
          <a:custGeom>
            <a:avLst/>
            <a:gdLst/>
            <a:ahLst/>
            <a:cxnLst/>
            <a:rect l="l" t="t" r="r" b="b"/>
            <a:pathLst>
              <a:path w="525780">
                <a:moveTo>
                  <a:pt x="0" y="0"/>
                </a:moveTo>
                <a:lnTo>
                  <a:pt x="525404" y="0"/>
                </a:lnTo>
              </a:path>
            </a:pathLst>
          </a:custGeom>
          <a:ln w="11648">
            <a:solidFill>
              <a:srgbClr val="3749DD"/>
            </a:solidFill>
          </a:ln>
        </p:spPr>
        <p:txBody>
          <a:bodyPr wrap="square" lIns="0" tIns="0" rIns="0" bIns="0" rtlCol="0"/>
          <a:lstStyle/>
          <a:p>
            <a:endParaRPr>
              <a:solidFill>
                <a:prstClr val="black"/>
              </a:solidFill>
              <a:latin typeface="Calibri"/>
            </a:endParaRPr>
          </a:p>
        </p:txBody>
      </p:sp>
      <p:sp>
        <p:nvSpPr>
          <p:cNvPr id="420" name="object 420"/>
          <p:cNvSpPr/>
          <p:nvPr/>
        </p:nvSpPr>
        <p:spPr>
          <a:xfrm>
            <a:off x="3670259" y="3763601"/>
            <a:ext cx="50800" cy="50800"/>
          </a:xfrm>
          <a:custGeom>
            <a:avLst/>
            <a:gdLst/>
            <a:ahLst/>
            <a:cxnLst/>
            <a:rect l="l" t="t" r="r" b="b"/>
            <a:pathLst>
              <a:path w="50800" h="50800">
                <a:moveTo>
                  <a:pt x="25230" y="0"/>
                </a:moveTo>
                <a:lnTo>
                  <a:pt x="7884" y="6307"/>
                </a:lnTo>
                <a:lnTo>
                  <a:pt x="0" y="25229"/>
                </a:lnTo>
                <a:lnTo>
                  <a:pt x="7884" y="44152"/>
                </a:lnTo>
                <a:lnTo>
                  <a:pt x="25230" y="50460"/>
                </a:lnTo>
                <a:lnTo>
                  <a:pt x="42576" y="44152"/>
                </a:lnTo>
                <a:lnTo>
                  <a:pt x="50460" y="25229"/>
                </a:lnTo>
                <a:lnTo>
                  <a:pt x="42576" y="6307"/>
                </a:lnTo>
                <a:lnTo>
                  <a:pt x="25230" y="0"/>
                </a:lnTo>
                <a:close/>
              </a:path>
            </a:pathLst>
          </a:custGeom>
          <a:solidFill>
            <a:srgbClr val="3749DD"/>
          </a:solidFill>
        </p:spPr>
        <p:txBody>
          <a:bodyPr wrap="square" lIns="0" tIns="0" rIns="0" bIns="0" rtlCol="0"/>
          <a:lstStyle/>
          <a:p>
            <a:endParaRPr>
              <a:solidFill>
                <a:prstClr val="black"/>
              </a:solidFill>
              <a:latin typeface="Calibri"/>
            </a:endParaRPr>
          </a:p>
        </p:txBody>
      </p:sp>
      <p:sp>
        <p:nvSpPr>
          <p:cNvPr id="421" name="object 421"/>
          <p:cNvSpPr/>
          <p:nvPr/>
        </p:nvSpPr>
        <p:spPr>
          <a:xfrm>
            <a:off x="3432786" y="3929280"/>
            <a:ext cx="525780" cy="0"/>
          </a:xfrm>
          <a:custGeom>
            <a:avLst/>
            <a:gdLst/>
            <a:ahLst/>
            <a:cxnLst/>
            <a:rect l="l" t="t" r="r" b="b"/>
            <a:pathLst>
              <a:path w="525780">
                <a:moveTo>
                  <a:pt x="0" y="0"/>
                </a:moveTo>
                <a:lnTo>
                  <a:pt x="525404" y="0"/>
                </a:lnTo>
              </a:path>
            </a:pathLst>
          </a:custGeom>
          <a:ln w="11648">
            <a:solidFill>
              <a:srgbClr val="4F64D5"/>
            </a:solidFill>
          </a:ln>
        </p:spPr>
        <p:txBody>
          <a:bodyPr wrap="square" lIns="0" tIns="0" rIns="0" bIns="0" rtlCol="0"/>
          <a:lstStyle/>
          <a:p>
            <a:endParaRPr>
              <a:solidFill>
                <a:prstClr val="black"/>
              </a:solidFill>
              <a:latin typeface="Calibri"/>
            </a:endParaRPr>
          </a:p>
        </p:txBody>
      </p:sp>
      <p:sp>
        <p:nvSpPr>
          <p:cNvPr id="422" name="object 422"/>
          <p:cNvSpPr/>
          <p:nvPr/>
        </p:nvSpPr>
        <p:spPr>
          <a:xfrm>
            <a:off x="3670259" y="3904050"/>
            <a:ext cx="50800" cy="50800"/>
          </a:xfrm>
          <a:custGeom>
            <a:avLst/>
            <a:gdLst/>
            <a:ahLst/>
            <a:cxnLst/>
            <a:rect l="l" t="t" r="r" b="b"/>
            <a:pathLst>
              <a:path w="50800" h="50800">
                <a:moveTo>
                  <a:pt x="25230" y="0"/>
                </a:moveTo>
                <a:lnTo>
                  <a:pt x="7884" y="6307"/>
                </a:lnTo>
                <a:lnTo>
                  <a:pt x="0" y="25230"/>
                </a:lnTo>
                <a:lnTo>
                  <a:pt x="7884" y="44153"/>
                </a:lnTo>
                <a:lnTo>
                  <a:pt x="25230" y="50460"/>
                </a:lnTo>
                <a:lnTo>
                  <a:pt x="42576" y="44153"/>
                </a:lnTo>
                <a:lnTo>
                  <a:pt x="50460" y="25230"/>
                </a:lnTo>
                <a:lnTo>
                  <a:pt x="42576" y="6307"/>
                </a:lnTo>
                <a:lnTo>
                  <a:pt x="25230" y="0"/>
                </a:lnTo>
                <a:close/>
              </a:path>
            </a:pathLst>
          </a:custGeom>
          <a:solidFill>
            <a:srgbClr val="4F64D5"/>
          </a:solidFill>
        </p:spPr>
        <p:txBody>
          <a:bodyPr wrap="square" lIns="0" tIns="0" rIns="0" bIns="0" rtlCol="0"/>
          <a:lstStyle/>
          <a:p>
            <a:endParaRPr>
              <a:solidFill>
                <a:prstClr val="black"/>
              </a:solidFill>
              <a:latin typeface="Calibri"/>
            </a:endParaRPr>
          </a:p>
        </p:txBody>
      </p:sp>
      <p:sp>
        <p:nvSpPr>
          <p:cNvPr id="423" name="object 423"/>
          <p:cNvSpPr/>
          <p:nvPr/>
        </p:nvSpPr>
        <p:spPr>
          <a:xfrm>
            <a:off x="3432786" y="4069713"/>
            <a:ext cx="525780" cy="0"/>
          </a:xfrm>
          <a:custGeom>
            <a:avLst/>
            <a:gdLst/>
            <a:ahLst/>
            <a:cxnLst/>
            <a:rect l="l" t="t" r="r" b="b"/>
            <a:pathLst>
              <a:path w="525780">
                <a:moveTo>
                  <a:pt x="0" y="0"/>
                </a:moveTo>
                <a:lnTo>
                  <a:pt x="525404" y="0"/>
                </a:lnTo>
              </a:path>
            </a:pathLst>
          </a:custGeom>
          <a:ln w="11648">
            <a:solidFill>
              <a:srgbClr val="7083D7"/>
            </a:solidFill>
          </a:ln>
        </p:spPr>
        <p:txBody>
          <a:bodyPr wrap="square" lIns="0" tIns="0" rIns="0" bIns="0" rtlCol="0"/>
          <a:lstStyle/>
          <a:p>
            <a:endParaRPr>
              <a:solidFill>
                <a:prstClr val="black"/>
              </a:solidFill>
              <a:latin typeface="Calibri"/>
            </a:endParaRPr>
          </a:p>
        </p:txBody>
      </p:sp>
      <p:sp>
        <p:nvSpPr>
          <p:cNvPr id="424" name="object 424"/>
          <p:cNvSpPr/>
          <p:nvPr/>
        </p:nvSpPr>
        <p:spPr>
          <a:xfrm>
            <a:off x="3670259" y="4044495"/>
            <a:ext cx="50800" cy="50800"/>
          </a:xfrm>
          <a:custGeom>
            <a:avLst/>
            <a:gdLst/>
            <a:ahLst/>
            <a:cxnLst/>
            <a:rect l="l" t="t" r="r" b="b"/>
            <a:pathLst>
              <a:path w="50800" h="50800">
                <a:moveTo>
                  <a:pt x="25230" y="0"/>
                </a:moveTo>
                <a:lnTo>
                  <a:pt x="7884" y="6304"/>
                </a:lnTo>
                <a:lnTo>
                  <a:pt x="0" y="25218"/>
                </a:lnTo>
                <a:lnTo>
                  <a:pt x="7884" y="44141"/>
                </a:lnTo>
                <a:lnTo>
                  <a:pt x="25230" y="50449"/>
                </a:lnTo>
                <a:lnTo>
                  <a:pt x="42576" y="44141"/>
                </a:lnTo>
                <a:lnTo>
                  <a:pt x="50460" y="25218"/>
                </a:lnTo>
                <a:lnTo>
                  <a:pt x="42576" y="6304"/>
                </a:lnTo>
                <a:lnTo>
                  <a:pt x="25230" y="0"/>
                </a:lnTo>
                <a:close/>
              </a:path>
            </a:pathLst>
          </a:custGeom>
          <a:solidFill>
            <a:srgbClr val="7083D7"/>
          </a:solidFill>
        </p:spPr>
        <p:txBody>
          <a:bodyPr wrap="square" lIns="0" tIns="0" rIns="0" bIns="0" rtlCol="0"/>
          <a:lstStyle/>
          <a:p>
            <a:endParaRPr>
              <a:solidFill>
                <a:prstClr val="black"/>
              </a:solidFill>
              <a:latin typeface="Calibri"/>
            </a:endParaRPr>
          </a:p>
        </p:txBody>
      </p:sp>
      <p:sp>
        <p:nvSpPr>
          <p:cNvPr id="425" name="object 425"/>
          <p:cNvSpPr/>
          <p:nvPr/>
        </p:nvSpPr>
        <p:spPr>
          <a:xfrm>
            <a:off x="3670259" y="4184932"/>
            <a:ext cx="50800" cy="50800"/>
          </a:xfrm>
          <a:custGeom>
            <a:avLst/>
            <a:gdLst/>
            <a:ahLst/>
            <a:cxnLst/>
            <a:rect l="l" t="t" r="r" b="b"/>
            <a:pathLst>
              <a:path w="50800" h="50800">
                <a:moveTo>
                  <a:pt x="25230" y="0"/>
                </a:moveTo>
                <a:lnTo>
                  <a:pt x="7884" y="6307"/>
                </a:lnTo>
                <a:lnTo>
                  <a:pt x="0" y="25230"/>
                </a:lnTo>
                <a:lnTo>
                  <a:pt x="7884" y="44153"/>
                </a:lnTo>
                <a:lnTo>
                  <a:pt x="25230" y="50460"/>
                </a:lnTo>
                <a:lnTo>
                  <a:pt x="42576" y="44153"/>
                </a:lnTo>
                <a:lnTo>
                  <a:pt x="50460" y="25230"/>
                </a:lnTo>
                <a:lnTo>
                  <a:pt x="42576" y="6307"/>
                </a:lnTo>
                <a:lnTo>
                  <a:pt x="25230" y="0"/>
                </a:lnTo>
                <a:close/>
              </a:path>
            </a:pathLst>
          </a:custGeom>
          <a:solidFill>
            <a:srgbClr val="91A0DA"/>
          </a:solidFill>
        </p:spPr>
        <p:txBody>
          <a:bodyPr wrap="square" lIns="0" tIns="0" rIns="0" bIns="0" rtlCol="0"/>
          <a:lstStyle/>
          <a:p>
            <a:endParaRPr>
              <a:solidFill>
                <a:prstClr val="black"/>
              </a:solidFill>
              <a:latin typeface="Calibri"/>
            </a:endParaRPr>
          </a:p>
        </p:txBody>
      </p:sp>
      <p:sp>
        <p:nvSpPr>
          <p:cNvPr id="426" name="object 426"/>
          <p:cNvSpPr/>
          <p:nvPr/>
        </p:nvSpPr>
        <p:spPr>
          <a:xfrm>
            <a:off x="3432786" y="4350611"/>
            <a:ext cx="525780" cy="0"/>
          </a:xfrm>
          <a:custGeom>
            <a:avLst/>
            <a:gdLst/>
            <a:ahLst/>
            <a:cxnLst/>
            <a:rect l="l" t="t" r="r" b="b"/>
            <a:pathLst>
              <a:path w="525780">
                <a:moveTo>
                  <a:pt x="0" y="0"/>
                </a:moveTo>
                <a:lnTo>
                  <a:pt x="525404" y="0"/>
                </a:lnTo>
              </a:path>
            </a:pathLst>
          </a:custGeom>
          <a:ln w="11648">
            <a:solidFill>
              <a:srgbClr val="B2BBDF"/>
            </a:solidFill>
          </a:ln>
        </p:spPr>
        <p:txBody>
          <a:bodyPr wrap="square" lIns="0" tIns="0" rIns="0" bIns="0" rtlCol="0"/>
          <a:lstStyle/>
          <a:p>
            <a:endParaRPr>
              <a:solidFill>
                <a:prstClr val="black"/>
              </a:solidFill>
              <a:latin typeface="Calibri"/>
            </a:endParaRPr>
          </a:p>
        </p:txBody>
      </p:sp>
      <p:sp>
        <p:nvSpPr>
          <p:cNvPr id="427" name="object 427"/>
          <p:cNvSpPr/>
          <p:nvPr/>
        </p:nvSpPr>
        <p:spPr>
          <a:xfrm>
            <a:off x="3670259" y="4325380"/>
            <a:ext cx="50800" cy="50800"/>
          </a:xfrm>
          <a:custGeom>
            <a:avLst/>
            <a:gdLst/>
            <a:ahLst/>
            <a:cxnLst/>
            <a:rect l="l" t="t" r="r" b="b"/>
            <a:pathLst>
              <a:path w="50800" h="50800">
                <a:moveTo>
                  <a:pt x="25230" y="0"/>
                </a:moveTo>
                <a:lnTo>
                  <a:pt x="7884" y="6307"/>
                </a:lnTo>
                <a:lnTo>
                  <a:pt x="0" y="25230"/>
                </a:lnTo>
                <a:lnTo>
                  <a:pt x="7884" y="44153"/>
                </a:lnTo>
                <a:lnTo>
                  <a:pt x="25230" y="50461"/>
                </a:lnTo>
                <a:lnTo>
                  <a:pt x="42576" y="44153"/>
                </a:lnTo>
                <a:lnTo>
                  <a:pt x="50460" y="25230"/>
                </a:lnTo>
                <a:lnTo>
                  <a:pt x="42576" y="6307"/>
                </a:lnTo>
                <a:lnTo>
                  <a:pt x="25230" y="0"/>
                </a:lnTo>
                <a:close/>
              </a:path>
            </a:pathLst>
          </a:custGeom>
          <a:solidFill>
            <a:srgbClr val="B2BBDF"/>
          </a:solidFill>
        </p:spPr>
        <p:txBody>
          <a:bodyPr wrap="square" lIns="0" tIns="0" rIns="0" bIns="0" rtlCol="0"/>
          <a:lstStyle/>
          <a:p>
            <a:endParaRPr>
              <a:solidFill>
                <a:prstClr val="black"/>
              </a:solidFill>
              <a:latin typeface="Calibri"/>
            </a:endParaRPr>
          </a:p>
        </p:txBody>
      </p:sp>
      <p:sp>
        <p:nvSpPr>
          <p:cNvPr id="428" name="object 428"/>
          <p:cNvSpPr/>
          <p:nvPr/>
        </p:nvSpPr>
        <p:spPr>
          <a:xfrm>
            <a:off x="3432786" y="4491059"/>
            <a:ext cx="525780" cy="0"/>
          </a:xfrm>
          <a:custGeom>
            <a:avLst/>
            <a:gdLst/>
            <a:ahLst/>
            <a:cxnLst/>
            <a:rect l="l" t="t" r="r" b="b"/>
            <a:pathLst>
              <a:path w="525780">
                <a:moveTo>
                  <a:pt x="0" y="0"/>
                </a:moveTo>
                <a:lnTo>
                  <a:pt x="525404" y="0"/>
                </a:lnTo>
              </a:path>
            </a:pathLst>
          </a:custGeom>
          <a:ln w="11648">
            <a:solidFill>
              <a:srgbClr val="CACFD9"/>
            </a:solidFill>
          </a:ln>
        </p:spPr>
        <p:txBody>
          <a:bodyPr wrap="square" lIns="0" tIns="0" rIns="0" bIns="0" rtlCol="0"/>
          <a:lstStyle/>
          <a:p>
            <a:endParaRPr>
              <a:solidFill>
                <a:prstClr val="black"/>
              </a:solidFill>
              <a:latin typeface="Calibri"/>
            </a:endParaRPr>
          </a:p>
        </p:txBody>
      </p:sp>
      <p:sp>
        <p:nvSpPr>
          <p:cNvPr id="429" name="object 429"/>
          <p:cNvSpPr/>
          <p:nvPr/>
        </p:nvSpPr>
        <p:spPr>
          <a:xfrm>
            <a:off x="3670259" y="4465829"/>
            <a:ext cx="50800" cy="50800"/>
          </a:xfrm>
          <a:custGeom>
            <a:avLst/>
            <a:gdLst/>
            <a:ahLst/>
            <a:cxnLst/>
            <a:rect l="l" t="t" r="r" b="b"/>
            <a:pathLst>
              <a:path w="50800" h="50800">
                <a:moveTo>
                  <a:pt x="25230" y="0"/>
                </a:moveTo>
                <a:lnTo>
                  <a:pt x="7884" y="6307"/>
                </a:lnTo>
                <a:lnTo>
                  <a:pt x="0" y="25229"/>
                </a:lnTo>
                <a:lnTo>
                  <a:pt x="7884" y="44144"/>
                </a:lnTo>
                <a:lnTo>
                  <a:pt x="25230" y="50449"/>
                </a:lnTo>
                <a:lnTo>
                  <a:pt x="42576" y="44144"/>
                </a:lnTo>
                <a:lnTo>
                  <a:pt x="50460" y="25229"/>
                </a:lnTo>
                <a:lnTo>
                  <a:pt x="42576" y="6307"/>
                </a:lnTo>
                <a:lnTo>
                  <a:pt x="25230" y="0"/>
                </a:lnTo>
                <a:close/>
              </a:path>
            </a:pathLst>
          </a:custGeom>
          <a:solidFill>
            <a:srgbClr val="CACFD9"/>
          </a:solidFill>
        </p:spPr>
        <p:txBody>
          <a:bodyPr wrap="square" lIns="0" tIns="0" rIns="0" bIns="0" rtlCol="0"/>
          <a:lstStyle/>
          <a:p>
            <a:endParaRPr>
              <a:solidFill>
                <a:prstClr val="black"/>
              </a:solidFill>
              <a:latin typeface="Calibri"/>
            </a:endParaRPr>
          </a:p>
        </p:txBody>
      </p:sp>
      <p:sp>
        <p:nvSpPr>
          <p:cNvPr id="430" name="object 430"/>
          <p:cNvSpPr/>
          <p:nvPr/>
        </p:nvSpPr>
        <p:spPr>
          <a:xfrm>
            <a:off x="3432786" y="4631492"/>
            <a:ext cx="525780" cy="0"/>
          </a:xfrm>
          <a:custGeom>
            <a:avLst/>
            <a:gdLst/>
            <a:ahLst/>
            <a:cxnLst/>
            <a:rect l="l" t="t" r="r" b="b"/>
            <a:pathLst>
              <a:path w="525780">
                <a:moveTo>
                  <a:pt x="0" y="0"/>
                </a:moveTo>
                <a:lnTo>
                  <a:pt x="525404" y="0"/>
                </a:lnTo>
              </a:path>
            </a:pathLst>
          </a:custGeom>
          <a:ln w="11648">
            <a:solidFill>
              <a:srgbClr val="E0E1CF"/>
            </a:solidFill>
          </a:ln>
        </p:spPr>
        <p:txBody>
          <a:bodyPr wrap="square" lIns="0" tIns="0" rIns="0" bIns="0" rtlCol="0"/>
          <a:lstStyle/>
          <a:p>
            <a:endParaRPr>
              <a:solidFill>
                <a:prstClr val="black"/>
              </a:solidFill>
              <a:latin typeface="Calibri"/>
            </a:endParaRPr>
          </a:p>
        </p:txBody>
      </p:sp>
      <p:sp>
        <p:nvSpPr>
          <p:cNvPr id="431" name="object 431"/>
          <p:cNvSpPr/>
          <p:nvPr/>
        </p:nvSpPr>
        <p:spPr>
          <a:xfrm>
            <a:off x="3670259" y="4606262"/>
            <a:ext cx="50800" cy="50800"/>
          </a:xfrm>
          <a:custGeom>
            <a:avLst/>
            <a:gdLst/>
            <a:ahLst/>
            <a:cxnLst/>
            <a:rect l="l" t="t" r="r" b="b"/>
            <a:pathLst>
              <a:path w="50800" h="50800">
                <a:moveTo>
                  <a:pt x="25230" y="0"/>
                </a:moveTo>
                <a:lnTo>
                  <a:pt x="7884" y="6307"/>
                </a:lnTo>
                <a:lnTo>
                  <a:pt x="0" y="25230"/>
                </a:lnTo>
                <a:lnTo>
                  <a:pt x="7884" y="44153"/>
                </a:lnTo>
                <a:lnTo>
                  <a:pt x="25230" y="50460"/>
                </a:lnTo>
                <a:lnTo>
                  <a:pt x="42576" y="44153"/>
                </a:lnTo>
                <a:lnTo>
                  <a:pt x="50460" y="25230"/>
                </a:lnTo>
                <a:lnTo>
                  <a:pt x="42576" y="6307"/>
                </a:lnTo>
                <a:lnTo>
                  <a:pt x="25230" y="0"/>
                </a:lnTo>
                <a:close/>
              </a:path>
            </a:pathLst>
          </a:custGeom>
          <a:solidFill>
            <a:srgbClr val="E0E1CF"/>
          </a:solidFill>
        </p:spPr>
        <p:txBody>
          <a:bodyPr wrap="square" lIns="0" tIns="0" rIns="0" bIns="0" rtlCol="0"/>
          <a:lstStyle/>
          <a:p>
            <a:endParaRPr>
              <a:solidFill>
                <a:prstClr val="black"/>
              </a:solidFill>
              <a:latin typeface="Calibri"/>
            </a:endParaRPr>
          </a:p>
        </p:txBody>
      </p:sp>
      <p:sp>
        <p:nvSpPr>
          <p:cNvPr id="432" name="object 432"/>
          <p:cNvSpPr/>
          <p:nvPr/>
        </p:nvSpPr>
        <p:spPr>
          <a:xfrm>
            <a:off x="3670259" y="4746711"/>
            <a:ext cx="50800" cy="50800"/>
          </a:xfrm>
          <a:custGeom>
            <a:avLst/>
            <a:gdLst/>
            <a:ahLst/>
            <a:cxnLst/>
            <a:rect l="l" t="t" r="r" b="b"/>
            <a:pathLst>
              <a:path w="50800" h="50800">
                <a:moveTo>
                  <a:pt x="25230" y="0"/>
                </a:moveTo>
                <a:lnTo>
                  <a:pt x="7884" y="6307"/>
                </a:lnTo>
                <a:lnTo>
                  <a:pt x="0" y="25229"/>
                </a:lnTo>
                <a:lnTo>
                  <a:pt x="7884" y="44152"/>
                </a:lnTo>
                <a:lnTo>
                  <a:pt x="25230" y="50460"/>
                </a:lnTo>
                <a:lnTo>
                  <a:pt x="42576" y="44152"/>
                </a:lnTo>
                <a:lnTo>
                  <a:pt x="50460" y="25229"/>
                </a:lnTo>
                <a:lnTo>
                  <a:pt x="42576" y="6307"/>
                </a:lnTo>
                <a:lnTo>
                  <a:pt x="25230" y="0"/>
                </a:lnTo>
                <a:close/>
              </a:path>
            </a:pathLst>
          </a:custGeom>
          <a:solidFill>
            <a:srgbClr val="E2E49B"/>
          </a:solidFill>
        </p:spPr>
        <p:txBody>
          <a:bodyPr wrap="square" lIns="0" tIns="0" rIns="0" bIns="0" rtlCol="0"/>
          <a:lstStyle/>
          <a:p>
            <a:endParaRPr>
              <a:solidFill>
                <a:prstClr val="black"/>
              </a:solidFill>
              <a:latin typeface="Calibri"/>
            </a:endParaRPr>
          </a:p>
        </p:txBody>
      </p:sp>
      <p:sp>
        <p:nvSpPr>
          <p:cNvPr id="433" name="object 433"/>
          <p:cNvSpPr/>
          <p:nvPr/>
        </p:nvSpPr>
        <p:spPr>
          <a:xfrm>
            <a:off x="3670259" y="4887159"/>
            <a:ext cx="50800" cy="50800"/>
          </a:xfrm>
          <a:custGeom>
            <a:avLst/>
            <a:gdLst/>
            <a:ahLst/>
            <a:cxnLst/>
            <a:rect l="l" t="t" r="r" b="b"/>
            <a:pathLst>
              <a:path w="50800" h="50800">
                <a:moveTo>
                  <a:pt x="25230" y="0"/>
                </a:moveTo>
                <a:lnTo>
                  <a:pt x="7884" y="6307"/>
                </a:lnTo>
                <a:lnTo>
                  <a:pt x="0" y="25230"/>
                </a:lnTo>
                <a:lnTo>
                  <a:pt x="7884" y="44153"/>
                </a:lnTo>
                <a:lnTo>
                  <a:pt x="25230" y="50460"/>
                </a:lnTo>
                <a:lnTo>
                  <a:pt x="42576" y="44153"/>
                </a:lnTo>
                <a:lnTo>
                  <a:pt x="50460" y="25230"/>
                </a:lnTo>
                <a:lnTo>
                  <a:pt x="42576" y="6307"/>
                </a:lnTo>
                <a:lnTo>
                  <a:pt x="25230" y="0"/>
                </a:lnTo>
                <a:close/>
              </a:path>
            </a:pathLst>
          </a:custGeom>
          <a:solidFill>
            <a:srgbClr val="E1E269"/>
          </a:solidFill>
        </p:spPr>
        <p:txBody>
          <a:bodyPr wrap="square" lIns="0" tIns="0" rIns="0" bIns="0" rtlCol="0"/>
          <a:lstStyle/>
          <a:p>
            <a:endParaRPr>
              <a:solidFill>
                <a:prstClr val="black"/>
              </a:solidFill>
              <a:latin typeface="Calibri"/>
            </a:endParaRPr>
          </a:p>
        </p:txBody>
      </p:sp>
      <p:sp>
        <p:nvSpPr>
          <p:cNvPr id="434" name="object 434"/>
          <p:cNvSpPr txBox="1"/>
          <p:nvPr/>
        </p:nvSpPr>
        <p:spPr>
          <a:xfrm>
            <a:off x="4051773" y="3502396"/>
            <a:ext cx="927735" cy="1622425"/>
          </a:xfrm>
          <a:prstGeom prst="rect">
            <a:avLst/>
          </a:prstGeom>
        </p:spPr>
        <p:txBody>
          <a:bodyPr vert="horz" wrap="square" lIns="0" tIns="69215" rIns="0" bIns="0" rtlCol="0">
            <a:spAutoFit/>
          </a:bodyPr>
          <a:lstStyle/>
          <a:p>
            <a:pPr marL="12700" marR="5080">
              <a:lnSpc>
                <a:spcPct val="70700"/>
              </a:lnSpc>
              <a:spcBef>
                <a:spcPts val="545"/>
              </a:spcBef>
            </a:pPr>
            <a:r>
              <a:rPr sz="1300" b="1" spc="-5" dirty="0">
                <a:solidFill>
                  <a:srgbClr val="FFFFFF"/>
                </a:solidFill>
                <a:latin typeface="Arial"/>
                <a:cs typeface="Arial"/>
              </a:rPr>
              <a:t>Proton  </a:t>
            </a:r>
            <a:r>
              <a:rPr sz="1300" b="1" spc="-10" dirty="0">
                <a:solidFill>
                  <a:srgbClr val="FFFFFF"/>
                </a:solidFill>
                <a:latin typeface="Arial"/>
                <a:cs typeface="Arial"/>
              </a:rPr>
              <a:t>Helium  </a:t>
            </a:r>
            <a:r>
              <a:rPr sz="1300" b="1" spc="-5" dirty="0">
                <a:solidFill>
                  <a:srgbClr val="FFFFFF"/>
                </a:solidFill>
                <a:latin typeface="Arial"/>
                <a:cs typeface="Arial"/>
              </a:rPr>
              <a:t>Lithium  </a:t>
            </a:r>
            <a:r>
              <a:rPr sz="1300" b="1" spc="-10" dirty="0">
                <a:solidFill>
                  <a:srgbClr val="FFFFFF"/>
                </a:solidFill>
                <a:latin typeface="Arial"/>
                <a:cs typeface="Arial"/>
              </a:rPr>
              <a:t>Beryllium  </a:t>
            </a:r>
            <a:r>
              <a:rPr sz="1300" b="1" spc="-15" dirty="0">
                <a:solidFill>
                  <a:srgbClr val="FFFFFF"/>
                </a:solidFill>
                <a:latin typeface="Arial"/>
                <a:cs typeface="Arial"/>
              </a:rPr>
              <a:t>Boron  Carbon  </a:t>
            </a:r>
            <a:r>
              <a:rPr sz="1300" b="1" spc="-10" dirty="0">
                <a:solidFill>
                  <a:srgbClr val="FFFFFF"/>
                </a:solidFill>
                <a:latin typeface="Arial"/>
                <a:cs typeface="Arial"/>
              </a:rPr>
              <a:t>Nitrogen  Oxygen  </a:t>
            </a:r>
            <a:r>
              <a:rPr sz="1300" b="1" spc="-15" dirty="0">
                <a:solidFill>
                  <a:srgbClr val="FFFFFF"/>
                </a:solidFill>
                <a:latin typeface="Arial"/>
                <a:cs typeface="Arial"/>
              </a:rPr>
              <a:t>Neon  </a:t>
            </a:r>
            <a:r>
              <a:rPr sz="1300" b="1" spc="-5" dirty="0">
                <a:solidFill>
                  <a:srgbClr val="FFFFFF"/>
                </a:solidFill>
                <a:latin typeface="Arial"/>
                <a:cs typeface="Arial"/>
              </a:rPr>
              <a:t>Magnesium  Silicon</a:t>
            </a:r>
            <a:endParaRPr sz="1300">
              <a:solidFill>
                <a:prstClr val="black"/>
              </a:solidFill>
              <a:latin typeface="Arial"/>
              <a:cs typeface="Arial"/>
            </a:endParaRPr>
          </a:p>
        </p:txBody>
      </p:sp>
      <p:sp>
        <p:nvSpPr>
          <p:cNvPr id="435" name="object 435"/>
          <p:cNvSpPr/>
          <p:nvPr/>
        </p:nvSpPr>
        <p:spPr>
          <a:xfrm>
            <a:off x="3432786" y="5052823"/>
            <a:ext cx="525780" cy="0"/>
          </a:xfrm>
          <a:custGeom>
            <a:avLst/>
            <a:gdLst/>
            <a:ahLst/>
            <a:cxnLst/>
            <a:rect l="l" t="t" r="r" b="b"/>
            <a:pathLst>
              <a:path w="525780">
                <a:moveTo>
                  <a:pt x="0" y="0"/>
                </a:moveTo>
                <a:lnTo>
                  <a:pt x="525404" y="0"/>
                </a:lnTo>
              </a:path>
            </a:pathLst>
          </a:custGeom>
          <a:ln w="11648">
            <a:solidFill>
              <a:srgbClr val="DBCF49"/>
            </a:solidFill>
          </a:ln>
        </p:spPr>
        <p:txBody>
          <a:bodyPr wrap="square" lIns="0" tIns="0" rIns="0" bIns="0" rtlCol="0"/>
          <a:lstStyle/>
          <a:p>
            <a:endParaRPr>
              <a:solidFill>
                <a:prstClr val="black"/>
              </a:solidFill>
              <a:latin typeface="Calibri"/>
            </a:endParaRPr>
          </a:p>
        </p:txBody>
      </p:sp>
      <p:sp>
        <p:nvSpPr>
          <p:cNvPr id="436" name="object 436"/>
          <p:cNvSpPr/>
          <p:nvPr/>
        </p:nvSpPr>
        <p:spPr>
          <a:xfrm>
            <a:off x="3670259" y="5027592"/>
            <a:ext cx="50800" cy="50800"/>
          </a:xfrm>
          <a:custGeom>
            <a:avLst/>
            <a:gdLst/>
            <a:ahLst/>
            <a:cxnLst/>
            <a:rect l="l" t="t" r="r" b="b"/>
            <a:pathLst>
              <a:path w="50800" h="50800">
                <a:moveTo>
                  <a:pt x="25230" y="0"/>
                </a:moveTo>
                <a:lnTo>
                  <a:pt x="7884" y="6307"/>
                </a:lnTo>
                <a:lnTo>
                  <a:pt x="0" y="25230"/>
                </a:lnTo>
                <a:lnTo>
                  <a:pt x="7884" y="44153"/>
                </a:lnTo>
                <a:lnTo>
                  <a:pt x="25230" y="50461"/>
                </a:lnTo>
                <a:lnTo>
                  <a:pt x="42576" y="44153"/>
                </a:lnTo>
                <a:lnTo>
                  <a:pt x="50460" y="25230"/>
                </a:lnTo>
                <a:lnTo>
                  <a:pt x="42576" y="6307"/>
                </a:lnTo>
                <a:lnTo>
                  <a:pt x="25230" y="0"/>
                </a:lnTo>
                <a:close/>
              </a:path>
            </a:pathLst>
          </a:custGeom>
          <a:solidFill>
            <a:srgbClr val="DBCF49"/>
          </a:solidFill>
        </p:spPr>
        <p:txBody>
          <a:bodyPr wrap="square" lIns="0" tIns="0" rIns="0" bIns="0" rtlCol="0"/>
          <a:lstStyle/>
          <a:p>
            <a:endParaRPr>
              <a:solidFill>
                <a:prstClr val="black"/>
              </a:solidFill>
              <a:latin typeface="Calibri"/>
            </a:endParaRPr>
          </a:p>
        </p:txBody>
      </p:sp>
      <p:sp>
        <p:nvSpPr>
          <p:cNvPr id="437" name="object 437"/>
          <p:cNvSpPr/>
          <p:nvPr/>
        </p:nvSpPr>
        <p:spPr>
          <a:xfrm>
            <a:off x="3432786" y="5193271"/>
            <a:ext cx="525780" cy="0"/>
          </a:xfrm>
          <a:custGeom>
            <a:avLst/>
            <a:gdLst/>
            <a:ahLst/>
            <a:cxnLst/>
            <a:rect l="l" t="t" r="r" b="b"/>
            <a:pathLst>
              <a:path w="525780">
                <a:moveTo>
                  <a:pt x="0" y="0"/>
                </a:moveTo>
                <a:lnTo>
                  <a:pt x="525404" y="0"/>
                </a:lnTo>
              </a:path>
            </a:pathLst>
          </a:custGeom>
          <a:ln w="11648">
            <a:solidFill>
              <a:srgbClr val="D3B132"/>
            </a:solidFill>
          </a:ln>
        </p:spPr>
        <p:txBody>
          <a:bodyPr wrap="square" lIns="0" tIns="0" rIns="0" bIns="0" rtlCol="0"/>
          <a:lstStyle/>
          <a:p>
            <a:endParaRPr>
              <a:solidFill>
                <a:prstClr val="black"/>
              </a:solidFill>
              <a:latin typeface="Calibri"/>
            </a:endParaRPr>
          </a:p>
        </p:txBody>
      </p:sp>
      <p:sp>
        <p:nvSpPr>
          <p:cNvPr id="438" name="object 438"/>
          <p:cNvSpPr/>
          <p:nvPr/>
        </p:nvSpPr>
        <p:spPr>
          <a:xfrm>
            <a:off x="3670259" y="5168041"/>
            <a:ext cx="50800" cy="50800"/>
          </a:xfrm>
          <a:custGeom>
            <a:avLst/>
            <a:gdLst/>
            <a:ahLst/>
            <a:cxnLst/>
            <a:rect l="l" t="t" r="r" b="b"/>
            <a:pathLst>
              <a:path w="50800" h="50800">
                <a:moveTo>
                  <a:pt x="25230" y="0"/>
                </a:moveTo>
                <a:lnTo>
                  <a:pt x="7884" y="6307"/>
                </a:lnTo>
                <a:lnTo>
                  <a:pt x="0" y="25229"/>
                </a:lnTo>
                <a:lnTo>
                  <a:pt x="7884" y="44152"/>
                </a:lnTo>
                <a:lnTo>
                  <a:pt x="25230" y="50460"/>
                </a:lnTo>
                <a:lnTo>
                  <a:pt x="42576" y="44152"/>
                </a:lnTo>
                <a:lnTo>
                  <a:pt x="50460" y="25229"/>
                </a:lnTo>
                <a:lnTo>
                  <a:pt x="42576" y="6307"/>
                </a:lnTo>
                <a:lnTo>
                  <a:pt x="25230" y="0"/>
                </a:lnTo>
                <a:close/>
              </a:path>
            </a:pathLst>
          </a:custGeom>
          <a:solidFill>
            <a:srgbClr val="D3B132"/>
          </a:solidFill>
        </p:spPr>
        <p:txBody>
          <a:bodyPr wrap="square" lIns="0" tIns="0" rIns="0" bIns="0" rtlCol="0"/>
          <a:lstStyle/>
          <a:p>
            <a:endParaRPr>
              <a:solidFill>
                <a:prstClr val="black"/>
              </a:solidFill>
              <a:latin typeface="Calibri"/>
            </a:endParaRPr>
          </a:p>
        </p:txBody>
      </p:sp>
      <p:sp>
        <p:nvSpPr>
          <p:cNvPr id="439" name="object 439"/>
          <p:cNvSpPr txBox="1"/>
          <p:nvPr/>
        </p:nvSpPr>
        <p:spPr>
          <a:xfrm>
            <a:off x="4026373" y="5041383"/>
            <a:ext cx="550545" cy="211596"/>
          </a:xfrm>
          <a:prstGeom prst="rect">
            <a:avLst/>
          </a:prstGeom>
        </p:spPr>
        <p:txBody>
          <a:bodyPr vert="horz" wrap="square" lIns="0" tIns="11430" rIns="0" bIns="0" rtlCol="0">
            <a:spAutoFit/>
          </a:bodyPr>
          <a:lstStyle/>
          <a:p>
            <a:pPr marL="38100">
              <a:spcBef>
                <a:spcPts val="90"/>
              </a:spcBef>
            </a:pPr>
            <a:r>
              <a:rPr sz="1300" b="1" spc="-50" dirty="0">
                <a:solidFill>
                  <a:srgbClr val="FFFFFF"/>
                </a:solidFill>
                <a:latin typeface="Arial"/>
                <a:cs typeface="Arial"/>
              </a:rPr>
              <a:t>S</a:t>
            </a:r>
            <a:r>
              <a:rPr sz="1350" b="1" spc="-75" baseline="-30864" dirty="0">
                <a:solidFill>
                  <a:srgbClr val="FFFFFF"/>
                </a:solidFill>
                <a:latin typeface="Arial"/>
                <a:cs typeface="Arial"/>
              </a:rPr>
              <a:t>-</a:t>
            </a:r>
            <a:r>
              <a:rPr sz="1300" b="1" spc="-50" dirty="0">
                <a:solidFill>
                  <a:srgbClr val="FFFFFF"/>
                </a:solidFill>
                <a:latin typeface="Arial"/>
                <a:cs typeface="Arial"/>
              </a:rPr>
              <a:t>ulfur</a:t>
            </a:r>
            <a:endParaRPr sz="1300">
              <a:solidFill>
                <a:prstClr val="black"/>
              </a:solidFill>
              <a:latin typeface="Arial"/>
              <a:cs typeface="Arial"/>
            </a:endParaRPr>
          </a:p>
        </p:txBody>
      </p:sp>
      <p:sp>
        <p:nvSpPr>
          <p:cNvPr id="440" name="object 440"/>
          <p:cNvSpPr/>
          <p:nvPr/>
        </p:nvSpPr>
        <p:spPr>
          <a:xfrm>
            <a:off x="3670259" y="5308488"/>
            <a:ext cx="50800" cy="50800"/>
          </a:xfrm>
          <a:custGeom>
            <a:avLst/>
            <a:gdLst/>
            <a:ahLst/>
            <a:cxnLst/>
            <a:rect l="l" t="t" r="r" b="b"/>
            <a:pathLst>
              <a:path w="50800" h="50800">
                <a:moveTo>
                  <a:pt x="25230" y="0"/>
                </a:moveTo>
                <a:lnTo>
                  <a:pt x="7884" y="6306"/>
                </a:lnTo>
                <a:lnTo>
                  <a:pt x="0" y="25227"/>
                </a:lnTo>
                <a:lnTo>
                  <a:pt x="7884" y="44150"/>
                </a:lnTo>
                <a:lnTo>
                  <a:pt x="25230" y="50457"/>
                </a:lnTo>
                <a:lnTo>
                  <a:pt x="42576" y="44150"/>
                </a:lnTo>
                <a:lnTo>
                  <a:pt x="50460" y="25227"/>
                </a:lnTo>
                <a:lnTo>
                  <a:pt x="42576" y="6306"/>
                </a:lnTo>
                <a:lnTo>
                  <a:pt x="25230" y="0"/>
                </a:lnTo>
                <a:close/>
              </a:path>
            </a:pathLst>
          </a:custGeom>
          <a:solidFill>
            <a:srgbClr val="C6812B"/>
          </a:solidFill>
        </p:spPr>
        <p:txBody>
          <a:bodyPr wrap="square" lIns="0" tIns="0" rIns="0" bIns="0" rtlCol="0"/>
          <a:lstStyle/>
          <a:p>
            <a:endParaRPr>
              <a:solidFill>
                <a:prstClr val="black"/>
              </a:solidFill>
              <a:latin typeface="Calibri"/>
            </a:endParaRPr>
          </a:p>
        </p:txBody>
      </p:sp>
      <p:sp>
        <p:nvSpPr>
          <p:cNvPr id="441" name="object 441"/>
          <p:cNvSpPr txBox="1"/>
          <p:nvPr/>
        </p:nvSpPr>
        <p:spPr>
          <a:xfrm>
            <a:off x="4026372" y="5180152"/>
            <a:ext cx="231140" cy="211596"/>
          </a:xfrm>
          <a:prstGeom prst="rect">
            <a:avLst/>
          </a:prstGeom>
        </p:spPr>
        <p:txBody>
          <a:bodyPr vert="horz" wrap="square" lIns="0" tIns="11430" rIns="0" bIns="0" rtlCol="0">
            <a:spAutoFit/>
          </a:bodyPr>
          <a:lstStyle/>
          <a:p>
            <a:pPr marL="38100">
              <a:spcBef>
                <a:spcPts val="90"/>
              </a:spcBef>
            </a:pPr>
            <a:r>
              <a:rPr sz="1300" b="1" spc="-20" dirty="0">
                <a:solidFill>
                  <a:srgbClr val="FFFFFF"/>
                </a:solidFill>
                <a:latin typeface="Arial"/>
                <a:cs typeface="Arial"/>
              </a:rPr>
              <a:t>e</a:t>
            </a:r>
            <a:r>
              <a:rPr sz="1350" b="1" spc="-30" baseline="-30864" dirty="0">
                <a:solidFill>
                  <a:srgbClr val="FFFFFF"/>
                </a:solidFill>
                <a:latin typeface="Arial"/>
                <a:cs typeface="Arial"/>
              </a:rPr>
              <a:t>+</a:t>
            </a:r>
            <a:endParaRPr sz="1350" baseline="-30864">
              <a:solidFill>
                <a:prstClr val="black"/>
              </a:solidFill>
              <a:latin typeface="Arial"/>
              <a:cs typeface="Arial"/>
            </a:endParaRPr>
          </a:p>
        </p:txBody>
      </p:sp>
      <p:sp>
        <p:nvSpPr>
          <p:cNvPr id="442" name="object 442"/>
          <p:cNvSpPr/>
          <p:nvPr/>
        </p:nvSpPr>
        <p:spPr>
          <a:xfrm>
            <a:off x="3670259" y="5448932"/>
            <a:ext cx="50800" cy="50800"/>
          </a:xfrm>
          <a:custGeom>
            <a:avLst/>
            <a:gdLst/>
            <a:ahLst/>
            <a:cxnLst/>
            <a:rect l="l" t="t" r="r" b="b"/>
            <a:pathLst>
              <a:path w="50800" h="50800">
                <a:moveTo>
                  <a:pt x="25230" y="0"/>
                </a:moveTo>
                <a:lnTo>
                  <a:pt x="7884" y="6307"/>
                </a:lnTo>
                <a:lnTo>
                  <a:pt x="0" y="25228"/>
                </a:lnTo>
                <a:lnTo>
                  <a:pt x="7884" y="44151"/>
                </a:lnTo>
                <a:lnTo>
                  <a:pt x="25230" y="50459"/>
                </a:lnTo>
                <a:lnTo>
                  <a:pt x="42576" y="44151"/>
                </a:lnTo>
                <a:lnTo>
                  <a:pt x="50460" y="25228"/>
                </a:lnTo>
                <a:lnTo>
                  <a:pt x="42576" y="6307"/>
                </a:lnTo>
                <a:lnTo>
                  <a:pt x="25230" y="0"/>
                </a:lnTo>
                <a:close/>
              </a:path>
            </a:pathLst>
          </a:custGeom>
          <a:solidFill>
            <a:srgbClr val="BC4C24"/>
          </a:solidFill>
        </p:spPr>
        <p:txBody>
          <a:bodyPr wrap="square" lIns="0" tIns="0" rIns="0" bIns="0" rtlCol="0"/>
          <a:lstStyle/>
          <a:p>
            <a:endParaRPr>
              <a:solidFill>
                <a:prstClr val="black"/>
              </a:solidFill>
              <a:latin typeface="Calibri"/>
            </a:endParaRPr>
          </a:p>
        </p:txBody>
      </p:sp>
      <p:sp>
        <p:nvSpPr>
          <p:cNvPr id="443" name="object 443"/>
          <p:cNvSpPr txBox="1"/>
          <p:nvPr/>
        </p:nvSpPr>
        <p:spPr>
          <a:xfrm>
            <a:off x="3394687" y="5180154"/>
            <a:ext cx="808355" cy="499745"/>
          </a:xfrm>
          <a:prstGeom prst="rect">
            <a:avLst/>
          </a:prstGeom>
        </p:spPr>
        <p:txBody>
          <a:bodyPr vert="horz" wrap="square" lIns="0" tIns="125095" rIns="0" bIns="0" rtlCol="0">
            <a:spAutoFit/>
          </a:bodyPr>
          <a:lstStyle/>
          <a:p>
            <a:pPr marL="38100">
              <a:lnSpc>
                <a:spcPts val="1425"/>
              </a:lnSpc>
              <a:spcBef>
                <a:spcPts val="985"/>
              </a:spcBef>
              <a:tabLst>
                <a:tab pos="563245" algn="l"/>
              </a:tabLst>
            </a:pPr>
            <a:r>
              <a:rPr sz="2150" b="1" u="sng" spc="5" dirty="0">
                <a:solidFill>
                  <a:srgbClr val="FFFFFF"/>
                </a:solidFill>
                <a:uFill>
                  <a:solidFill>
                    <a:srgbClr val="BC4C24"/>
                  </a:solidFill>
                </a:uFill>
                <a:latin typeface="Arial"/>
                <a:cs typeface="Arial"/>
              </a:rPr>
              <a:t> 	</a:t>
            </a:r>
            <a:r>
              <a:rPr sz="2150" b="1" spc="235" dirty="0">
                <a:solidFill>
                  <a:srgbClr val="FFFFFF"/>
                </a:solidFill>
                <a:latin typeface="Arial"/>
                <a:cs typeface="Arial"/>
              </a:rPr>
              <a:t> </a:t>
            </a:r>
            <a:r>
              <a:rPr sz="1950" b="1" u="sng" spc="-7" baseline="-8547" dirty="0">
                <a:solidFill>
                  <a:srgbClr val="FFFFFF"/>
                </a:solidFill>
                <a:uFill>
                  <a:solidFill>
                    <a:srgbClr val="FFFFFF"/>
                  </a:solidFill>
                </a:uFill>
                <a:latin typeface="Arial"/>
                <a:cs typeface="Arial"/>
              </a:rPr>
              <a:t>e</a:t>
            </a:r>
            <a:endParaRPr sz="1950" baseline="-8547">
              <a:solidFill>
                <a:prstClr val="black"/>
              </a:solidFill>
              <a:latin typeface="Arial"/>
              <a:cs typeface="Arial"/>
            </a:endParaRPr>
          </a:p>
          <a:p>
            <a:pPr marL="38100">
              <a:lnSpc>
                <a:spcPts val="1425"/>
              </a:lnSpc>
              <a:tabLst>
                <a:tab pos="563245" algn="l"/>
              </a:tabLst>
            </a:pPr>
            <a:r>
              <a:rPr sz="1300" b="1" u="sng" spc="-5" dirty="0">
                <a:solidFill>
                  <a:srgbClr val="FFFFFF"/>
                </a:solidFill>
                <a:uFill>
                  <a:solidFill>
                    <a:srgbClr val="B4151E"/>
                  </a:solidFill>
                </a:uFill>
                <a:latin typeface="Arial"/>
                <a:cs typeface="Arial"/>
              </a:rPr>
              <a:t> 	</a:t>
            </a:r>
            <a:r>
              <a:rPr sz="1300" b="1" spc="-5" dirty="0">
                <a:solidFill>
                  <a:srgbClr val="FFFFFF"/>
                </a:solidFill>
                <a:latin typeface="Arial"/>
                <a:cs typeface="Arial"/>
              </a:rPr>
              <a:t> </a:t>
            </a:r>
            <a:r>
              <a:rPr sz="1300" b="1" spc="110" dirty="0">
                <a:solidFill>
                  <a:srgbClr val="FFFFFF"/>
                </a:solidFill>
                <a:latin typeface="Arial"/>
                <a:cs typeface="Arial"/>
              </a:rPr>
              <a:t> </a:t>
            </a:r>
            <a:r>
              <a:rPr sz="1300" b="1" spc="-10" dirty="0">
                <a:solidFill>
                  <a:srgbClr val="FFFFFF"/>
                </a:solidFill>
                <a:latin typeface="Arial"/>
                <a:cs typeface="Arial"/>
              </a:rPr>
              <a:t>p</a:t>
            </a:r>
            <a:endParaRPr sz="1300">
              <a:solidFill>
                <a:prstClr val="black"/>
              </a:solidFill>
              <a:latin typeface="Arial"/>
              <a:cs typeface="Arial"/>
            </a:endParaRPr>
          </a:p>
        </p:txBody>
      </p:sp>
      <p:sp>
        <p:nvSpPr>
          <p:cNvPr id="444" name="object 444"/>
          <p:cNvSpPr/>
          <p:nvPr/>
        </p:nvSpPr>
        <p:spPr>
          <a:xfrm>
            <a:off x="3670259" y="5589376"/>
            <a:ext cx="50800" cy="50800"/>
          </a:xfrm>
          <a:custGeom>
            <a:avLst/>
            <a:gdLst/>
            <a:ahLst/>
            <a:cxnLst/>
            <a:rect l="l" t="t" r="r" b="b"/>
            <a:pathLst>
              <a:path w="50800" h="50800">
                <a:moveTo>
                  <a:pt x="25230" y="0"/>
                </a:moveTo>
                <a:lnTo>
                  <a:pt x="7884" y="6307"/>
                </a:lnTo>
                <a:lnTo>
                  <a:pt x="0" y="25228"/>
                </a:lnTo>
                <a:lnTo>
                  <a:pt x="7884" y="44151"/>
                </a:lnTo>
                <a:lnTo>
                  <a:pt x="25230" y="50459"/>
                </a:lnTo>
                <a:lnTo>
                  <a:pt x="42576" y="44151"/>
                </a:lnTo>
                <a:lnTo>
                  <a:pt x="50460" y="25228"/>
                </a:lnTo>
                <a:lnTo>
                  <a:pt x="42576" y="6307"/>
                </a:lnTo>
                <a:lnTo>
                  <a:pt x="25230" y="0"/>
                </a:lnTo>
                <a:close/>
              </a:path>
            </a:pathLst>
          </a:custGeom>
          <a:solidFill>
            <a:srgbClr val="B4151E"/>
          </a:solidFill>
        </p:spPr>
        <p:txBody>
          <a:bodyPr wrap="square" lIns="0" tIns="0" rIns="0" bIns="0" rtlCol="0"/>
          <a:lstStyle/>
          <a:p>
            <a:endParaRPr>
              <a:solidFill>
                <a:prstClr val="black"/>
              </a:solidFill>
              <a:latin typeface="Calibri"/>
            </a:endParaRPr>
          </a:p>
        </p:txBody>
      </p:sp>
      <p:sp>
        <p:nvSpPr>
          <p:cNvPr id="445" name="object 445"/>
          <p:cNvSpPr txBox="1">
            <a:spLocks noGrp="1"/>
          </p:cNvSpPr>
          <p:nvPr>
            <p:ph type="title"/>
          </p:nvPr>
        </p:nvSpPr>
        <p:spPr>
          <a:xfrm>
            <a:off x="2951289" y="142979"/>
            <a:ext cx="6289040" cy="452120"/>
          </a:xfrm>
          <a:prstGeom prst="rect">
            <a:avLst/>
          </a:prstGeom>
        </p:spPr>
        <p:txBody>
          <a:bodyPr vert="horz" wrap="square" lIns="0" tIns="12700" rIns="0" bIns="0" rtlCol="0">
            <a:spAutoFit/>
          </a:bodyPr>
          <a:lstStyle/>
          <a:p>
            <a:pPr marL="12700">
              <a:spcBef>
                <a:spcPts val="100"/>
              </a:spcBef>
            </a:pPr>
            <a:r>
              <a:rPr dirty="0"/>
              <a:t>AMS-02: A </a:t>
            </a:r>
            <a:r>
              <a:rPr spc="-80" dirty="0"/>
              <a:t>TeV </a:t>
            </a:r>
            <a:r>
              <a:rPr spc="-5" dirty="0"/>
              <a:t>Multi-Purpose</a:t>
            </a:r>
            <a:r>
              <a:rPr spc="95" dirty="0"/>
              <a:t> </a:t>
            </a:r>
            <a:r>
              <a:rPr spc="-10" dirty="0"/>
              <a:t>Spectrometer</a:t>
            </a:r>
          </a:p>
        </p:txBody>
      </p:sp>
      <p:sp>
        <p:nvSpPr>
          <p:cNvPr id="446" name="object 446"/>
          <p:cNvSpPr txBox="1"/>
          <p:nvPr/>
        </p:nvSpPr>
        <p:spPr>
          <a:xfrm>
            <a:off x="2390363" y="647370"/>
            <a:ext cx="7412355" cy="677545"/>
          </a:xfrm>
          <a:prstGeom prst="rect">
            <a:avLst/>
          </a:prstGeom>
        </p:spPr>
        <p:txBody>
          <a:bodyPr vert="horz" wrap="square" lIns="0" tIns="12700" rIns="0" bIns="0" rtlCol="0">
            <a:spAutoFit/>
          </a:bodyPr>
          <a:lstStyle/>
          <a:p>
            <a:pPr marL="12700" marR="5080" indent="342265">
              <a:lnSpc>
                <a:spcPct val="118800"/>
              </a:lnSpc>
              <a:spcBef>
                <a:spcPts val="100"/>
              </a:spcBef>
            </a:pPr>
            <a:r>
              <a:rPr dirty="0">
                <a:solidFill>
                  <a:srgbClr val="FFFFFF"/>
                </a:solidFill>
                <a:latin typeface="Calibri"/>
                <a:cs typeface="Calibri"/>
              </a:rPr>
              <a:t>A </a:t>
            </a:r>
            <a:r>
              <a:rPr spc="-10" dirty="0">
                <a:solidFill>
                  <a:srgbClr val="FFFFFF"/>
                </a:solidFill>
                <a:latin typeface="Calibri"/>
                <a:cs typeface="Calibri"/>
              </a:rPr>
              <a:t>Physics Report: </a:t>
            </a:r>
            <a:r>
              <a:rPr i="1" spc="-5" dirty="0">
                <a:solidFill>
                  <a:srgbClr val="FFFFFF"/>
                </a:solidFill>
                <a:latin typeface="Calibri"/>
                <a:cs typeface="Calibri"/>
              </a:rPr>
              <a:t>The Alpha Magnetic Spectrometer </a:t>
            </a:r>
            <a:r>
              <a:rPr i="1" dirty="0">
                <a:solidFill>
                  <a:srgbClr val="FFFFFF"/>
                </a:solidFill>
                <a:latin typeface="Calibri"/>
                <a:cs typeface="Calibri"/>
              </a:rPr>
              <a:t>on </a:t>
            </a:r>
            <a:r>
              <a:rPr i="1" spc="-5" dirty="0">
                <a:solidFill>
                  <a:srgbClr val="FFFFFF"/>
                </a:solidFill>
                <a:latin typeface="Calibri"/>
                <a:cs typeface="Calibri"/>
              </a:rPr>
              <a:t>the International  Space </a:t>
            </a:r>
            <a:r>
              <a:rPr i="1" spc="-10" dirty="0">
                <a:solidFill>
                  <a:srgbClr val="FFFFFF"/>
                </a:solidFill>
                <a:latin typeface="Calibri"/>
                <a:cs typeface="Calibri"/>
              </a:rPr>
              <a:t>Station: </a:t>
            </a:r>
            <a:r>
              <a:rPr i="1" spc="-15" dirty="0">
                <a:solidFill>
                  <a:srgbClr val="FFFFFF"/>
                </a:solidFill>
                <a:latin typeface="Calibri"/>
                <a:cs typeface="Calibri"/>
              </a:rPr>
              <a:t>Part </a:t>
            </a:r>
            <a:r>
              <a:rPr i="1" spc="-5" dirty="0">
                <a:solidFill>
                  <a:srgbClr val="FFFFFF"/>
                </a:solidFill>
                <a:latin typeface="Calibri"/>
                <a:cs typeface="Calibri"/>
              </a:rPr>
              <a:t>II </a:t>
            </a:r>
            <a:r>
              <a:rPr i="1" dirty="0">
                <a:solidFill>
                  <a:srgbClr val="FFFFFF"/>
                </a:solidFill>
                <a:latin typeface="Calibri"/>
                <a:cs typeface="Calibri"/>
              </a:rPr>
              <a:t>- </a:t>
            </a:r>
            <a:r>
              <a:rPr i="1" spc="-10" dirty="0">
                <a:solidFill>
                  <a:srgbClr val="FFFFFF"/>
                </a:solidFill>
                <a:latin typeface="Calibri"/>
                <a:cs typeface="Calibri"/>
              </a:rPr>
              <a:t>Results </a:t>
            </a:r>
            <a:r>
              <a:rPr i="1" spc="-5" dirty="0">
                <a:solidFill>
                  <a:srgbClr val="FFFFFF"/>
                </a:solidFill>
                <a:latin typeface="Calibri"/>
                <a:cs typeface="Calibri"/>
              </a:rPr>
              <a:t>from the </a:t>
            </a:r>
            <a:r>
              <a:rPr i="1" spc="-10" dirty="0">
                <a:solidFill>
                  <a:srgbClr val="FFFFFF"/>
                </a:solidFill>
                <a:latin typeface="Calibri"/>
                <a:cs typeface="Calibri"/>
              </a:rPr>
              <a:t>First </a:t>
            </a:r>
            <a:r>
              <a:rPr i="1" spc="-5" dirty="0">
                <a:solidFill>
                  <a:srgbClr val="FFFFFF"/>
                </a:solidFill>
                <a:latin typeface="Calibri"/>
                <a:cs typeface="Calibri"/>
              </a:rPr>
              <a:t>Seven </a:t>
            </a:r>
            <a:r>
              <a:rPr i="1" spc="-25" dirty="0">
                <a:solidFill>
                  <a:srgbClr val="FFFFFF"/>
                </a:solidFill>
                <a:latin typeface="Calibri"/>
                <a:cs typeface="Calibri"/>
              </a:rPr>
              <a:t>Years</a:t>
            </a:r>
            <a:r>
              <a:rPr spc="-25" dirty="0">
                <a:solidFill>
                  <a:srgbClr val="FFFFFF"/>
                </a:solidFill>
                <a:latin typeface="Calibri"/>
                <a:cs typeface="Calibri"/>
              </a:rPr>
              <a:t>, </a:t>
            </a:r>
            <a:r>
              <a:rPr spc="-5" dirty="0">
                <a:solidFill>
                  <a:srgbClr val="FFFFFF"/>
                </a:solidFill>
                <a:latin typeface="Calibri"/>
                <a:cs typeface="Calibri"/>
              </a:rPr>
              <a:t>is </a:t>
            </a:r>
            <a:r>
              <a:rPr dirty="0">
                <a:solidFill>
                  <a:srgbClr val="FFFFFF"/>
                </a:solidFill>
                <a:latin typeface="Calibri"/>
                <a:cs typeface="Calibri"/>
              </a:rPr>
              <a:t>under</a:t>
            </a:r>
            <a:r>
              <a:rPr spc="160" dirty="0">
                <a:solidFill>
                  <a:srgbClr val="FFFFFF"/>
                </a:solidFill>
                <a:latin typeface="Calibri"/>
                <a:cs typeface="Calibri"/>
              </a:rPr>
              <a:t> </a:t>
            </a:r>
            <a:r>
              <a:rPr spc="-5" dirty="0">
                <a:solidFill>
                  <a:srgbClr val="FFFFFF"/>
                </a:solidFill>
                <a:latin typeface="Calibri"/>
                <a:cs typeface="Calibri"/>
              </a:rPr>
              <a:t>development.</a:t>
            </a:r>
            <a:endParaRPr>
              <a:solidFill>
                <a:prstClr val="black"/>
              </a:solidFill>
              <a:latin typeface="Calibri"/>
              <a:cs typeface="Calibri"/>
            </a:endParaRPr>
          </a:p>
        </p:txBody>
      </p:sp>
      <p:sp>
        <p:nvSpPr>
          <p:cNvPr id="447" name="object 447"/>
          <p:cNvSpPr txBox="1"/>
          <p:nvPr/>
        </p:nvSpPr>
        <p:spPr>
          <a:xfrm>
            <a:off x="6880521" y="1561796"/>
            <a:ext cx="2493645" cy="269240"/>
          </a:xfrm>
          <a:prstGeom prst="rect">
            <a:avLst/>
          </a:prstGeom>
        </p:spPr>
        <p:txBody>
          <a:bodyPr vert="horz" wrap="square" lIns="0" tIns="12700" rIns="0" bIns="0" rtlCol="0">
            <a:spAutoFit/>
          </a:bodyPr>
          <a:lstStyle/>
          <a:p>
            <a:pPr marL="12700">
              <a:spcBef>
                <a:spcPts val="100"/>
              </a:spcBef>
            </a:pPr>
            <a:r>
              <a:rPr sz="1600" spc="-10" dirty="0">
                <a:solidFill>
                  <a:srgbClr val="FFFFFF"/>
                </a:solidFill>
                <a:latin typeface="Calibri"/>
                <a:cs typeface="Calibri"/>
              </a:rPr>
              <a:t>Courtesy </a:t>
            </a:r>
            <a:r>
              <a:rPr sz="1600" dirty="0">
                <a:solidFill>
                  <a:srgbClr val="FFFFFF"/>
                </a:solidFill>
                <a:latin typeface="Calibri"/>
                <a:cs typeface="Calibri"/>
              </a:rPr>
              <a:t>of </a:t>
            </a:r>
            <a:r>
              <a:rPr sz="1600" spc="-80" dirty="0">
                <a:solidFill>
                  <a:srgbClr val="FFFFFF"/>
                </a:solidFill>
                <a:latin typeface="Calibri"/>
                <a:cs typeface="Calibri"/>
              </a:rPr>
              <a:t>V. </a:t>
            </a:r>
            <a:r>
              <a:rPr sz="1600" spc="-10" dirty="0">
                <a:solidFill>
                  <a:srgbClr val="FFFFFF"/>
                </a:solidFill>
                <a:latin typeface="Calibri"/>
                <a:cs typeface="Calibri"/>
              </a:rPr>
              <a:t>Formato</a:t>
            </a:r>
            <a:r>
              <a:rPr sz="1600" spc="40" dirty="0">
                <a:solidFill>
                  <a:srgbClr val="FFFFFF"/>
                </a:solidFill>
                <a:latin typeface="Calibri"/>
                <a:cs typeface="Calibri"/>
              </a:rPr>
              <a:t> </a:t>
            </a:r>
            <a:r>
              <a:rPr sz="1600" dirty="0">
                <a:solidFill>
                  <a:srgbClr val="FFFFFF"/>
                </a:solidFill>
                <a:latin typeface="Calibri"/>
                <a:cs typeface="Calibri"/>
              </a:rPr>
              <a:t>(2019)</a:t>
            </a:r>
            <a:endParaRPr sz="1600">
              <a:solidFill>
                <a:prstClr val="black"/>
              </a:solidFill>
              <a:latin typeface="Calibri"/>
              <a:cs typeface="Calibri"/>
            </a:endParaRPr>
          </a:p>
        </p:txBody>
      </p:sp>
      <p:sp>
        <p:nvSpPr>
          <p:cNvPr id="448" name="object 448"/>
          <p:cNvSpPr txBox="1"/>
          <p:nvPr/>
        </p:nvSpPr>
        <p:spPr>
          <a:xfrm>
            <a:off x="10263299" y="118905"/>
            <a:ext cx="231775" cy="269240"/>
          </a:xfrm>
          <a:prstGeom prst="rect">
            <a:avLst/>
          </a:prstGeom>
        </p:spPr>
        <p:txBody>
          <a:bodyPr vert="horz" wrap="square" lIns="0" tIns="12700" rIns="0" bIns="0" rtlCol="0">
            <a:spAutoFit/>
          </a:bodyPr>
          <a:lstStyle/>
          <a:p>
            <a:pPr marL="12700">
              <a:spcBef>
                <a:spcPts val="100"/>
              </a:spcBef>
            </a:pPr>
            <a:r>
              <a:rPr sz="1600" dirty="0">
                <a:solidFill>
                  <a:srgbClr val="FFFFFF"/>
                </a:solidFill>
                <a:latin typeface="Calibri"/>
                <a:cs typeface="Calibri"/>
              </a:rPr>
              <a:t>12</a:t>
            </a:r>
            <a:endParaRPr sz="1600">
              <a:solidFill>
                <a:prstClr val="black"/>
              </a:solidFill>
              <a:latin typeface="Calibri"/>
              <a:cs typeface="Calibri"/>
            </a:endParaRPr>
          </a:p>
        </p:txBody>
      </p:sp>
    </p:spTree>
    <p:extLst>
      <p:ext uri="{BB962C8B-B14F-4D97-AF65-F5344CB8AC3E}">
        <p14:creationId xmlns:p14="http://schemas.microsoft.com/office/powerpoint/2010/main" val="2806108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solidFill>
                  <a:srgbClr val="0070C0"/>
                </a:solidFill>
              </a:rPr>
              <a:t>Calorimetric Instruments</a:t>
            </a:r>
          </a:p>
        </p:txBody>
      </p:sp>
      <p:sp>
        <p:nvSpPr>
          <p:cNvPr id="3" name="Segnaposto testo 2"/>
          <p:cNvSpPr>
            <a:spLocks noGrp="1"/>
          </p:cNvSpPr>
          <p:nvPr>
            <p:ph type="body" idx="1"/>
          </p:nvPr>
        </p:nvSpPr>
        <p:spPr/>
        <p:txBody>
          <a:bodyPr/>
          <a:lstStyle/>
          <a:p>
            <a:pPr algn="ctr"/>
            <a:r>
              <a:rPr lang="en-US" dirty="0" smtClean="0">
                <a:solidFill>
                  <a:srgbClr val="FF0000"/>
                </a:solidFill>
              </a:rPr>
              <a:t>CALET</a:t>
            </a:r>
            <a:endParaRPr lang="en-US" dirty="0">
              <a:solidFill>
                <a:srgbClr val="FF0000"/>
              </a:solidFill>
            </a:endParaRPr>
          </a:p>
        </p:txBody>
      </p:sp>
      <p:pic>
        <p:nvPicPr>
          <p:cNvPr id="8" name="Segnaposto contenuto 7"/>
          <p:cNvPicPr>
            <a:picLocks noGrp="1" noChangeAspect="1"/>
          </p:cNvPicPr>
          <p:nvPr>
            <p:ph sz="half" idx="2"/>
          </p:nvPr>
        </p:nvPicPr>
        <p:blipFill>
          <a:blip r:embed="rId2"/>
          <a:stretch>
            <a:fillRect/>
          </a:stretch>
        </p:blipFill>
        <p:spPr>
          <a:xfrm>
            <a:off x="228000" y="2462981"/>
            <a:ext cx="5868000" cy="3822587"/>
          </a:xfrm>
          <a:prstGeom prst="rect">
            <a:avLst/>
          </a:prstGeom>
        </p:spPr>
      </p:pic>
      <p:sp>
        <p:nvSpPr>
          <p:cNvPr id="5" name="Segnaposto testo 4"/>
          <p:cNvSpPr>
            <a:spLocks noGrp="1"/>
          </p:cNvSpPr>
          <p:nvPr>
            <p:ph type="body" sz="quarter" idx="3"/>
          </p:nvPr>
        </p:nvSpPr>
        <p:spPr/>
        <p:txBody>
          <a:bodyPr/>
          <a:lstStyle/>
          <a:p>
            <a:pPr algn="ctr"/>
            <a:r>
              <a:rPr lang="en-US" dirty="0" smtClean="0">
                <a:solidFill>
                  <a:srgbClr val="FF0000"/>
                </a:solidFill>
              </a:rPr>
              <a:t>DAMPE</a:t>
            </a:r>
            <a:endParaRPr lang="en-US" dirty="0">
              <a:solidFill>
                <a:srgbClr val="FF0000"/>
              </a:solidFill>
            </a:endParaRPr>
          </a:p>
        </p:txBody>
      </p:sp>
      <p:pic>
        <p:nvPicPr>
          <p:cNvPr id="7" name="Segnaposto contenuto 6"/>
          <p:cNvPicPr>
            <a:picLocks noGrp="1" noChangeAspect="1"/>
          </p:cNvPicPr>
          <p:nvPr>
            <p:ph sz="quarter" idx="4"/>
          </p:nvPr>
        </p:nvPicPr>
        <p:blipFill>
          <a:blip r:embed="rId3"/>
          <a:stretch>
            <a:fillRect/>
          </a:stretch>
        </p:blipFill>
        <p:spPr>
          <a:xfrm>
            <a:off x="6192838" y="2707093"/>
            <a:ext cx="5847245" cy="3132000"/>
          </a:xfrm>
          <a:prstGeom prst="rect">
            <a:avLst/>
          </a:prstGeom>
        </p:spPr>
      </p:pic>
    </p:spTree>
    <p:extLst>
      <p:ext uri="{BB962C8B-B14F-4D97-AF65-F5344CB8AC3E}">
        <p14:creationId xmlns:p14="http://schemas.microsoft.com/office/powerpoint/2010/main" val="32852261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1524000" y="0"/>
            <a:ext cx="9144000" cy="839788"/>
          </a:xfrm>
          <a:prstGeom prst="rect">
            <a:avLst/>
          </a:prstGeom>
        </p:spPr>
        <p:txBody>
          <a:bodyPr/>
          <a:lstStyle/>
          <a:p>
            <a:pPr algn="ctr">
              <a:buFontTx/>
              <a:buNone/>
              <a:defRPr/>
            </a:pPr>
            <a:r>
              <a:rPr lang="en-US" sz="4000" dirty="0" smtClean="0">
                <a:solidFill>
                  <a:srgbClr val="0070C0"/>
                </a:solidFill>
              </a:rPr>
              <a:t>Anti-Particles in </a:t>
            </a:r>
            <a:r>
              <a:rPr lang="en-US" sz="4000" dirty="0">
                <a:solidFill>
                  <a:srgbClr val="0070C0"/>
                </a:solidFill>
              </a:rPr>
              <a:t>Cosmic Rays </a:t>
            </a:r>
          </a:p>
        </p:txBody>
      </p:sp>
      <p:grpSp>
        <p:nvGrpSpPr>
          <p:cNvPr id="2" name="Group 49"/>
          <p:cNvGrpSpPr>
            <a:grpSpLocks/>
          </p:cNvGrpSpPr>
          <p:nvPr/>
        </p:nvGrpSpPr>
        <p:grpSpPr bwMode="auto">
          <a:xfrm>
            <a:off x="1628775" y="842963"/>
            <a:ext cx="8940800" cy="5414962"/>
            <a:chOff x="104590" y="726138"/>
            <a:chExt cx="8940795" cy="5414678"/>
          </a:xfrm>
        </p:grpSpPr>
        <p:pic>
          <p:nvPicPr>
            <p:cNvPr id="17415" name="Picture 6" descr="Star-field-hubble-deep-3.JPG"/>
            <p:cNvPicPr>
              <a:picLocks noChangeAspect="1"/>
            </p:cNvPicPr>
            <p:nvPr/>
          </p:nvPicPr>
          <p:blipFill>
            <a:blip r:embed="rId3" cstate="print"/>
            <a:srcRect/>
            <a:stretch>
              <a:fillRect/>
            </a:stretch>
          </p:blipFill>
          <p:spPr bwMode="auto">
            <a:xfrm>
              <a:off x="104590" y="726138"/>
              <a:ext cx="8940795" cy="5414678"/>
            </a:xfrm>
            <a:prstGeom prst="rect">
              <a:avLst/>
            </a:prstGeom>
            <a:noFill/>
            <a:ln w="9525">
              <a:noFill/>
              <a:miter lim="800000"/>
              <a:headEnd/>
              <a:tailEnd/>
            </a:ln>
          </p:spPr>
        </p:pic>
        <p:pic>
          <p:nvPicPr>
            <p:cNvPr id="17416" name="Picture 10" descr="oreon nebula.jpg"/>
            <p:cNvPicPr>
              <a:picLocks noChangeAspect="1"/>
            </p:cNvPicPr>
            <p:nvPr/>
          </p:nvPicPr>
          <p:blipFill>
            <a:blip r:embed="rId4" cstate="print"/>
            <a:srcRect/>
            <a:stretch>
              <a:fillRect/>
            </a:stretch>
          </p:blipFill>
          <p:spPr bwMode="auto">
            <a:xfrm>
              <a:off x="2213623" y="2712478"/>
              <a:ext cx="1471612" cy="1106487"/>
            </a:xfrm>
            <a:prstGeom prst="rect">
              <a:avLst/>
            </a:prstGeom>
            <a:noFill/>
            <a:ln w="9525">
              <a:solidFill>
                <a:schemeClr val="tx1"/>
              </a:solidFill>
              <a:prstDash val="sysDash"/>
              <a:miter lim="800000"/>
              <a:headEnd/>
              <a:tailEnd/>
            </a:ln>
          </p:spPr>
        </p:pic>
        <p:pic>
          <p:nvPicPr>
            <p:cNvPr id="17417" name="Picture 44" descr="Heliosphere01-410_ESA.jpg"/>
            <p:cNvPicPr>
              <a:picLocks noChangeAspect="1"/>
            </p:cNvPicPr>
            <p:nvPr/>
          </p:nvPicPr>
          <p:blipFill>
            <a:blip r:embed="rId5" cstate="print"/>
            <a:srcRect/>
            <a:stretch>
              <a:fillRect/>
            </a:stretch>
          </p:blipFill>
          <p:spPr bwMode="auto">
            <a:xfrm>
              <a:off x="5213998" y="3496703"/>
              <a:ext cx="2959100" cy="2222500"/>
            </a:xfrm>
            <a:prstGeom prst="rect">
              <a:avLst/>
            </a:prstGeom>
            <a:noFill/>
            <a:ln w="9525">
              <a:noFill/>
              <a:miter lim="800000"/>
              <a:headEnd/>
              <a:tailEnd/>
            </a:ln>
          </p:spPr>
        </p:pic>
        <p:cxnSp>
          <p:nvCxnSpPr>
            <p:cNvPr id="64" name="Straight Connector 63"/>
            <p:cNvCxnSpPr/>
            <p:nvPr/>
          </p:nvCxnSpPr>
          <p:spPr>
            <a:xfrm>
              <a:off x="1919102" y="1846854"/>
              <a:ext cx="3721098" cy="2114439"/>
            </a:xfrm>
            <a:prstGeom prst="line">
              <a:avLst/>
            </a:prstGeom>
            <a:ln w="25400">
              <a:solidFill>
                <a:srgbClr val="FFCC66"/>
              </a:solidFill>
              <a:prstDash val="sysDash"/>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3433576" y="2146875"/>
              <a:ext cx="1495424" cy="811170"/>
            </a:xfrm>
            <a:custGeom>
              <a:avLst/>
              <a:gdLst>
                <a:gd name="connsiteX0" fmla="*/ 0 w 1495362"/>
                <a:gd name="connsiteY0" fmla="*/ 810700 h 811186"/>
                <a:gd name="connsiteX1" fmla="*/ 62753 w 1495362"/>
                <a:gd name="connsiteY1" fmla="*/ 801736 h 811186"/>
                <a:gd name="connsiteX2" fmla="*/ 71718 w 1495362"/>
                <a:gd name="connsiteY2" fmla="*/ 774841 h 811186"/>
                <a:gd name="connsiteX3" fmla="*/ 107577 w 1495362"/>
                <a:gd name="connsiteY3" fmla="*/ 765877 h 811186"/>
                <a:gd name="connsiteX4" fmla="*/ 197224 w 1495362"/>
                <a:gd name="connsiteY4" fmla="*/ 747947 h 811186"/>
                <a:gd name="connsiteX5" fmla="*/ 224118 w 1495362"/>
                <a:gd name="connsiteY5" fmla="*/ 730018 h 811186"/>
                <a:gd name="connsiteX6" fmla="*/ 268941 w 1495362"/>
                <a:gd name="connsiteY6" fmla="*/ 721053 h 811186"/>
                <a:gd name="connsiteX7" fmla="*/ 295835 w 1495362"/>
                <a:gd name="connsiteY7" fmla="*/ 712088 h 811186"/>
                <a:gd name="connsiteX8" fmla="*/ 331694 w 1495362"/>
                <a:gd name="connsiteY8" fmla="*/ 703124 h 811186"/>
                <a:gd name="connsiteX9" fmla="*/ 340659 w 1495362"/>
                <a:gd name="connsiteY9" fmla="*/ 676230 h 811186"/>
                <a:gd name="connsiteX10" fmla="*/ 349624 w 1495362"/>
                <a:gd name="connsiteY10" fmla="*/ 622441 h 811186"/>
                <a:gd name="connsiteX11" fmla="*/ 439271 w 1495362"/>
                <a:gd name="connsiteY11" fmla="*/ 595547 h 811186"/>
                <a:gd name="connsiteX12" fmla="*/ 448235 w 1495362"/>
                <a:gd name="connsiteY12" fmla="*/ 541759 h 811186"/>
                <a:gd name="connsiteX13" fmla="*/ 510988 w 1495362"/>
                <a:gd name="connsiteY13" fmla="*/ 496936 h 811186"/>
                <a:gd name="connsiteX14" fmla="*/ 546847 w 1495362"/>
                <a:gd name="connsiteY14" fmla="*/ 487971 h 811186"/>
                <a:gd name="connsiteX15" fmla="*/ 573741 w 1495362"/>
                <a:gd name="connsiteY15" fmla="*/ 470041 h 811186"/>
                <a:gd name="connsiteX16" fmla="*/ 645459 w 1495362"/>
                <a:gd name="connsiteY16" fmla="*/ 452112 h 811186"/>
                <a:gd name="connsiteX17" fmla="*/ 726141 w 1495362"/>
                <a:gd name="connsiteY17" fmla="*/ 479006 h 811186"/>
                <a:gd name="connsiteX18" fmla="*/ 762000 w 1495362"/>
                <a:gd name="connsiteY18" fmla="*/ 487971 h 811186"/>
                <a:gd name="connsiteX19" fmla="*/ 851647 w 1495362"/>
                <a:gd name="connsiteY19" fmla="*/ 505900 h 811186"/>
                <a:gd name="connsiteX20" fmla="*/ 878541 w 1495362"/>
                <a:gd name="connsiteY20" fmla="*/ 514865 h 811186"/>
                <a:gd name="connsiteX21" fmla="*/ 968188 w 1495362"/>
                <a:gd name="connsiteY21" fmla="*/ 505900 h 811186"/>
                <a:gd name="connsiteX22" fmla="*/ 995083 w 1495362"/>
                <a:gd name="connsiteY22" fmla="*/ 496936 h 811186"/>
                <a:gd name="connsiteX23" fmla="*/ 1057835 w 1495362"/>
                <a:gd name="connsiteY23" fmla="*/ 434183 h 811186"/>
                <a:gd name="connsiteX24" fmla="*/ 1075765 w 1495362"/>
                <a:gd name="connsiteY24" fmla="*/ 416253 h 811186"/>
                <a:gd name="connsiteX25" fmla="*/ 1102659 w 1495362"/>
                <a:gd name="connsiteY25" fmla="*/ 398324 h 811186"/>
                <a:gd name="connsiteX26" fmla="*/ 1120588 w 1495362"/>
                <a:gd name="connsiteY26" fmla="*/ 344536 h 811186"/>
                <a:gd name="connsiteX27" fmla="*/ 1129553 w 1495362"/>
                <a:gd name="connsiteY27" fmla="*/ 299712 h 811186"/>
                <a:gd name="connsiteX28" fmla="*/ 1165412 w 1495362"/>
                <a:gd name="connsiteY28" fmla="*/ 263853 h 811186"/>
                <a:gd name="connsiteX29" fmla="*/ 1174377 w 1495362"/>
                <a:gd name="connsiteY29" fmla="*/ 227994 h 811186"/>
                <a:gd name="connsiteX30" fmla="*/ 1228165 w 1495362"/>
                <a:gd name="connsiteY30" fmla="*/ 174206 h 811186"/>
                <a:gd name="connsiteX31" fmla="*/ 1255059 w 1495362"/>
                <a:gd name="connsiteY31" fmla="*/ 138347 h 811186"/>
                <a:gd name="connsiteX32" fmla="*/ 1264024 w 1495362"/>
                <a:gd name="connsiteY32" fmla="*/ 111453 h 811186"/>
                <a:gd name="connsiteX33" fmla="*/ 1290918 w 1495362"/>
                <a:gd name="connsiteY33" fmla="*/ 102488 h 811186"/>
                <a:gd name="connsiteX34" fmla="*/ 1362635 w 1495362"/>
                <a:gd name="connsiteY34" fmla="*/ 84559 h 811186"/>
                <a:gd name="connsiteX35" fmla="*/ 1416424 w 1495362"/>
                <a:gd name="connsiteY35" fmla="*/ 66630 h 811186"/>
                <a:gd name="connsiteX36" fmla="*/ 1452283 w 1495362"/>
                <a:gd name="connsiteY36" fmla="*/ 30771 h 811186"/>
                <a:gd name="connsiteX37" fmla="*/ 1488141 w 1495362"/>
                <a:gd name="connsiteY37" fmla="*/ 3877 h 81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95362" h="811186">
                  <a:moveTo>
                    <a:pt x="0" y="810700"/>
                  </a:moveTo>
                  <a:cubicBezTo>
                    <a:pt x="20918" y="807712"/>
                    <a:pt x="43854" y="811186"/>
                    <a:pt x="62753" y="801736"/>
                  </a:cubicBezTo>
                  <a:cubicBezTo>
                    <a:pt x="71205" y="797510"/>
                    <a:pt x="64339" y="780744"/>
                    <a:pt x="71718" y="774841"/>
                  </a:cubicBezTo>
                  <a:cubicBezTo>
                    <a:pt x="81339" y="767144"/>
                    <a:pt x="95495" y="768293"/>
                    <a:pt x="107577" y="765877"/>
                  </a:cubicBezTo>
                  <a:cubicBezTo>
                    <a:pt x="217455" y="743902"/>
                    <a:pt x="113949" y="768766"/>
                    <a:pt x="197224" y="747947"/>
                  </a:cubicBezTo>
                  <a:cubicBezTo>
                    <a:pt x="206189" y="741971"/>
                    <a:pt x="214030" y="733801"/>
                    <a:pt x="224118" y="730018"/>
                  </a:cubicBezTo>
                  <a:cubicBezTo>
                    <a:pt x="238385" y="724668"/>
                    <a:pt x="254159" y="724749"/>
                    <a:pt x="268941" y="721053"/>
                  </a:cubicBezTo>
                  <a:cubicBezTo>
                    <a:pt x="278108" y="718761"/>
                    <a:pt x="286749" y="714684"/>
                    <a:pt x="295835" y="712088"/>
                  </a:cubicBezTo>
                  <a:cubicBezTo>
                    <a:pt x="307682" y="708703"/>
                    <a:pt x="319741" y="706112"/>
                    <a:pt x="331694" y="703124"/>
                  </a:cubicBezTo>
                  <a:cubicBezTo>
                    <a:pt x="334682" y="694159"/>
                    <a:pt x="338609" y="685455"/>
                    <a:pt x="340659" y="676230"/>
                  </a:cubicBezTo>
                  <a:cubicBezTo>
                    <a:pt x="344602" y="658486"/>
                    <a:pt x="337654" y="636121"/>
                    <a:pt x="349624" y="622441"/>
                  </a:cubicBezTo>
                  <a:cubicBezTo>
                    <a:pt x="355734" y="615458"/>
                    <a:pt x="423780" y="599420"/>
                    <a:pt x="439271" y="595547"/>
                  </a:cubicBezTo>
                  <a:cubicBezTo>
                    <a:pt x="442259" y="577618"/>
                    <a:pt x="440106" y="558017"/>
                    <a:pt x="448235" y="541759"/>
                  </a:cubicBezTo>
                  <a:cubicBezTo>
                    <a:pt x="463828" y="510573"/>
                    <a:pt x="483121" y="504898"/>
                    <a:pt x="510988" y="496936"/>
                  </a:cubicBezTo>
                  <a:cubicBezTo>
                    <a:pt x="522835" y="493551"/>
                    <a:pt x="534894" y="490959"/>
                    <a:pt x="546847" y="487971"/>
                  </a:cubicBezTo>
                  <a:cubicBezTo>
                    <a:pt x="555812" y="481994"/>
                    <a:pt x="563615" y="473723"/>
                    <a:pt x="573741" y="470041"/>
                  </a:cubicBezTo>
                  <a:cubicBezTo>
                    <a:pt x="596899" y="461620"/>
                    <a:pt x="645459" y="452112"/>
                    <a:pt x="645459" y="452112"/>
                  </a:cubicBezTo>
                  <a:cubicBezTo>
                    <a:pt x="707110" y="493213"/>
                    <a:pt x="678804" y="494785"/>
                    <a:pt x="726141" y="479006"/>
                  </a:cubicBezTo>
                  <a:cubicBezTo>
                    <a:pt x="738094" y="481994"/>
                    <a:pt x="749953" y="485389"/>
                    <a:pt x="762000" y="487971"/>
                  </a:cubicBezTo>
                  <a:cubicBezTo>
                    <a:pt x="791798" y="494356"/>
                    <a:pt x="821953" y="499048"/>
                    <a:pt x="851647" y="505900"/>
                  </a:cubicBezTo>
                  <a:cubicBezTo>
                    <a:pt x="860855" y="508025"/>
                    <a:pt x="869576" y="511877"/>
                    <a:pt x="878541" y="514865"/>
                  </a:cubicBezTo>
                  <a:cubicBezTo>
                    <a:pt x="908423" y="511877"/>
                    <a:pt x="938506" y="510466"/>
                    <a:pt x="968188" y="505900"/>
                  </a:cubicBezTo>
                  <a:cubicBezTo>
                    <a:pt x="977528" y="504463"/>
                    <a:pt x="988401" y="503618"/>
                    <a:pt x="995083" y="496936"/>
                  </a:cubicBezTo>
                  <a:cubicBezTo>
                    <a:pt x="1067009" y="425010"/>
                    <a:pt x="996980" y="454467"/>
                    <a:pt x="1057835" y="434183"/>
                  </a:cubicBezTo>
                  <a:cubicBezTo>
                    <a:pt x="1063812" y="428206"/>
                    <a:pt x="1069165" y="421533"/>
                    <a:pt x="1075765" y="416253"/>
                  </a:cubicBezTo>
                  <a:cubicBezTo>
                    <a:pt x="1084178" y="409522"/>
                    <a:pt x="1096949" y="407460"/>
                    <a:pt x="1102659" y="398324"/>
                  </a:cubicBezTo>
                  <a:cubicBezTo>
                    <a:pt x="1112676" y="382298"/>
                    <a:pt x="1116881" y="363068"/>
                    <a:pt x="1120588" y="344536"/>
                  </a:cubicBezTo>
                  <a:cubicBezTo>
                    <a:pt x="1123576" y="329595"/>
                    <a:pt x="1122153" y="313032"/>
                    <a:pt x="1129553" y="299712"/>
                  </a:cubicBezTo>
                  <a:cubicBezTo>
                    <a:pt x="1137762" y="284935"/>
                    <a:pt x="1153459" y="275806"/>
                    <a:pt x="1165412" y="263853"/>
                  </a:cubicBezTo>
                  <a:cubicBezTo>
                    <a:pt x="1168400" y="251900"/>
                    <a:pt x="1167311" y="238088"/>
                    <a:pt x="1174377" y="227994"/>
                  </a:cubicBezTo>
                  <a:cubicBezTo>
                    <a:pt x="1188918" y="207222"/>
                    <a:pt x="1212952" y="194491"/>
                    <a:pt x="1228165" y="174206"/>
                  </a:cubicBezTo>
                  <a:lnTo>
                    <a:pt x="1255059" y="138347"/>
                  </a:lnTo>
                  <a:cubicBezTo>
                    <a:pt x="1258047" y="129382"/>
                    <a:pt x="1257342" y="118135"/>
                    <a:pt x="1264024" y="111453"/>
                  </a:cubicBezTo>
                  <a:cubicBezTo>
                    <a:pt x="1270706" y="104771"/>
                    <a:pt x="1281801" y="104974"/>
                    <a:pt x="1290918" y="102488"/>
                  </a:cubicBezTo>
                  <a:cubicBezTo>
                    <a:pt x="1314691" y="96004"/>
                    <a:pt x="1339258" y="92351"/>
                    <a:pt x="1362635" y="84559"/>
                  </a:cubicBezTo>
                  <a:lnTo>
                    <a:pt x="1416424" y="66630"/>
                  </a:lnTo>
                  <a:cubicBezTo>
                    <a:pt x="1428377" y="54677"/>
                    <a:pt x="1438528" y="40596"/>
                    <a:pt x="1452283" y="30771"/>
                  </a:cubicBezTo>
                  <a:cubicBezTo>
                    <a:pt x="1495362" y="0"/>
                    <a:pt x="1467989" y="44182"/>
                    <a:pt x="1488141" y="3877"/>
                  </a:cubicBezTo>
                </a:path>
              </a:pathLst>
            </a:cu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a:solidFill>
                  <a:srgbClr val="000000"/>
                </a:solidFill>
                <a:latin typeface="Arial"/>
              </a:endParaRPr>
            </a:p>
          </p:txBody>
        </p:sp>
        <p:cxnSp>
          <p:nvCxnSpPr>
            <p:cNvPr id="23" name="Straight Arrow Connector 22"/>
            <p:cNvCxnSpPr/>
            <p:nvPr/>
          </p:nvCxnSpPr>
          <p:spPr>
            <a:xfrm flipV="1">
              <a:off x="3416113" y="2715171"/>
              <a:ext cx="466725" cy="26986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421" name="Picture 7" descr="supernova_explosion.jpg"/>
            <p:cNvPicPr>
              <a:picLocks noChangeAspect="1"/>
            </p:cNvPicPr>
            <p:nvPr/>
          </p:nvPicPr>
          <p:blipFill>
            <a:blip r:embed="rId6" cstate="print"/>
            <a:srcRect/>
            <a:stretch>
              <a:fillRect/>
            </a:stretch>
          </p:blipFill>
          <p:spPr bwMode="auto">
            <a:xfrm>
              <a:off x="411810" y="1031315"/>
              <a:ext cx="985838" cy="762000"/>
            </a:xfrm>
            <a:prstGeom prst="rect">
              <a:avLst/>
            </a:prstGeom>
            <a:noFill/>
            <a:ln w="9525">
              <a:noFill/>
              <a:miter lim="800000"/>
              <a:headEnd/>
              <a:tailEnd/>
            </a:ln>
          </p:spPr>
        </p:pic>
        <p:sp>
          <p:nvSpPr>
            <p:cNvPr id="17422" name="TextBox 5"/>
            <p:cNvSpPr txBox="1">
              <a:spLocks noChangeArrowheads="1"/>
            </p:cNvSpPr>
            <p:nvPr/>
          </p:nvSpPr>
          <p:spPr bwMode="auto">
            <a:xfrm>
              <a:off x="430860" y="1847290"/>
              <a:ext cx="1042988" cy="646113"/>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b="1">
                  <a:solidFill>
                    <a:srgbClr val="FFFFFF"/>
                  </a:solidFill>
                  <a:latin typeface="Arial" pitchFamily="34" charset="0"/>
                </a:rPr>
                <a:t>p, He, C</a:t>
              </a:r>
            </a:p>
            <a:p>
              <a:pPr algn="ctr" eaLnBrk="0" fontAlgn="base" hangingPunct="0">
                <a:spcBef>
                  <a:spcPct val="0"/>
                </a:spcBef>
                <a:spcAft>
                  <a:spcPct val="0"/>
                </a:spcAft>
              </a:pPr>
              <a:r>
                <a:rPr lang="en-US" b="1">
                  <a:solidFill>
                    <a:srgbClr val="FFFFFF"/>
                  </a:solidFill>
                  <a:latin typeface="Arial" pitchFamily="34" charset="0"/>
                </a:rPr>
                <a:t>N, O</a:t>
              </a:r>
              <a:endParaRPr lang="en-US" b="1" baseline="30000">
                <a:solidFill>
                  <a:srgbClr val="FFFFFF"/>
                </a:solidFill>
                <a:latin typeface="Arial" pitchFamily="34" charset="0"/>
              </a:endParaRPr>
            </a:p>
          </p:txBody>
        </p:sp>
        <p:cxnSp>
          <p:nvCxnSpPr>
            <p:cNvPr id="7" name="Straight Arrow Connector 6"/>
            <p:cNvCxnSpPr/>
            <p:nvPr/>
          </p:nvCxnSpPr>
          <p:spPr>
            <a:xfrm>
              <a:off x="1265052" y="1675413"/>
              <a:ext cx="385762" cy="439714"/>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380939" y="1353167"/>
              <a:ext cx="673100" cy="80959"/>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425" name="TextBox 11"/>
            <p:cNvSpPr txBox="1">
              <a:spLocks noChangeArrowheads="1"/>
            </p:cNvSpPr>
            <p:nvPr/>
          </p:nvSpPr>
          <p:spPr bwMode="auto">
            <a:xfrm>
              <a:off x="2375548" y="2321953"/>
              <a:ext cx="1152525" cy="40005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b="1">
                  <a:solidFill>
                    <a:srgbClr val="92D050"/>
                  </a:solidFill>
                  <a:latin typeface="Arial" pitchFamily="34" charset="0"/>
                </a:rPr>
                <a:t>ISM gas</a:t>
              </a:r>
            </a:p>
          </p:txBody>
        </p:sp>
        <p:sp>
          <p:nvSpPr>
            <p:cNvPr id="17426" name="TextBox 12"/>
            <p:cNvSpPr txBox="1">
              <a:spLocks noChangeArrowheads="1"/>
            </p:cNvSpPr>
            <p:nvPr/>
          </p:nvSpPr>
          <p:spPr bwMode="auto">
            <a:xfrm>
              <a:off x="241948" y="3236353"/>
              <a:ext cx="1911350" cy="101600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2000" b="1">
                  <a:solidFill>
                    <a:srgbClr val="92D050"/>
                  </a:solidFill>
                  <a:latin typeface="Arial" pitchFamily="34" charset="0"/>
                </a:rPr>
                <a:t>CR secondary</a:t>
              </a:r>
            </a:p>
            <a:p>
              <a:pPr algn="ctr" eaLnBrk="0" fontAlgn="base" hangingPunct="0">
                <a:spcBef>
                  <a:spcPct val="0"/>
                </a:spcBef>
                <a:spcAft>
                  <a:spcPct val="0"/>
                </a:spcAft>
              </a:pPr>
              <a:r>
                <a:rPr lang="en-US" sz="2000" b="1">
                  <a:solidFill>
                    <a:srgbClr val="92D050"/>
                  </a:solidFill>
                  <a:latin typeface="Arial" pitchFamily="34" charset="0"/>
                </a:rPr>
                <a:t>production</a:t>
              </a:r>
            </a:p>
            <a:p>
              <a:pPr algn="ctr" eaLnBrk="0" fontAlgn="base" hangingPunct="0">
                <a:spcBef>
                  <a:spcPct val="0"/>
                </a:spcBef>
                <a:spcAft>
                  <a:spcPct val="0"/>
                </a:spcAft>
              </a:pPr>
              <a:r>
                <a:rPr lang="en-US" sz="2000" b="1">
                  <a:solidFill>
                    <a:srgbClr val="92D050"/>
                  </a:solidFill>
                  <a:latin typeface="Arial" pitchFamily="34" charset="0"/>
                </a:rPr>
                <a:t>( pp → X )</a:t>
              </a:r>
            </a:p>
          </p:txBody>
        </p:sp>
        <p:sp>
          <p:nvSpPr>
            <p:cNvPr id="17427" name="TextBox 13"/>
            <p:cNvSpPr txBox="1">
              <a:spLocks noChangeArrowheads="1"/>
            </p:cNvSpPr>
            <p:nvPr/>
          </p:nvSpPr>
          <p:spPr bwMode="auto">
            <a:xfrm>
              <a:off x="2339035" y="3917390"/>
              <a:ext cx="1319213" cy="923925"/>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a:solidFill>
                    <a:srgbClr val="FFFFFF"/>
                  </a:solidFill>
                  <a:latin typeface="Arial" pitchFamily="34" charset="0"/>
                </a:rPr>
                <a:t>p, He, C, N, O, Li, Be, B, ...</a:t>
              </a:r>
            </a:p>
          </p:txBody>
        </p:sp>
        <p:sp>
          <p:nvSpPr>
            <p:cNvPr id="17428" name="TextBox 14"/>
            <p:cNvSpPr txBox="1">
              <a:spLocks noChangeArrowheads="1"/>
            </p:cNvSpPr>
            <p:nvPr/>
          </p:nvSpPr>
          <p:spPr bwMode="auto">
            <a:xfrm>
              <a:off x="3505848" y="2447365"/>
              <a:ext cx="931862" cy="369888"/>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a:solidFill>
                    <a:srgbClr val="FFFFFF"/>
                  </a:solidFill>
                  <a:latin typeface="Symbol" pitchFamily="18" charset="2"/>
                </a:rPr>
                <a:t>p</a:t>
              </a:r>
              <a:r>
                <a:rPr lang="en-US" baseline="30000">
                  <a:solidFill>
                    <a:srgbClr val="FFFFFF"/>
                  </a:solidFill>
                  <a:latin typeface="Arial" pitchFamily="34" charset="0"/>
                </a:rPr>
                <a:t>+</a:t>
              </a:r>
              <a:r>
                <a:rPr lang="en-US">
                  <a:solidFill>
                    <a:srgbClr val="FFFFFF"/>
                  </a:solidFill>
                  <a:latin typeface="Arial" pitchFamily="34" charset="0"/>
                </a:rPr>
                <a:t>, </a:t>
              </a:r>
              <a:r>
                <a:rPr lang="en-US">
                  <a:solidFill>
                    <a:srgbClr val="FFFFFF"/>
                  </a:solidFill>
                  <a:latin typeface="Symbol" pitchFamily="18" charset="2"/>
                </a:rPr>
                <a:t>p</a:t>
              </a:r>
              <a:r>
                <a:rPr lang="en-US" baseline="36000">
                  <a:solidFill>
                    <a:srgbClr val="FFFFFF"/>
                  </a:solidFill>
                  <a:latin typeface="Arial" pitchFamily="34" charset="0"/>
                </a:rPr>
                <a:t>-</a:t>
              </a:r>
            </a:p>
          </p:txBody>
        </p:sp>
        <p:sp>
          <p:nvSpPr>
            <p:cNvPr id="17429" name="TextBox 19"/>
            <p:cNvSpPr txBox="1">
              <a:spLocks noChangeArrowheads="1"/>
            </p:cNvSpPr>
            <p:nvPr/>
          </p:nvSpPr>
          <p:spPr bwMode="auto">
            <a:xfrm>
              <a:off x="4167835" y="2258453"/>
              <a:ext cx="663575" cy="3079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a:solidFill>
                    <a:srgbClr val="FFFFFF"/>
                  </a:solidFill>
                  <a:latin typeface="Arial" pitchFamily="34" charset="0"/>
                </a:rPr>
                <a:t>decay</a:t>
              </a:r>
            </a:p>
          </p:txBody>
        </p:sp>
        <p:sp>
          <p:nvSpPr>
            <p:cNvPr id="17430" name="TextBox 10"/>
            <p:cNvSpPr txBox="1">
              <a:spLocks noChangeArrowheads="1"/>
            </p:cNvSpPr>
            <p:nvPr/>
          </p:nvSpPr>
          <p:spPr bwMode="auto">
            <a:xfrm>
              <a:off x="4759973" y="1747278"/>
              <a:ext cx="833437" cy="369887"/>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b="1">
                  <a:solidFill>
                    <a:srgbClr val="FFFFFF"/>
                  </a:solidFill>
                  <a:latin typeface="Arial" pitchFamily="34" charset="0"/>
                </a:rPr>
                <a:t>e</a:t>
              </a:r>
              <a:r>
                <a:rPr lang="en-US" b="1" baseline="30000">
                  <a:solidFill>
                    <a:srgbClr val="FFFFFF"/>
                  </a:solidFill>
                  <a:latin typeface="Arial" pitchFamily="34" charset="0"/>
                </a:rPr>
                <a:t>-</a:t>
              </a:r>
              <a:r>
                <a:rPr lang="en-US" b="1">
                  <a:solidFill>
                    <a:srgbClr val="FFFFFF"/>
                  </a:solidFill>
                  <a:latin typeface="Arial" pitchFamily="34" charset="0"/>
                </a:rPr>
                <a:t>  e</a:t>
              </a:r>
              <a:r>
                <a:rPr lang="en-US" b="1" baseline="30000">
                  <a:solidFill>
                    <a:srgbClr val="FFFFFF"/>
                  </a:solidFill>
                  <a:latin typeface="Arial" pitchFamily="34" charset="0"/>
                </a:rPr>
                <a:t>+</a:t>
              </a:r>
            </a:p>
          </p:txBody>
        </p:sp>
        <p:sp>
          <p:nvSpPr>
            <p:cNvPr id="17431" name="TextBox 15"/>
            <p:cNvSpPr txBox="1">
              <a:spLocks noChangeArrowheads="1"/>
            </p:cNvSpPr>
            <p:nvPr/>
          </p:nvSpPr>
          <p:spPr bwMode="auto">
            <a:xfrm>
              <a:off x="3810648" y="3012515"/>
              <a:ext cx="609600" cy="369888"/>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a:solidFill>
                    <a:srgbClr val="FFFFFF"/>
                  </a:solidFill>
                  <a:latin typeface="Symbol" pitchFamily="18" charset="2"/>
                </a:rPr>
                <a:t>p</a:t>
              </a:r>
              <a:r>
                <a:rPr lang="en-US" baseline="-25000">
                  <a:solidFill>
                    <a:srgbClr val="FFFFFF"/>
                  </a:solidFill>
                  <a:latin typeface="Arial" pitchFamily="34" charset="0"/>
                </a:rPr>
                <a:t>0</a:t>
              </a:r>
            </a:p>
          </p:txBody>
        </p:sp>
        <p:cxnSp>
          <p:nvCxnSpPr>
            <p:cNvPr id="36" name="Straight Arrow Connector 35"/>
            <p:cNvCxnSpPr/>
            <p:nvPr/>
          </p:nvCxnSpPr>
          <p:spPr>
            <a:xfrm>
              <a:off x="3298638" y="3737467"/>
              <a:ext cx="422275" cy="385743"/>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16"/>
            <p:cNvGrpSpPr>
              <a:grpSpLocks/>
            </p:cNvGrpSpPr>
            <p:nvPr/>
          </p:nvGrpSpPr>
          <p:grpSpPr bwMode="auto">
            <a:xfrm>
              <a:off x="3756673" y="3711015"/>
              <a:ext cx="312737" cy="369888"/>
              <a:chOff x="3478306" y="3101788"/>
              <a:chExt cx="312906" cy="369332"/>
            </a:xfrm>
          </p:grpSpPr>
          <p:sp>
            <p:nvSpPr>
              <p:cNvPr id="17460" name="TextBox 17"/>
              <p:cNvSpPr txBox="1">
                <a:spLocks noChangeArrowheads="1"/>
              </p:cNvSpPr>
              <p:nvPr/>
            </p:nvSpPr>
            <p:spPr bwMode="auto">
              <a:xfrm>
                <a:off x="3478306" y="3101788"/>
                <a:ext cx="312906" cy="36933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solidFill>
                      <a:srgbClr val="FFFFFF"/>
                    </a:solidFill>
                    <a:latin typeface="Arial" pitchFamily="34" charset="0"/>
                  </a:rPr>
                  <a:t>p</a:t>
                </a:r>
              </a:p>
            </p:txBody>
          </p:sp>
          <p:cxnSp>
            <p:nvCxnSpPr>
              <p:cNvPr id="19" name="Straight Connector 18"/>
              <p:cNvCxnSpPr/>
              <p:nvPr/>
            </p:nvCxnSpPr>
            <p:spPr>
              <a:xfrm flipV="1">
                <a:off x="3560065" y="3182091"/>
                <a:ext cx="179485" cy="0"/>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 name="Group 26"/>
            <p:cNvGrpSpPr>
              <a:grpSpLocks/>
            </p:cNvGrpSpPr>
            <p:nvPr/>
          </p:nvGrpSpPr>
          <p:grpSpPr bwMode="auto">
            <a:xfrm rot="3140972">
              <a:off x="5248128" y="2186222"/>
              <a:ext cx="677863" cy="304800"/>
              <a:chOff x="5400664" y="2418801"/>
              <a:chExt cx="677407" cy="305655"/>
            </a:xfrm>
          </p:grpSpPr>
          <p:sp>
            <p:nvSpPr>
              <p:cNvPr id="28" name="Freeform 37"/>
              <p:cNvSpPr>
                <a:spLocks/>
              </p:cNvSpPr>
              <p:nvPr/>
            </p:nvSpPr>
            <p:spPr bwMode="auto">
              <a:xfrm rot="21316469">
                <a:off x="5395098" y="2414999"/>
                <a:ext cx="540945" cy="305655"/>
              </a:xfrm>
              <a:custGeom>
                <a:avLst/>
                <a:gdLst/>
                <a:ahLst/>
                <a:cxnLst>
                  <a:cxn ang="0">
                    <a:pos x="0" y="168"/>
                  </a:cxn>
                  <a:cxn ang="0">
                    <a:pos x="96" y="24"/>
                  </a:cxn>
                  <a:cxn ang="0">
                    <a:pos x="192" y="312"/>
                  </a:cxn>
                  <a:cxn ang="0">
                    <a:pos x="336" y="24"/>
                  </a:cxn>
                  <a:cxn ang="0">
                    <a:pos x="432" y="312"/>
                  </a:cxn>
                  <a:cxn ang="0">
                    <a:pos x="576" y="24"/>
                  </a:cxn>
                  <a:cxn ang="0">
                    <a:pos x="672" y="312"/>
                  </a:cxn>
                  <a:cxn ang="0">
                    <a:pos x="768" y="168"/>
                  </a:cxn>
                </a:cxnLst>
                <a:rect l="0" t="0" r="r" b="b"/>
                <a:pathLst>
                  <a:path w="768" h="336">
                    <a:moveTo>
                      <a:pt x="0" y="168"/>
                    </a:moveTo>
                    <a:cubicBezTo>
                      <a:pt x="32" y="84"/>
                      <a:pt x="64" y="0"/>
                      <a:pt x="96" y="24"/>
                    </a:cubicBezTo>
                    <a:cubicBezTo>
                      <a:pt x="128" y="48"/>
                      <a:pt x="152" y="312"/>
                      <a:pt x="192" y="312"/>
                    </a:cubicBezTo>
                    <a:cubicBezTo>
                      <a:pt x="232" y="312"/>
                      <a:pt x="296" y="24"/>
                      <a:pt x="336" y="24"/>
                    </a:cubicBezTo>
                    <a:cubicBezTo>
                      <a:pt x="376" y="24"/>
                      <a:pt x="392" y="312"/>
                      <a:pt x="432" y="312"/>
                    </a:cubicBezTo>
                    <a:cubicBezTo>
                      <a:pt x="472" y="312"/>
                      <a:pt x="536" y="24"/>
                      <a:pt x="576" y="24"/>
                    </a:cubicBezTo>
                    <a:cubicBezTo>
                      <a:pt x="616" y="24"/>
                      <a:pt x="640" y="288"/>
                      <a:pt x="672" y="312"/>
                    </a:cubicBezTo>
                    <a:cubicBezTo>
                      <a:pt x="704" y="336"/>
                      <a:pt x="736" y="252"/>
                      <a:pt x="768" y="168"/>
                    </a:cubicBezTo>
                  </a:path>
                </a:pathLst>
              </a:custGeom>
              <a:noFill/>
              <a:ln w="38100" cmpd="sng">
                <a:solidFill>
                  <a:srgbClr val="FFC000"/>
                </a:solidFill>
                <a:round/>
                <a:headEnd/>
                <a:tailEnd type="none" w="lg" len="lg"/>
              </a:ln>
              <a:effectLst/>
            </p:spPr>
            <p:txBody>
              <a:bodyPr/>
              <a:lstStyle/>
              <a:p>
                <a:pPr eaLnBrk="0" hangingPunct="0">
                  <a:defRPr/>
                </a:pPr>
                <a:endParaRPr lang="en-US" kern="0">
                  <a:solidFill>
                    <a:sysClr val="windowText" lastClr="000000"/>
                  </a:solidFill>
                  <a:latin typeface="Arial" pitchFamily="34" charset="0"/>
                </a:endParaRPr>
              </a:p>
            </p:txBody>
          </p:sp>
          <p:cxnSp>
            <p:nvCxnSpPr>
              <p:cNvPr id="29" name="Straight Arrow Connector 28"/>
              <p:cNvCxnSpPr/>
              <p:nvPr/>
            </p:nvCxnSpPr>
            <p:spPr>
              <a:xfrm>
                <a:off x="5918836" y="2563828"/>
                <a:ext cx="142771" cy="0"/>
              </a:xfrm>
              <a:prstGeom prst="straightConnector1">
                <a:avLst/>
              </a:prstGeom>
              <a:ln w="38100">
                <a:solidFill>
                  <a:srgbClr val="FFCC6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48"/>
            <p:cNvGrpSpPr>
              <a:grpSpLocks/>
            </p:cNvGrpSpPr>
            <p:nvPr/>
          </p:nvGrpSpPr>
          <p:grpSpPr bwMode="auto">
            <a:xfrm rot="1043544">
              <a:off x="3407423" y="3603065"/>
              <a:ext cx="1684337" cy="341313"/>
              <a:chOff x="3640138" y="3306763"/>
              <a:chExt cx="1684896" cy="341058"/>
            </a:xfrm>
          </p:grpSpPr>
          <p:cxnSp>
            <p:nvCxnSpPr>
              <p:cNvPr id="32" name="Straight Arrow Connector 31"/>
              <p:cNvCxnSpPr/>
              <p:nvPr/>
            </p:nvCxnSpPr>
            <p:spPr>
              <a:xfrm>
                <a:off x="3645540" y="3308669"/>
                <a:ext cx="466880" cy="53932"/>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637413" y="3295478"/>
                <a:ext cx="1003632" cy="126898"/>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8" name="Group 29"/>
              <p:cNvGrpSpPr>
                <a:grpSpLocks/>
              </p:cNvGrpSpPr>
              <p:nvPr/>
            </p:nvGrpSpPr>
            <p:grpSpPr bwMode="auto">
              <a:xfrm rot="555839">
                <a:off x="4647627" y="3342166"/>
                <a:ext cx="677407" cy="305655"/>
                <a:chOff x="5400664" y="2418801"/>
                <a:chExt cx="677407" cy="305655"/>
              </a:xfrm>
            </p:grpSpPr>
            <p:sp>
              <p:nvSpPr>
                <p:cNvPr id="31" name="Freeform 37"/>
                <p:cNvSpPr>
                  <a:spLocks/>
                </p:cNvSpPr>
                <p:nvPr/>
              </p:nvSpPr>
              <p:spPr bwMode="auto">
                <a:xfrm rot="21316469">
                  <a:off x="5367772" y="2392600"/>
                  <a:ext cx="552633" cy="314073"/>
                </a:xfrm>
                <a:custGeom>
                  <a:avLst/>
                  <a:gdLst/>
                  <a:ahLst/>
                  <a:cxnLst>
                    <a:cxn ang="0">
                      <a:pos x="0" y="168"/>
                    </a:cxn>
                    <a:cxn ang="0">
                      <a:pos x="96" y="24"/>
                    </a:cxn>
                    <a:cxn ang="0">
                      <a:pos x="192" y="312"/>
                    </a:cxn>
                    <a:cxn ang="0">
                      <a:pos x="336" y="24"/>
                    </a:cxn>
                    <a:cxn ang="0">
                      <a:pos x="432" y="312"/>
                    </a:cxn>
                    <a:cxn ang="0">
                      <a:pos x="576" y="24"/>
                    </a:cxn>
                    <a:cxn ang="0">
                      <a:pos x="672" y="312"/>
                    </a:cxn>
                    <a:cxn ang="0">
                      <a:pos x="768" y="168"/>
                    </a:cxn>
                  </a:cxnLst>
                  <a:rect l="0" t="0" r="r" b="b"/>
                  <a:pathLst>
                    <a:path w="768" h="336">
                      <a:moveTo>
                        <a:pt x="0" y="168"/>
                      </a:moveTo>
                      <a:cubicBezTo>
                        <a:pt x="32" y="84"/>
                        <a:pt x="64" y="0"/>
                        <a:pt x="96" y="24"/>
                      </a:cubicBezTo>
                      <a:cubicBezTo>
                        <a:pt x="128" y="48"/>
                        <a:pt x="152" y="312"/>
                        <a:pt x="192" y="312"/>
                      </a:cubicBezTo>
                      <a:cubicBezTo>
                        <a:pt x="232" y="312"/>
                        <a:pt x="296" y="24"/>
                        <a:pt x="336" y="24"/>
                      </a:cubicBezTo>
                      <a:cubicBezTo>
                        <a:pt x="376" y="24"/>
                        <a:pt x="392" y="312"/>
                        <a:pt x="432" y="312"/>
                      </a:cubicBezTo>
                      <a:cubicBezTo>
                        <a:pt x="472" y="312"/>
                        <a:pt x="536" y="24"/>
                        <a:pt x="576" y="24"/>
                      </a:cubicBezTo>
                      <a:cubicBezTo>
                        <a:pt x="616" y="24"/>
                        <a:pt x="640" y="288"/>
                        <a:pt x="672" y="312"/>
                      </a:cubicBezTo>
                      <a:cubicBezTo>
                        <a:pt x="704" y="336"/>
                        <a:pt x="736" y="252"/>
                        <a:pt x="768" y="168"/>
                      </a:cubicBezTo>
                    </a:path>
                  </a:pathLst>
                </a:custGeom>
                <a:noFill/>
                <a:ln w="38100" cmpd="sng">
                  <a:solidFill>
                    <a:srgbClr val="FFC000"/>
                  </a:solidFill>
                  <a:round/>
                  <a:headEnd/>
                  <a:tailEnd type="none" w="lg" len="lg"/>
                </a:ln>
                <a:effectLst/>
              </p:spPr>
              <p:txBody>
                <a:bodyPr/>
                <a:lstStyle/>
                <a:p>
                  <a:pPr eaLnBrk="0" hangingPunct="0">
                    <a:defRPr/>
                  </a:pPr>
                  <a:endParaRPr lang="en-US" kern="0">
                    <a:solidFill>
                      <a:sysClr val="windowText" lastClr="000000"/>
                    </a:solidFill>
                    <a:latin typeface="Arial" pitchFamily="34" charset="0"/>
                  </a:endParaRPr>
                </a:p>
              </p:txBody>
            </p:sp>
            <p:cxnSp>
              <p:nvCxnSpPr>
                <p:cNvPr id="34" name="Straight Arrow Connector 33"/>
                <p:cNvCxnSpPr/>
                <p:nvPr/>
              </p:nvCxnSpPr>
              <p:spPr>
                <a:xfrm>
                  <a:off x="5915457" y="2534901"/>
                  <a:ext cx="146098" cy="0"/>
                </a:xfrm>
                <a:prstGeom prst="straightConnector1">
                  <a:avLst/>
                </a:prstGeom>
                <a:ln w="38100">
                  <a:solidFill>
                    <a:srgbClr val="FFCC66"/>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5" name="TextBox 14"/>
            <p:cNvSpPr txBox="1">
              <a:spLocks noChangeArrowheads="1"/>
            </p:cNvSpPr>
            <p:nvPr/>
          </p:nvSpPr>
          <p:spPr bwMode="auto">
            <a:xfrm>
              <a:off x="5246500" y="2358002"/>
              <a:ext cx="420687" cy="366693"/>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en-US" dirty="0" err="1">
                  <a:solidFill>
                    <a:srgbClr val="FFFFFF"/>
                  </a:solidFill>
                  <a:latin typeface="Symbol" pitchFamily="18" charset="2"/>
                </a:rPr>
                <a:t>g</a:t>
              </a:r>
              <a:r>
                <a:rPr lang="en-US" sz="1200" dirty="0" err="1">
                  <a:solidFill>
                    <a:srgbClr val="FFFFFF"/>
                  </a:solidFill>
                  <a:latin typeface="Arial"/>
                </a:rPr>
                <a:t>s</a:t>
              </a:r>
              <a:endParaRPr lang="en-US" sz="1200" baseline="36000" dirty="0">
                <a:solidFill>
                  <a:srgbClr val="FFFFFF"/>
                </a:solidFill>
                <a:latin typeface="Arial" pitchFamily="34" charset="0"/>
              </a:endParaRPr>
            </a:p>
          </p:txBody>
        </p:sp>
        <p:sp>
          <p:nvSpPr>
            <p:cNvPr id="17437" name="TextBox 11"/>
            <p:cNvSpPr txBox="1">
              <a:spLocks noChangeArrowheads="1"/>
            </p:cNvSpPr>
            <p:nvPr/>
          </p:nvSpPr>
          <p:spPr bwMode="auto">
            <a:xfrm>
              <a:off x="5450535" y="1640915"/>
              <a:ext cx="3148013" cy="58420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600" b="1">
                  <a:solidFill>
                    <a:srgbClr val="92D050"/>
                  </a:solidFill>
                  <a:latin typeface="Arial" pitchFamily="34" charset="0"/>
                </a:rPr>
                <a:t>Bremsstrahlung, Synchrotron,</a:t>
              </a:r>
            </a:p>
            <a:p>
              <a:pPr algn="ctr" eaLnBrk="0" fontAlgn="base" hangingPunct="0">
                <a:spcBef>
                  <a:spcPct val="0"/>
                </a:spcBef>
                <a:spcAft>
                  <a:spcPct val="0"/>
                </a:spcAft>
              </a:pPr>
              <a:r>
                <a:rPr lang="en-US" sz="1600" b="1">
                  <a:solidFill>
                    <a:srgbClr val="92D050"/>
                  </a:solidFill>
                  <a:latin typeface="Arial" pitchFamily="34" charset="0"/>
                </a:rPr>
                <a:t> Inverse Compton</a:t>
              </a:r>
            </a:p>
          </p:txBody>
        </p:sp>
        <p:sp>
          <p:nvSpPr>
            <p:cNvPr id="17438" name="TextBox 19"/>
            <p:cNvSpPr txBox="1">
              <a:spLocks noChangeArrowheads="1"/>
            </p:cNvSpPr>
            <p:nvPr/>
          </p:nvSpPr>
          <p:spPr bwMode="auto">
            <a:xfrm>
              <a:off x="4078935" y="3334778"/>
              <a:ext cx="663575" cy="30797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400">
                  <a:solidFill>
                    <a:srgbClr val="FFFFFF"/>
                  </a:solidFill>
                  <a:latin typeface="Arial" pitchFamily="34" charset="0"/>
                </a:rPr>
                <a:t>decay</a:t>
              </a:r>
            </a:p>
          </p:txBody>
        </p:sp>
        <p:sp>
          <p:nvSpPr>
            <p:cNvPr id="41" name="TextBox 14"/>
            <p:cNvSpPr txBox="1">
              <a:spLocks noChangeArrowheads="1"/>
            </p:cNvSpPr>
            <p:nvPr/>
          </p:nvSpPr>
          <p:spPr bwMode="auto">
            <a:xfrm>
              <a:off x="4797237" y="3424746"/>
              <a:ext cx="420688" cy="366693"/>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en-US" dirty="0" err="1">
                  <a:solidFill>
                    <a:srgbClr val="FFFFFF"/>
                  </a:solidFill>
                  <a:latin typeface="Symbol" pitchFamily="18" charset="2"/>
                </a:rPr>
                <a:t>g</a:t>
              </a:r>
              <a:r>
                <a:rPr lang="en-US" sz="1200" dirty="0" err="1">
                  <a:solidFill>
                    <a:srgbClr val="FFFFFF"/>
                  </a:solidFill>
                  <a:latin typeface="Arial"/>
                </a:rPr>
                <a:t>s</a:t>
              </a:r>
              <a:endParaRPr lang="en-US" sz="1200" baseline="36000" dirty="0">
                <a:solidFill>
                  <a:srgbClr val="FFFFFF"/>
                </a:solidFill>
                <a:latin typeface="Arial" pitchFamily="34" charset="0"/>
              </a:endParaRPr>
            </a:p>
          </p:txBody>
        </p:sp>
        <p:sp>
          <p:nvSpPr>
            <p:cNvPr id="42" name="Freeform 41"/>
            <p:cNvSpPr/>
            <p:nvPr/>
          </p:nvSpPr>
          <p:spPr>
            <a:xfrm>
              <a:off x="1255527" y="1692874"/>
              <a:ext cx="1162049" cy="1408039"/>
            </a:xfrm>
            <a:custGeom>
              <a:avLst/>
              <a:gdLst>
                <a:gd name="connsiteX0" fmla="*/ 0 w 1161366"/>
                <a:gd name="connsiteY0" fmla="*/ 486 h 1407307"/>
                <a:gd name="connsiteX1" fmla="*/ 62753 w 1161366"/>
                <a:gd name="connsiteY1" fmla="*/ 9450 h 1407307"/>
                <a:gd name="connsiteX2" fmla="*/ 71717 w 1161366"/>
                <a:gd name="connsiteY2" fmla="*/ 36345 h 1407307"/>
                <a:gd name="connsiteX3" fmla="*/ 89647 w 1161366"/>
                <a:gd name="connsiteY3" fmla="*/ 54274 h 1407307"/>
                <a:gd name="connsiteX4" fmla="*/ 80682 w 1161366"/>
                <a:gd name="connsiteY4" fmla="*/ 125992 h 1407307"/>
                <a:gd name="connsiteX5" fmla="*/ 134470 w 1161366"/>
                <a:gd name="connsiteY5" fmla="*/ 143921 h 1407307"/>
                <a:gd name="connsiteX6" fmla="*/ 161364 w 1161366"/>
                <a:gd name="connsiteY6" fmla="*/ 152886 h 1407307"/>
                <a:gd name="connsiteX7" fmla="*/ 197223 w 1161366"/>
                <a:gd name="connsiteY7" fmla="*/ 197709 h 1407307"/>
                <a:gd name="connsiteX8" fmla="*/ 206188 w 1161366"/>
                <a:gd name="connsiteY8" fmla="*/ 242533 h 1407307"/>
                <a:gd name="connsiteX9" fmla="*/ 215153 w 1161366"/>
                <a:gd name="connsiteY9" fmla="*/ 278392 h 1407307"/>
                <a:gd name="connsiteX10" fmla="*/ 224117 w 1161366"/>
                <a:gd name="connsiteY10" fmla="*/ 332180 h 1407307"/>
                <a:gd name="connsiteX11" fmla="*/ 286870 w 1161366"/>
                <a:gd name="connsiteY11" fmla="*/ 377003 h 1407307"/>
                <a:gd name="connsiteX12" fmla="*/ 322729 w 1161366"/>
                <a:gd name="connsiteY12" fmla="*/ 385968 h 1407307"/>
                <a:gd name="connsiteX13" fmla="*/ 376517 w 1161366"/>
                <a:gd name="connsiteY13" fmla="*/ 403897 h 1407307"/>
                <a:gd name="connsiteX14" fmla="*/ 394447 w 1161366"/>
                <a:gd name="connsiteY14" fmla="*/ 421827 h 1407307"/>
                <a:gd name="connsiteX15" fmla="*/ 412376 w 1161366"/>
                <a:gd name="connsiteY15" fmla="*/ 475615 h 1407307"/>
                <a:gd name="connsiteX16" fmla="*/ 430306 w 1161366"/>
                <a:gd name="connsiteY16" fmla="*/ 547333 h 1407307"/>
                <a:gd name="connsiteX17" fmla="*/ 448235 w 1161366"/>
                <a:gd name="connsiteY17" fmla="*/ 583192 h 1407307"/>
                <a:gd name="connsiteX18" fmla="*/ 484094 w 1161366"/>
                <a:gd name="connsiteY18" fmla="*/ 592156 h 1407307"/>
                <a:gd name="connsiteX19" fmla="*/ 528917 w 1161366"/>
                <a:gd name="connsiteY19" fmla="*/ 628015 h 1407307"/>
                <a:gd name="connsiteX20" fmla="*/ 564776 w 1161366"/>
                <a:gd name="connsiteY20" fmla="*/ 636980 h 1407307"/>
                <a:gd name="connsiteX21" fmla="*/ 582706 w 1161366"/>
                <a:gd name="connsiteY21" fmla="*/ 654909 h 1407307"/>
                <a:gd name="connsiteX22" fmla="*/ 663388 w 1161366"/>
                <a:gd name="connsiteY22" fmla="*/ 681803 h 1407307"/>
                <a:gd name="connsiteX23" fmla="*/ 681317 w 1161366"/>
                <a:gd name="connsiteY23" fmla="*/ 708697 h 1407307"/>
                <a:gd name="connsiteX24" fmla="*/ 708211 w 1161366"/>
                <a:gd name="connsiteY24" fmla="*/ 726627 h 1407307"/>
                <a:gd name="connsiteX25" fmla="*/ 806823 w 1161366"/>
                <a:gd name="connsiteY25" fmla="*/ 753521 h 1407307"/>
                <a:gd name="connsiteX26" fmla="*/ 833717 w 1161366"/>
                <a:gd name="connsiteY26" fmla="*/ 762486 h 1407307"/>
                <a:gd name="connsiteX27" fmla="*/ 824753 w 1161366"/>
                <a:gd name="connsiteY27" fmla="*/ 861097 h 1407307"/>
                <a:gd name="connsiteX28" fmla="*/ 815788 w 1161366"/>
                <a:gd name="connsiteY28" fmla="*/ 887992 h 1407307"/>
                <a:gd name="connsiteX29" fmla="*/ 788894 w 1161366"/>
                <a:gd name="connsiteY29" fmla="*/ 905921 h 1407307"/>
                <a:gd name="connsiteX30" fmla="*/ 735106 w 1161366"/>
                <a:gd name="connsiteY30" fmla="*/ 923850 h 1407307"/>
                <a:gd name="connsiteX31" fmla="*/ 663388 w 1161366"/>
                <a:gd name="connsiteY31" fmla="*/ 950745 h 1407307"/>
                <a:gd name="connsiteX32" fmla="*/ 591670 w 1161366"/>
                <a:gd name="connsiteY32" fmla="*/ 1013497 h 1407307"/>
                <a:gd name="connsiteX33" fmla="*/ 582706 w 1161366"/>
                <a:gd name="connsiteY33" fmla="*/ 1049356 h 1407307"/>
                <a:gd name="connsiteX34" fmla="*/ 609600 w 1161366"/>
                <a:gd name="connsiteY34" fmla="*/ 1237615 h 1407307"/>
                <a:gd name="connsiteX35" fmla="*/ 645458 w 1161366"/>
                <a:gd name="connsiteY35" fmla="*/ 1309333 h 1407307"/>
                <a:gd name="connsiteX36" fmla="*/ 699247 w 1161366"/>
                <a:gd name="connsiteY36" fmla="*/ 1318297 h 1407307"/>
                <a:gd name="connsiteX37" fmla="*/ 770964 w 1161366"/>
                <a:gd name="connsiteY37" fmla="*/ 1336227 h 1407307"/>
                <a:gd name="connsiteX38" fmla="*/ 788894 w 1161366"/>
                <a:gd name="connsiteY38" fmla="*/ 1363121 h 1407307"/>
                <a:gd name="connsiteX39" fmla="*/ 950258 w 1161366"/>
                <a:gd name="connsiteY39" fmla="*/ 1372086 h 1407307"/>
                <a:gd name="connsiteX40" fmla="*/ 1120588 w 1161366"/>
                <a:gd name="connsiteY40" fmla="*/ 1336227 h 1407307"/>
                <a:gd name="connsiteX41" fmla="*/ 1156447 w 1161366"/>
                <a:gd name="connsiteY41" fmla="*/ 1327262 h 140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1366" h="1407307">
                  <a:moveTo>
                    <a:pt x="0" y="486"/>
                  </a:moveTo>
                  <a:cubicBezTo>
                    <a:pt x="20918" y="3474"/>
                    <a:pt x="43854" y="0"/>
                    <a:pt x="62753" y="9450"/>
                  </a:cubicBezTo>
                  <a:cubicBezTo>
                    <a:pt x="71205" y="13676"/>
                    <a:pt x="66855" y="28242"/>
                    <a:pt x="71717" y="36345"/>
                  </a:cubicBezTo>
                  <a:cubicBezTo>
                    <a:pt x="76065" y="43593"/>
                    <a:pt x="83670" y="48298"/>
                    <a:pt x="89647" y="54274"/>
                  </a:cubicBezTo>
                  <a:cubicBezTo>
                    <a:pt x="69777" y="74143"/>
                    <a:pt x="46857" y="87335"/>
                    <a:pt x="80682" y="125992"/>
                  </a:cubicBezTo>
                  <a:cubicBezTo>
                    <a:pt x="93127" y="140215"/>
                    <a:pt x="116541" y="137945"/>
                    <a:pt x="134470" y="143921"/>
                  </a:cubicBezTo>
                  <a:lnTo>
                    <a:pt x="161364" y="152886"/>
                  </a:lnTo>
                  <a:cubicBezTo>
                    <a:pt x="174493" y="166015"/>
                    <a:pt x="190437" y="179613"/>
                    <a:pt x="197223" y="197709"/>
                  </a:cubicBezTo>
                  <a:cubicBezTo>
                    <a:pt x="202573" y="211976"/>
                    <a:pt x="202882" y="227659"/>
                    <a:pt x="206188" y="242533"/>
                  </a:cubicBezTo>
                  <a:cubicBezTo>
                    <a:pt x="208861" y="254560"/>
                    <a:pt x="212737" y="266310"/>
                    <a:pt x="215153" y="278392"/>
                  </a:cubicBezTo>
                  <a:cubicBezTo>
                    <a:pt x="218718" y="296216"/>
                    <a:pt x="215988" y="315922"/>
                    <a:pt x="224117" y="332180"/>
                  </a:cubicBezTo>
                  <a:cubicBezTo>
                    <a:pt x="239710" y="363366"/>
                    <a:pt x="259003" y="369041"/>
                    <a:pt x="286870" y="377003"/>
                  </a:cubicBezTo>
                  <a:cubicBezTo>
                    <a:pt x="298717" y="380388"/>
                    <a:pt x="310928" y="382428"/>
                    <a:pt x="322729" y="385968"/>
                  </a:cubicBezTo>
                  <a:cubicBezTo>
                    <a:pt x="340831" y="391399"/>
                    <a:pt x="376517" y="403897"/>
                    <a:pt x="376517" y="403897"/>
                  </a:cubicBezTo>
                  <a:cubicBezTo>
                    <a:pt x="382494" y="409874"/>
                    <a:pt x="390667" y="414267"/>
                    <a:pt x="394447" y="421827"/>
                  </a:cubicBezTo>
                  <a:cubicBezTo>
                    <a:pt x="402899" y="438731"/>
                    <a:pt x="407792" y="457280"/>
                    <a:pt x="412376" y="475615"/>
                  </a:cubicBezTo>
                  <a:cubicBezTo>
                    <a:pt x="418353" y="499521"/>
                    <a:pt x="419286" y="525293"/>
                    <a:pt x="430306" y="547333"/>
                  </a:cubicBezTo>
                  <a:cubicBezTo>
                    <a:pt x="436282" y="559286"/>
                    <a:pt x="437969" y="574637"/>
                    <a:pt x="448235" y="583192"/>
                  </a:cubicBezTo>
                  <a:cubicBezTo>
                    <a:pt x="457700" y="591080"/>
                    <a:pt x="472141" y="589168"/>
                    <a:pt x="484094" y="592156"/>
                  </a:cubicBezTo>
                  <a:cubicBezTo>
                    <a:pt x="498553" y="606616"/>
                    <a:pt x="509124" y="619533"/>
                    <a:pt x="528917" y="628015"/>
                  </a:cubicBezTo>
                  <a:cubicBezTo>
                    <a:pt x="540242" y="632868"/>
                    <a:pt x="552823" y="633992"/>
                    <a:pt x="564776" y="636980"/>
                  </a:cubicBezTo>
                  <a:cubicBezTo>
                    <a:pt x="570753" y="642956"/>
                    <a:pt x="575368" y="650716"/>
                    <a:pt x="582706" y="654909"/>
                  </a:cubicBezTo>
                  <a:cubicBezTo>
                    <a:pt x="608967" y="669915"/>
                    <a:pt x="634888" y="674679"/>
                    <a:pt x="663388" y="681803"/>
                  </a:cubicBezTo>
                  <a:cubicBezTo>
                    <a:pt x="669364" y="690768"/>
                    <a:pt x="673699" y="701078"/>
                    <a:pt x="681317" y="708697"/>
                  </a:cubicBezTo>
                  <a:cubicBezTo>
                    <a:pt x="688936" y="716316"/>
                    <a:pt x="698365" y="722251"/>
                    <a:pt x="708211" y="726627"/>
                  </a:cubicBezTo>
                  <a:cubicBezTo>
                    <a:pt x="757661" y="748605"/>
                    <a:pt x="758619" y="741470"/>
                    <a:pt x="806823" y="753521"/>
                  </a:cubicBezTo>
                  <a:cubicBezTo>
                    <a:pt x="815990" y="755813"/>
                    <a:pt x="824752" y="759498"/>
                    <a:pt x="833717" y="762486"/>
                  </a:cubicBezTo>
                  <a:cubicBezTo>
                    <a:pt x="830729" y="795356"/>
                    <a:pt x="829421" y="828423"/>
                    <a:pt x="824753" y="861097"/>
                  </a:cubicBezTo>
                  <a:cubicBezTo>
                    <a:pt x="823417" y="870452"/>
                    <a:pt x="821691" y="880613"/>
                    <a:pt x="815788" y="887992"/>
                  </a:cubicBezTo>
                  <a:cubicBezTo>
                    <a:pt x="809057" y="896405"/>
                    <a:pt x="798740" y="901545"/>
                    <a:pt x="788894" y="905921"/>
                  </a:cubicBezTo>
                  <a:cubicBezTo>
                    <a:pt x="771624" y="913597"/>
                    <a:pt x="752010" y="915398"/>
                    <a:pt x="735106" y="923850"/>
                  </a:cubicBezTo>
                  <a:cubicBezTo>
                    <a:pt x="688227" y="947290"/>
                    <a:pt x="712212" y="938539"/>
                    <a:pt x="663388" y="950745"/>
                  </a:cubicBezTo>
                  <a:cubicBezTo>
                    <a:pt x="642972" y="966057"/>
                    <a:pt x="605323" y="991652"/>
                    <a:pt x="591670" y="1013497"/>
                  </a:cubicBezTo>
                  <a:cubicBezTo>
                    <a:pt x="585140" y="1023945"/>
                    <a:pt x="585694" y="1037403"/>
                    <a:pt x="582706" y="1049356"/>
                  </a:cubicBezTo>
                  <a:cubicBezTo>
                    <a:pt x="596764" y="1274308"/>
                    <a:pt x="572504" y="1126326"/>
                    <a:pt x="609600" y="1237615"/>
                  </a:cubicBezTo>
                  <a:cubicBezTo>
                    <a:pt x="618342" y="1263842"/>
                    <a:pt x="615834" y="1292876"/>
                    <a:pt x="645458" y="1309333"/>
                  </a:cubicBezTo>
                  <a:cubicBezTo>
                    <a:pt x="661348" y="1318160"/>
                    <a:pt x="681363" y="1315045"/>
                    <a:pt x="699247" y="1318297"/>
                  </a:cubicBezTo>
                  <a:cubicBezTo>
                    <a:pt x="746841" y="1326950"/>
                    <a:pt x="733643" y="1323786"/>
                    <a:pt x="770964" y="1336227"/>
                  </a:cubicBezTo>
                  <a:cubicBezTo>
                    <a:pt x="776941" y="1345192"/>
                    <a:pt x="781275" y="1355502"/>
                    <a:pt x="788894" y="1363121"/>
                  </a:cubicBezTo>
                  <a:cubicBezTo>
                    <a:pt x="833081" y="1407307"/>
                    <a:pt x="888782" y="1376184"/>
                    <a:pt x="950258" y="1372086"/>
                  </a:cubicBezTo>
                  <a:cubicBezTo>
                    <a:pt x="1005703" y="1362845"/>
                    <a:pt x="1068956" y="1353438"/>
                    <a:pt x="1120588" y="1336227"/>
                  </a:cubicBezTo>
                  <a:cubicBezTo>
                    <a:pt x="1161366" y="1322634"/>
                    <a:pt x="1116628" y="1307353"/>
                    <a:pt x="1156447" y="1327262"/>
                  </a:cubicBezTo>
                </a:path>
              </a:pathLst>
            </a:cu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a:solidFill>
                  <a:srgbClr val="000000"/>
                </a:solidFill>
                <a:latin typeface="Arial"/>
              </a:endParaRPr>
            </a:p>
          </p:txBody>
        </p:sp>
        <p:sp>
          <p:nvSpPr>
            <p:cNvPr id="43" name="Freeform 42"/>
            <p:cNvSpPr/>
            <p:nvPr/>
          </p:nvSpPr>
          <p:spPr>
            <a:xfrm>
              <a:off x="1390464" y="1349992"/>
              <a:ext cx="3327398" cy="728625"/>
            </a:xfrm>
            <a:custGeom>
              <a:avLst/>
              <a:gdLst>
                <a:gd name="connsiteX0" fmla="*/ 0 w 3326851"/>
                <a:gd name="connsiteY0" fmla="*/ 20573 h 727590"/>
                <a:gd name="connsiteX1" fmla="*/ 26894 w 3326851"/>
                <a:gd name="connsiteY1" fmla="*/ 2644 h 727590"/>
                <a:gd name="connsiteX2" fmla="*/ 233083 w 3326851"/>
                <a:gd name="connsiteY2" fmla="*/ 11609 h 727590"/>
                <a:gd name="connsiteX3" fmla="*/ 268941 w 3326851"/>
                <a:gd name="connsiteY3" fmla="*/ 20573 h 727590"/>
                <a:gd name="connsiteX4" fmla="*/ 403412 w 3326851"/>
                <a:gd name="connsiteY4" fmla="*/ 29538 h 727590"/>
                <a:gd name="connsiteX5" fmla="*/ 475130 w 3326851"/>
                <a:gd name="connsiteY5" fmla="*/ 47467 h 727590"/>
                <a:gd name="connsiteX6" fmla="*/ 519953 w 3326851"/>
                <a:gd name="connsiteY6" fmla="*/ 83326 h 727590"/>
                <a:gd name="connsiteX7" fmla="*/ 600636 w 3326851"/>
                <a:gd name="connsiteY7" fmla="*/ 101256 h 727590"/>
                <a:gd name="connsiteX8" fmla="*/ 663388 w 3326851"/>
                <a:gd name="connsiteY8" fmla="*/ 110220 h 727590"/>
                <a:gd name="connsiteX9" fmla="*/ 1013012 w 3326851"/>
                <a:gd name="connsiteY9" fmla="*/ 101256 h 727590"/>
                <a:gd name="connsiteX10" fmla="*/ 1084730 w 3326851"/>
                <a:gd name="connsiteY10" fmla="*/ 110220 h 727590"/>
                <a:gd name="connsiteX11" fmla="*/ 1093694 w 3326851"/>
                <a:gd name="connsiteY11" fmla="*/ 190903 h 727590"/>
                <a:gd name="connsiteX12" fmla="*/ 1084730 w 3326851"/>
                <a:gd name="connsiteY12" fmla="*/ 307444 h 727590"/>
                <a:gd name="connsiteX13" fmla="*/ 1120588 w 3326851"/>
                <a:gd name="connsiteY13" fmla="*/ 406056 h 727590"/>
                <a:gd name="connsiteX14" fmla="*/ 1156447 w 3326851"/>
                <a:gd name="connsiteY14" fmla="*/ 441914 h 727590"/>
                <a:gd name="connsiteX15" fmla="*/ 1183341 w 3326851"/>
                <a:gd name="connsiteY15" fmla="*/ 450879 h 727590"/>
                <a:gd name="connsiteX16" fmla="*/ 1255059 w 3326851"/>
                <a:gd name="connsiteY16" fmla="*/ 468809 h 727590"/>
                <a:gd name="connsiteX17" fmla="*/ 1317812 w 3326851"/>
                <a:gd name="connsiteY17" fmla="*/ 495703 h 727590"/>
                <a:gd name="connsiteX18" fmla="*/ 1497106 w 3326851"/>
                <a:gd name="connsiteY18" fmla="*/ 513632 h 727590"/>
                <a:gd name="connsiteX19" fmla="*/ 1532965 w 3326851"/>
                <a:gd name="connsiteY19" fmla="*/ 522597 h 727590"/>
                <a:gd name="connsiteX20" fmla="*/ 1783977 w 3326851"/>
                <a:gd name="connsiteY20" fmla="*/ 504667 h 727590"/>
                <a:gd name="connsiteX21" fmla="*/ 1801906 w 3326851"/>
                <a:gd name="connsiteY21" fmla="*/ 477773 h 727590"/>
                <a:gd name="connsiteX22" fmla="*/ 1828800 w 3326851"/>
                <a:gd name="connsiteY22" fmla="*/ 459844 h 727590"/>
                <a:gd name="connsiteX23" fmla="*/ 1846730 w 3326851"/>
                <a:gd name="connsiteY23" fmla="*/ 432950 h 727590"/>
                <a:gd name="connsiteX24" fmla="*/ 1864659 w 3326851"/>
                <a:gd name="connsiteY24" fmla="*/ 415020 h 727590"/>
                <a:gd name="connsiteX25" fmla="*/ 1873624 w 3326851"/>
                <a:gd name="connsiteY25" fmla="*/ 388126 h 727590"/>
                <a:gd name="connsiteX26" fmla="*/ 1882588 w 3326851"/>
                <a:gd name="connsiteY26" fmla="*/ 316409 h 727590"/>
                <a:gd name="connsiteX27" fmla="*/ 1891553 w 3326851"/>
                <a:gd name="connsiteY27" fmla="*/ 289514 h 727590"/>
                <a:gd name="connsiteX28" fmla="*/ 1873624 w 3326851"/>
                <a:gd name="connsiteY28" fmla="*/ 226762 h 727590"/>
                <a:gd name="connsiteX29" fmla="*/ 1864659 w 3326851"/>
                <a:gd name="connsiteY29" fmla="*/ 199867 h 727590"/>
                <a:gd name="connsiteX30" fmla="*/ 1837765 w 3326851"/>
                <a:gd name="connsiteY30" fmla="*/ 181938 h 727590"/>
                <a:gd name="connsiteX31" fmla="*/ 1775012 w 3326851"/>
                <a:gd name="connsiteY31" fmla="*/ 137114 h 727590"/>
                <a:gd name="connsiteX32" fmla="*/ 1568824 w 3326851"/>
                <a:gd name="connsiteY32" fmla="*/ 146079 h 727590"/>
                <a:gd name="connsiteX33" fmla="*/ 1532965 w 3326851"/>
                <a:gd name="connsiteY33" fmla="*/ 155044 h 727590"/>
                <a:gd name="connsiteX34" fmla="*/ 1479177 w 3326851"/>
                <a:gd name="connsiteY34" fmla="*/ 181938 h 727590"/>
                <a:gd name="connsiteX35" fmla="*/ 1461247 w 3326851"/>
                <a:gd name="connsiteY35" fmla="*/ 199867 h 727590"/>
                <a:gd name="connsiteX36" fmla="*/ 1443318 w 3326851"/>
                <a:gd name="connsiteY36" fmla="*/ 280550 h 727590"/>
                <a:gd name="connsiteX37" fmla="*/ 1452283 w 3326851"/>
                <a:gd name="connsiteY37" fmla="*/ 397091 h 727590"/>
                <a:gd name="connsiteX38" fmla="*/ 1506071 w 3326851"/>
                <a:gd name="connsiteY38" fmla="*/ 504667 h 727590"/>
                <a:gd name="connsiteX39" fmla="*/ 1550894 w 3326851"/>
                <a:gd name="connsiteY39" fmla="*/ 540526 h 727590"/>
                <a:gd name="connsiteX40" fmla="*/ 1586753 w 3326851"/>
                <a:gd name="connsiteY40" fmla="*/ 549491 h 727590"/>
                <a:gd name="connsiteX41" fmla="*/ 1613647 w 3326851"/>
                <a:gd name="connsiteY41" fmla="*/ 621209 h 727590"/>
                <a:gd name="connsiteX42" fmla="*/ 1667436 w 3326851"/>
                <a:gd name="connsiteY42" fmla="*/ 639138 h 727590"/>
                <a:gd name="connsiteX43" fmla="*/ 1730188 w 3326851"/>
                <a:gd name="connsiteY43" fmla="*/ 674997 h 727590"/>
                <a:gd name="connsiteX44" fmla="*/ 1757083 w 3326851"/>
                <a:gd name="connsiteY44" fmla="*/ 683962 h 727590"/>
                <a:gd name="connsiteX45" fmla="*/ 1810871 w 3326851"/>
                <a:gd name="connsiteY45" fmla="*/ 710856 h 727590"/>
                <a:gd name="connsiteX46" fmla="*/ 1972236 w 3326851"/>
                <a:gd name="connsiteY46" fmla="*/ 719820 h 727590"/>
                <a:gd name="connsiteX47" fmla="*/ 2160494 w 3326851"/>
                <a:gd name="connsiteY47" fmla="*/ 683962 h 727590"/>
                <a:gd name="connsiteX48" fmla="*/ 2214283 w 3326851"/>
                <a:gd name="connsiteY48" fmla="*/ 621209 h 727590"/>
                <a:gd name="connsiteX49" fmla="*/ 2232212 w 3326851"/>
                <a:gd name="connsiteY49" fmla="*/ 594314 h 727590"/>
                <a:gd name="connsiteX50" fmla="*/ 2286000 w 3326851"/>
                <a:gd name="connsiteY50" fmla="*/ 540526 h 727590"/>
                <a:gd name="connsiteX51" fmla="*/ 2330824 w 3326851"/>
                <a:gd name="connsiteY51" fmla="*/ 495703 h 727590"/>
                <a:gd name="connsiteX52" fmla="*/ 2384612 w 3326851"/>
                <a:gd name="connsiteY52" fmla="*/ 432950 h 727590"/>
                <a:gd name="connsiteX53" fmla="*/ 2563906 w 3326851"/>
                <a:gd name="connsiteY53" fmla="*/ 441914 h 727590"/>
                <a:gd name="connsiteX54" fmla="*/ 2581836 w 3326851"/>
                <a:gd name="connsiteY54" fmla="*/ 504667 h 727590"/>
                <a:gd name="connsiteX55" fmla="*/ 2608730 w 3326851"/>
                <a:gd name="connsiteY55" fmla="*/ 603279 h 727590"/>
                <a:gd name="connsiteX56" fmla="*/ 2644588 w 3326851"/>
                <a:gd name="connsiteY56" fmla="*/ 630173 h 727590"/>
                <a:gd name="connsiteX57" fmla="*/ 2805953 w 3326851"/>
                <a:gd name="connsiteY57" fmla="*/ 621209 h 727590"/>
                <a:gd name="connsiteX58" fmla="*/ 2922494 w 3326851"/>
                <a:gd name="connsiteY58" fmla="*/ 594314 h 727590"/>
                <a:gd name="connsiteX59" fmla="*/ 2949388 w 3326851"/>
                <a:gd name="connsiteY59" fmla="*/ 567420 h 727590"/>
                <a:gd name="connsiteX60" fmla="*/ 2976283 w 3326851"/>
                <a:gd name="connsiteY60" fmla="*/ 558456 h 727590"/>
                <a:gd name="connsiteX61" fmla="*/ 3003177 w 3326851"/>
                <a:gd name="connsiteY61" fmla="*/ 540526 h 727590"/>
                <a:gd name="connsiteX62" fmla="*/ 3021106 w 3326851"/>
                <a:gd name="connsiteY62" fmla="*/ 513632 h 727590"/>
                <a:gd name="connsiteX63" fmla="*/ 3074894 w 3326851"/>
                <a:gd name="connsiteY63" fmla="*/ 495703 h 727590"/>
                <a:gd name="connsiteX64" fmla="*/ 3128683 w 3326851"/>
                <a:gd name="connsiteY64" fmla="*/ 450879 h 727590"/>
                <a:gd name="connsiteX65" fmla="*/ 3173506 w 3326851"/>
                <a:gd name="connsiteY65" fmla="*/ 406056 h 727590"/>
                <a:gd name="connsiteX66" fmla="*/ 3236259 w 3326851"/>
                <a:gd name="connsiteY66" fmla="*/ 379162 h 727590"/>
                <a:gd name="connsiteX67" fmla="*/ 3290047 w 3326851"/>
                <a:gd name="connsiteY67" fmla="*/ 406056 h 727590"/>
                <a:gd name="connsiteX68" fmla="*/ 3299012 w 3326851"/>
                <a:gd name="connsiteY68" fmla="*/ 432950 h 727590"/>
                <a:gd name="connsiteX69" fmla="*/ 3316941 w 3326851"/>
                <a:gd name="connsiteY69" fmla="*/ 459844 h 727590"/>
                <a:gd name="connsiteX70" fmla="*/ 3325906 w 3326851"/>
                <a:gd name="connsiteY70" fmla="*/ 495703 h 7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26851" h="727590">
                  <a:moveTo>
                    <a:pt x="0" y="20573"/>
                  </a:moveTo>
                  <a:cubicBezTo>
                    <a:pt x="8965" y="14597"/>
                    <a:pt x="16128" y="3058"/>
                    <a:pt x="26894" y="2644"/>
                  </a:cubicBezTo>
                  <a:cubicBezTo>
                    <a:pt x="95638" y="0"/>
                    <a:pt x="164476" y="6527"/>
                    <a:pt x="233083" y="11609"/>
                  </a:cubicBezTo>
                  <a:cubicBezTo>
                    <a:pt x="245370" y="12519"/>
                    <a:pt x="256688" y="19283"/>
                    <a:pt x="268941" y="20573"/>
                  </a:cubicBezTo>
                  <a:cubicBezTo>
                    <a:pt x="313617" y="25276"/>
                    <a:pt x="358588" y="26550"/>
                    <a:pt x="403412" y="29538"/>
                  </a:cubicBezTo>
                  <a:cubicBezTo>
                    <a:pt x="427318" y="35514"/>
                    <a:pt x="457706" y="30042"/>
                    <a:pt x="475130" y="47467"/>
                  </a:cubicBezTo>
                  <a:cubicBezTo>
                    <a:pt x="491807" y="64145"/>
                    <a:pt x="497333" y="72016"/>
                    <a:pt x="519953" y="83326"/>
                  </a:cubicBezTo>
                  <a:cubicBezTo>
                    <a:pt x="541625" y="94162"/>
                    <a:pt x="580740" y="98195"/>
                    <a:pt x="600636" y="101256"/>
                  </a:cubicBezTo>
                  <a:cubicBezTo>
                    <a:pt x="621520" y="104469"/>
                    <a:pt x="642471" y="107232"/>
                    <a:pt x="663388" y="110220"/>
                  </a:cubicBezTo>
                  <a:cubicBezTo>
                    <a:pt x="779929" y="107232"/>
                    <a:pt x="896432" y="101256"/>
                    <a:pt x="1013012" y="101256"/>
                  </a:cubicBezTo>
                  <a:cubicBezTo>
                    <a:pt x="1037104" y="101256"/>
                    <a:pt x="1068613" y="92313"/>
                    <a:pt x="1084730" y="110220"/>
                  </a:cubicBezTo>
                  <a:cubicBezTo>
                    <a:pt x="1102832" y="130333"/>
                    <a:pt x="1090706" y="164009"/>
                    <a:pt x="1093694" y="190903"/>
                  </a:cubicBezTo>
                  <a:cubicBezTo>
                    <a:pt x="1090706" y="229750"/>
                    <a:pt x="1082877" y="268526"/>
                    <a:pt x="1084730" y="307444"/>
                  </a:cubicBezTo>
                  <a:cubicBezTo>
                    <a:pt x="1086450" y="343564"/>
                    <a:pt x="1097220" y="378794"/>
                    <a:pt x="1120588" y="406056"/>
                  </a:cubicBezTo>
                  <a:cubicBezTo>
                    <a:pt x="1131589" y="418890"/>
                    <a:pt x="1142692" y="432089"/>
                    <a:pt x="1156447" y="441914"/>
                  </a:cubicBezTo>
                  <a:cubicBezTo>
                    <a:pt x="1164137" y="447406"/>
                    <a:pt x="1174224" y="448393"/>
                    <a:pt x="1183341" y="450879"/>
                  </a:cubicBezTo>
                  <a:cubicBezTo>
                    <a:pt x="1207114" y="457363"/>
                    <a:pt x="1233019" y="457789"/>
                    <a:pt x="1255059" y="468809"/>
                  </a:cubicBezTo>
                  <a:cubicBezTo>
                    <a:pt x="1268841" y="475700"/>
                    <a:pt x="1299827" y="493305"/>
                    <a:pt x="1317812" y="495703"/>
                  </a:cubicBezTo>
                  <a:cubicBezTo>
                    <a:pt x="1446230" y="512825"/>
                    <a:pt x="1391803" y="496081"/>
                    <a:pt x="1497106" y="513632"/>
                  </a:cubicBezTo>
                  <a:cubicBezTo>
                    <a:pt x="1509259" y="515658"/>
                    <a:pt x="1521012" y="519609"/>
                    <a:pt x="1532965" y="522597"/>
                  </a:cubicBezTo>
                  <a:cubicBezTo>
                    <a:pt x="1616636" y="516620"/>
                    <a:pt x="1701235" y="518458"/>
                    <a:pt x="1783977" y="504667"/>
                  </a:cubicBezTo>
                  <a:cubicBezTo>
                    <a:pt x="1794605" y="502896"/>
                    <a:pt x="1794288" y="485391"/>
                    <a:pt x="1801906" y="477773"/>
                  </a:cubicBezTo>
                  <a:cubicBezTo>
                    <a:pt x="1809524" y="470155"/>
                    <a:pt x="1819835" y="465820"/>
                    <a:pt x="1828800" y="459844"/>
                  </a:cubicBezTo>
                  <a:cubicBezTo>
                    <a:pt x="1834777" y="450879"/>
                    <a:pt x="1839999" y="441363"/>
                    <a:pt x="1846730" y="432950"/>
                  </a:cubicBezTo>
                  <a:cubicBezTo>
                    <a:pt x="1852010" y="426350"/>
                    <a:pt x="1860311" y="422268"/>
                    <a:pt x="1864659" y="415020"/>
                  </a:cubicBezTo>
                  <a:cubicBezTo>
                    <a:pt x="1869521" y="406917"/>
                    <a:pt x="1870636" y="397091"/>
                    <a:pt x="1873624" y="388126"/>
                  </a:cubicBezTo>
                  <a:cubicBezTo>
                    <a:pt x="1876612" y="364220"/>
                    <a:pt x="1878278" y="340112"/>
                    <a:pt x="1882588" y="316409"/>
                  </a:cubicBezTo>
                  <a:cubicBezTo>
                    <a:pt x="1884278" y="307111"/>
                    <a:pt x="1892493" y="298917"/>
                    <a:pt x="1891553" y="289514"/>
                  </a:cubicBezTo>
                  <a:cubicBezTo>
                    <a:pt x="1889389" y="267868"/>
                    <a:pt x="1879875" y="247599"/>
                    <a:pt x="1873624" y="226762"/>
                  </a:cubicBezTo>
                  <a:cubicBezTo>
                    <a:pt x="1870909" y="217711"/>
                    <a:pt x="1870562" y="207246"/>
                    <a:pt x="1864659" y="199867"/>
                  </a:cubicBezTo>
                  <a:cubicBezTo>
                    <a:pt x="1857928" y="191454"/>
                    <a:pt x="1846532" y="188200"/>
                    <a:pt x="1837765" y="181938"/>
                  </a:cubicBezTo>
                  <a:cubicBezTo>
                    <a:pt x="1759902" y="126322"/>
                    <a:pt x="1838412" y="179382"/>
                    <a:pt x="1775012" y="137114"/>
                  </a:cubicBezTo>
                  <a:cubicBezTo>
                    <a:pt x="1706283" y="140102"/>
                    <a:pt x="1637430" y="140997"/>
                    <a:pt x="1568824" y="146079"/>
                  </a:cubicBezTo>
                  <a:cubicBezTo>
                    <a:pt x="1556537" y="146989"/>
                    <a:pt x="1544290" y="150191"/>
                    <a:pt x="1532965" y="155044"/>
                  </a:cubicBezTo>
                  <a:cubicBezTo>
                    <a:pt x="1411307" y="207183"/>
                    <a:pt x="1592510" y="144159"/>
                    <a:pt x="1479177" y="181938"/>
                  </a:cubicBezTo>
                  <a:cubicBezTo>
                    <a:pt x="1473200" y="187914"/>
                    <a:pt x="1465027" y="192307"/>
                    <a:pt x="1461247" y="199867"/>
                  </a:cubicBezTo>
                  <a:cubicBezTo>
                    <a:pt x="1457029" y="208303"/>
                    <a:pt x="1444260" y="275840"/>
                    <a:pt x="1443318" y="280550"/>
                  </a:cubicBezTo>
                  <a:cubicBezTo>
                    <a:pt x="1446306" y="319397"/>
                    <a:pt x="1446206" y="358606"/>
                    <a:pt x="1452283" y="397091"/>
                  </a:cubicBezTo>
                  <a:cubicBezTo>
                    <a:pt x="1457752" y="431727"/>
                    <a:pt x="1481705" y="480299"/>
                    <a:pt x="1506071" y="504667"/>
                  </a:cubicBezTo>
                  <a:cubicBezTo>
                    <a:pt x="1520530" y="519127"/>
                    <a:pt x="1531101" y="532044"/>
                    <a:pt x="1550894" y="540526"/>
                  </a:cubicBezTo>
                  <a:cubicBezTo>
                    <a:pt x="1562219" y="545379"/>
                    <a:pt x="1574800" y="546503"/>
                    <a:pt x="1586753" y="549491"/>
                  </a:cubicBezTo>
                  <a:cubicBezTo>
                    <a:pt x="1590369" y="567569"/>
                    <a:pt x="1592543" y="608019"/>
                    <a:pt x="1613647" y="621209"/>
                  </a:cubicBezTo>
                  <a:cubicBezTo>
                    <a:pt x="1629674" y="631226"/>
                    <a:pt x="1651711" y="628655"/>
                    <a:pt x="1667436" y="639138"/>
                  </a:cubicBezTo>
                  <a:cubicBezTo>
                    <a:pt x="1694442" y="657142"/>
                    <a:pt x="1698346" y="661350"/>
                    <a:pt x="1730188" y="674997"/>
                  </a:cubicBezTo>
                  <a:cubicBezTo>
                    <a:pt x="1738874" y="678720"/>
                    <a:pt x="1748631" y="679736"/>
                    <a:pt x="1757083" y="683962"/>
                  </a:cubicBezTo>
                  <a:cubicBezTo>
                    <a:pt x="1781257" y="696049"/>
                    <a:pt x="1783038" y="708205"/>
                    <a:pt x="1810871" y="710856"/>
                  </a:cubicBezTo>
                  <a:cubicBezTo>
                    <a:pt x="1864500" y="715963"/>
                    <a:pt x="1918448" y="716832"/>
                    <a:pt x="1972236" y="719820"/>
                  </a:cubicBezTo>
                  <a:cubicBezTo>
                    <a:pt x="2013894" y="717043"/>
                    <a:pt x="2116866" y="727590"/>
                    <a:pt x="2160494" y="683962"/>
                  </a:cubicBezTo>
                  <a:cubicBezTo>
                    <a:pt x="2252063" y="592393"/>
                    <a:pt x="2106999" y="674849"/>
                    <a:pt x="2214283" y="621209"/>
                  </a:cubicBezTo>
                  <a:cubicBezTo>
                    <a:pt x="2220259" y="612244"/>
                    <a:pt x="2225054" y="602367"/>
                    <a:pt x="2232212" y="594314"/>
                  </a:cubicBezTo>
                  <a:cubicBezTo>
                    <a:pt x="2249057" y="575363"/>
                    <a:pt x="2271935" y="561623"/>
                    <a:pt x="2286000" y="540526"/>
                  </a:cubicBezTo>
                  <a:cubicBezTo>
                    <a:pt x="2309907" y="504667"/>
                    <a:pt x="2294965" y="519608"/>
                    <a:pt x="2330824" y="495703"/>
                  </a:cubicBezTo>
                  <a:cubicBezTo>
                    <a:pt x="2352649" y="430225"/>
                    <a:pt x="2330418" y="446497"/>
                    <a:pt x="2384612" y="432950"/>
                  </a:cubicBezTo>
                  <a:cubicBezTo>
                    <a:pt x="2444377" y="435938"/>
                    <a:pt x="2507669" y="421465"/>
                    <a:pt x="2563906" y="441914"/>
                  </a:cubicBezTo>
                  <a:cubicBezTo>
                    <a:pt x="2584351" y="449348"/>
                    <a:pt x="2576112" y="483679"/>
                    <a:pt x="2581836" y="504667"/>
                  </a:cubicBezTo>
                  <a:cubicBezTo>
                    <a:pt x="2587386" y="525019"/>
                    <a:pt x="2602758" y="593326"/>
                    <a:pt x="2608730" y="603279"/>
                  </a:cubicBezTo>
                  <a:cubicBezTo>
                    <a:pt x="2616417" y="616091"/>
                    <a:pt x="2632635" y="621208"/>
                    <a:pt x="2644588" y="630173"/>
                  </a:cubicBezTo>
                  <a:cubicBezTo>
                    <a:pt x="2698376" y="627185"/>
                    <a:pt x="2752388" y="626948"/>
                    <a:pt x="2805953" y="621209"/>
                  </a:cubicBezTo>
                  <a:cubicBezTo>
                    <a:pt x="2864259" y="614962"/>
                    <a:pt x="2879282" y="608719"/>
                    <a:pt x="2922494" y="594314"/>
                  </a:cubicBezTo>
                  <a:cubicBezTo>
                    <a:pt x="2931459" y="585349"/>
                    <a:pt x="2938839" y="574452"/>
                    <a:pt x="2949388" y="567420"/>
                  </a:cubicBezTo>
                  <a:cubicBezTo>
                    <a:pt x="2957251" y="562178"/>
                    <a:pt x="2967831" y="562682"/>
                    <a:pt x="2976283" y="558456"/>
                  </a:cubicBezTo>
                  <a:cubicBezTo>
                    <a:pt x="2985920" y="553638"/>
                    <a:pt x="2994212" y="546503"/>
                    <a:pt x="3003177" y="540526"/>
                  </a:cubicBezTo>
                  <a:cubicBezTo>
                    <a:pt x="3009153" y="531561"/>
                    <a:pt x="3011970" y="519342"/>
                    <a:pt x="3021106" y="513632"/>
                  </a:cubicBezTo>
                  <a:cubicBezTo>
                    <a:pt x="3037132" y="503615"/>
                    <a:pt x="3074894" y="495703"/>
                    <a:pt x="3074894" y="495703"/>
                  </a:cubicBezTo>
                  <a:cubicBezTo>
                    <a:pt x="3133527" y="437070"/>
                    <a:pt x="3032787" y="536120"/>
                    <a:pt x="3128683" y="450879"/>
                  </a:cubicBezTo>
                  <a:cubicBezTo>
                    <a:pt x="3144476" y="436841"/>
                    <a:pt x="3156827" y="419028"/>
                    <a:pt x="3173506" y="406056"/>
                  </a:cubicBezTo>
                  <a:cubicBezTo>
                    <a:pt x="3190125" y="393130"/>
                    <a:pt x="3216267" y="385825"/>
                    <a:pt x="3236259" y="379162"/>
                  </a:cubicBezTo>
                  <a:cubicBezTo>
                    <a:pt x="3253978" y="385068"/>
                    <a:pt x="3277407" y="390256"/>
                    <a:pt x="3290047" y="406056"/>
                  </a:cubicBezTo>
                  <a:cubicBezTo>
                    <a:pt x="3295950" y="413435"/>
                    <a:pt x="3294786" y="424498"/>
                    <a:pt x="3299012" y="432950"/>
                  </a:cubicBezTo>
                  <a:cubicBezTo>
                    <a:pt x="3303830" y="442587"/>
                    <a:pt x="3312123" y="450207"/>
                    <a:pt x="3316941" y="459844"/>
                  </a:cubicBezTo>
                  <a:cubicBezTo>
                    <a:pt x="3326851" y="479664"/>
                    <a:pt x="3325906" y="480422"/>
                    <a:pt x="3325906" y="495703"/>
                  </a:cubicBezTo>
                </a:path>
              </a:pathLst>
            </a:cu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a:solidFill>
                  <a:srgbClr val="000000"/>
                </a:solidFill>
                <a:latin typeface="Arial"/>
              </a:endParaRPr>
            </a:p>
          </p:txBody>
        </p:sp>
        <p:sp>
          <p:nvSpPr>
            <p:cNvPr id="51" name="Freeform 50"/>
            <p:cNvSpPr/>
            <p:nvPr/>
          </p:nvSpPr>
          <p:spPr>
            <a:xfrm>
              <a:off x="3316101" y="3766041"/>
              <a:ext cx="2439986" cy="2096978"/>
            </a:xfrm>
            <a:custGeom>
              <a:avLst/>
              <a:gdLst>
                <a:gd name="connsiteX0" fmla="*/ 10021 w 2439456"/>
                <a:gd name="connsiteY0" fmla="*/ 16699 h 2097373"/>
                <a:gd name="connsiteX1" fmla="*/ 36915 w 2439456"/>
                <a:gd name="connsiteY1" fmla="*/ 61523 h 2097373"/>
                <a:gd name="connsiteX2" fmla="*/ 45880 w 2439456"/>
                <a:gd name="connsiteY2" fmla="*/ 88417 h 2097373"/>
                <a:gd name="connsiteX3" fmla="*/ 63809 w 2439456"/>
                <a:gd name="connsiteY3" fmla="*/ 115311 h 2097373"/>
                <a:gd name="connsiteX4" fmla="*/ 153456 w 2439456"/>
                <a:gd name="connsiteY4" fmla="*/ 124276 h 2097373"/>
                <a:gd name="connsiteX5" fmla="*/ 171385 w 2439456"/>
                <a:gd name="connsiteY5" fmla="*/ 187029 h 2097373"/>
                <a:gd name="connsiteX6" fmla="*/ 198280 w 2439456"/>
                <a:gd name="connsiteY6" fmla="*/ 195993 h 2097373"/>
                <a:gd name="connsiteX7" fmla="*/ 225174 w 2439456"/>
                <a:gd name="connsiteY7" fmla="*/ 213923 h 2097373"/>
                <a:gd name="connsiteX8" fmla="*/ 287927 w 2439456"/>
                <a:gd name="connsiteY8" fmla="*/ 231852 h 2097373"/>
                <a:gd name="connsiteX9" fmla="*/ 332750 w 2439456"/>
                <a:gd name="connsiteY9" fmla="*/ 294605 h 2097373"/>
                <a:gd name="connsiteX10" fmla="*/ 341715 w 2439456"/>
                <a:gd name="connsiteY10" fmla="*/ 321499 h 2097373"/>
                <a:gd name="connsiteX11" fmla="*/ 413432 w 2439456"/>
                <a:gd name="connsiteY11" fmla="*/ 357358 h 2097373"/>
                <a:gd name="connsiteX12" fmla="*/ 449291 w 2439456"/>
                <a:gd name="connsiteY12" fmla="*/ 366323 h 2097373"/>
                <a:gd name="connsiteX13" fmla="*/ 512044 w 2439456"/>
                <a:gd name="connsiteY13" fmla="*/ 411146 h 2097373"/>
                <a:gd name="connsiteX14" fmla="*/ 521009 w 2439456"/>
                <a:gd name="connsiteY14" fmla="*/ 447005 h 2097373"/>
                <a:gd name="connsiteX15" fmla="*/ 529974 w 2439456"/>
                <a:gd name="connsiteY15" fmla="*/ 473899 h 2097373"/>
                <a:gd name="connsiteX16" fmla="*/ 503080 w 2439456"/>
                <a:gd name="connsiteY16" fmla="*/ 554582 h 2097373"/>
                <a:gd name="connsiteX17" fmla="*/ 494115 w 2439456"/>
                <a:gd name="connsiteY17" fmla="*/ 581476 h 2097373"/>
                <a:gd name="connsiteX18" fmla="*/ 467221 w 2439456"/>
                <a:gd name="connsiteY18" fmla="*/ 599405 h 2097373"/>
                <a:gd name="connsiteX19" fmla="*/ 458256 w 2439456"/>
                <a:gd name="connsiteY19" fmla="*/ 635264 h 2097373"/>
                <a:gd name="connsiteX20" fmla="*/ 449291 w 2439456"/>
                <a:gd name="connsiteY20" fmla="*/ 662158 h 2097373"/>
                <a:gd name="connsiteX21" fmla="*/ 458256 w 2439456"/>
                <a:gd name="connsiteY21" fmla="*/ 841452 h 2097373"/>
                <a:gd name="connsiteX22" fmla="*/ 476185 w 2439456"/>
                <a:gd name="connsiteY22" fmla="*/ 868346 h 2097373"/>
                <a:gd name="connsiteX23" fmla="*/ 485150 w 2439456"/>
                <a:gd name="connsiteY23" fmla="*/ 895240 h 2097373"/>
                <a:gd name="connsiteX24" fmla="*/ 512044 w 2439456"/>
                <a:gd name="connsiteY24" fmla="*/ 913170 h 2097373"/>
                <a:gd name="connsiteX25" fmla="*/ 529974 w 2439456"/>
                <a:gd name="connsiteY25" fmla="*/ 931099 h 2097373"/>
                <a:gd name="connsiteX26" fmla="*/ 547903 w 2439456"/>
                <a:gd name="connsiteY26" fmla="*/ 957993 h 2097373"/>
                <a:gd name="connsiteX27" fmla="*/ 556868 w 2439456"/>
                <a:gd name="connsiteY27" fmla="*/ 984887 h 2097373"/>
                <a:gd name="connsiteX28" fmla="*/ 601691 w 2439456"/>
                <a:gd name="connsiteY28" fmla="*/ 993852 h 2097373"/>
                <a:gd name="connsiteX29" fmla="*/ 619621 w 2439456"/>
                <a:gd name="connsiteY29" fmla="*/ 1011782 h 2097373"/>
                <a:gd name="connsiteX30" fmla="*/ 664444 w 2439456"/>
                <a:gd name="connsiteY30" fmla="*/ 1020746 h 2097373"/>
                <a:gd name="connsiteX31" fmla="*/ 834774 w 2439456"/>
                <a:gd name="connsiteY31" fmla="*/ 1029711 h 2097373"/>
                <a:gd name="connsiteX32" fmla="*/ 870632 w 2439456"/>
                <a:gd name="connsiteY32" fmla="*/ 1047640 h 2097373"/>
                <a:gd name="connsiteX33" fmla="*/ 888562 w 2439456"/>
                <a:gd name="connsiteY33" fmla="*/ 1074534 h 2097373"/>
                <a:gd name="connsiteX34" fmla="*/ 960280 w 2439456"/>
                <a:gd name="connsiteY34" fmla="*/ 1146252 h 2097373"/>
                <a:gd name="connsiteX35" fmla="*/ 1014068 w 2439456"/>
                <a:gd name="connsiteY35" fmla="*/ 1200040 h 2097373"/>
                <a:gd name="connsiteX36" fmla="*/ 1023032 w 2439456"/>
                <a:gd name="connsiteY36" fmla="*/ 1226934 h 2097373"/>
                <a:gd name="connsiteX37" fmla="*/ 1005103 w 2439456"/>
                <a:gd name="connsiteY37" fmla="*/ 1486911 h 2097373"/>
                <a:gd name="connsiteX38" fmla="*/ 978209 w 2439456"/>
                <a:gd name="connsiteY38" fmla="*/ 1513805 h 2097373"/>
                <a:gd name="connsiteX39" fmla="*/ 960280 w 2439456"/>
                <a:gd name="connsiteY39" fmla="*/ 1540699 h 2097373"/>
                <a:gd name="connsiteX40" fmla="*/ 879597 w 2439456"/>
                <a:gd name="connsiteY40" fmla="*/ 1594487 h 2097373"/>
                <a:gd name="connsiteX41" fmla="*/ 861668 w 2439456"/>
                <a:gd name="connsiteY41" fmla="*/ 1612417 h 2097373"/>
                <a:gd name="connsiteX42" fmla="*/ 798915 w 2439456"/>
                <a:gd name="connsiteY42" fmla="*/ 1612417 h 2097373"/>
                <a:gd name="connsiteX43" fmla="*/ 763056 w 2439456"/>
                <a:gd name="connsiteY43" fmla="*/ 1594487 h 2097373"/>
                <a:gd name="connsiteX44" fmla="*/ 736162 w 2439456"/>
                <a:gd name="connsiteY44" fmla="*/ 1567593 h 2097373"/>
                <a:gd name="connsiteX45" fmla="*/ 718232 w 2439456"/>
                <a:gd name="connsiteY45" fmla="*/ 1522770 h 2097373"/>
                <a:gd name="connsiteX46" fmla="*/ 745127 w 2439456"/>
                <a:gd name="connsiteY46" fmla="*/ 1271758 h 2097373"/>
                <a:gd name="connsiteX47" fmla="*/ 754091 w 2439456"/>
                <a:gd name="connsiteY47" fmla="*/ 1200040 h 2097373"/>
                <a:gd name="connsiteX48" fmla="*/ 772021 w 2439456"/>
                <a:gd name="connsiteY48" fmla="*/ 1182111 h 2097373"/>
                <a:gd name="connsiteX49" fmla="*/ 789950 w 2439456"/>
                <a:gd name="connsiteY49" fmla="*/ 1155217 h 2097373"/>
                <a:gd name="connsiteX50" fmla="*/ 807880 w 2439456"/>
                <a:gd name="connsiteY50" fmla="*/ 1137287 h 2097373"/>
                <a:gd name="connsiteX51" fmla="*/ 834774 w 2439456"/>
                <a:gd name="connsiteY51" fmla="*/ 1101429 h 2097373"/>
                <a:gd name="connsiteX52" fmla="*/ 888562 w 2439456"/>
                <a:gd name="connsiteY52" fmla="*/ 1056605 h 2097373"/>
                <a:gd name="connsiteX53" fmla="*/ 933385 w 2439456"/>
                <a:gd name="connsiteY53" fmla="*/ 1011782 h 2097373"/>
                <a:gd name="connsiteX54" fmla="*/ 942350 w 2439456"/>
                <a:gd name="connsiteY54" fmla="*/ 984887 h 2097373"/>
                <a:gd name="connsiteX55" fmla="*/ 978209 w 2439456"/>
                <a:gd name="connsiteY55" fmla="*/ 993852 h 2097373"/>
                <a:gd name="connsiteX56" fmla="*/ 1067856 w 2439456"/>
                <a:gd name="connsiteY56" fmla="*/ 1002817 h 2097373"/>
                <a:gd name="connsiteX57" fmla="*/ 1148538 w 2439456"/>
                <a:gd name="connsiteY57" fmla="*/ 1038676 h 2097373"/>
                <a:gd name="connsiteX58" fmla="*/ 1175432 w 2439456"/>
                <a:gd name="connsiteY58" fmla="*/ 1065570 h 2097373"/>
                <a:gd name="connsiteX59" fmla="*/ 1202327 w 2439456"/>
                <a:gd name="connsiteY59" fmla="*/ 1083499 h 2097373"/>
                <a:gd name="connsiteX60" fmla="*/ 1220256 w 2439456"/>
                <a:gd name="connsiteY60" fmla="*/ 1101429 h 2097373"/>
                <a:gd name="connsiteX61" fmla="*/ 1238185 w 2439456"/>
                <a:gd name="connsiteY61" fmla="*/ 1128323 h 2097373"/>
                <a:gd name="connsiteX62" fmla="*/ 1265080 w 2439456"/>
                <a:gd name="connsiteY62" fmla="*/ 1137287 h 2097373"/>
                <a:gd name="connsiteX63" fmla="*/ 1300938 w 2439456"/>
                <a:gd name="connsiteY63" fmla="*/ 1164182 h 2097373"/>
                <a:gd name="connsiteX64" fmla="*/ 1327832 w 2439456"/>
                <a:gd name="connsiteY64" fmla="*/ 1173146 h 2097373"/>
                <a:gd name="connsiteX65" fmla="*/ 1345762 w 2439456"/>
                <a:gd name="connsiteY65" fmla="*/ 1191076 h 2097373"/>
                <a:gd name="connsiteX66" fmla="*/ 1372656 w 2439456"/>
                <a:gd name="connsiteY66" fmla="*/ 1244864 h 2097373"/>
                <a:gd name="connsiteX67" fmla="*/ 1390585 w 2439456"/>
                <a:gd name="connsiteY67" fmla="*/ 1352440 h 2097373"/>
                <a:gd name="connsiteX68" fmla="*/ 1417480 w 2439456"/>
                <a:gd name="connsiteY68" fmla="*/ 1424158 h 2097373"/>
                <a:gd name="connsiteX69" fmla="*/ 1453338 w 2439456"/>
                <a:gd name="connsiteY69" fmla="*/ 1442087 h 2097373"/>
                <a:gd name="connsiteX70" fmla="*/ 1471268 w 2439456"/>
                <a:gd name="connsiteY70" fmla="*/ 1460017 h 2097373"/>
                <a:gd name="connsiteX71" fmla="*/ 1489197 w 2439456"/>
                <a:gd name="connsiteY71" fmla="*/ 1800676 h 2097373"/>
                <a:gd name="connsiteX72" fmla="*/ 1551950 w 2439456"/>
                <a:gd name="connsiteY72" fmla="*/ 1863429 h 2097373"/>
                <a:gd name="connsiteX73" fmla="*/ 1569880 w 2439456"/>
                <a:gd name="connsiteY73" fmla="*/ 1890323 h 2097373"/>
                <a:gd name="connsiteX74" fmla="*/ 1587809 w 2439456"/>
                <a:gd name="connsiteY74" fmla="*/ 1926182 h 2097373"/>
                <a:gd name="connsiteX75" fmla="*/ 1614703 w 2439456"/>
                <a:gd name="connsiteY75" fmla="*/ 1944111 h 2097373"/>
                <a:gd name="connsiteX76" fmla="*/ 2009150 w 2439456"/>
                <a:gd name="connsiteY76" fmla="*/ 1962040 h 2097373"/>
                <a:gd name="connsiteX77" fmla="*/ 2045009 w 2439456"/>
                <a:gd name="connsiteY77" fmla="*/ 1917217 h 2097373"/>
                <a:gd name="connsiteX78" fmla="*/ 2089832 w 2439456"/>
                <a:gd name="connsiteY78" fmla="*/ 1872393 h 2097373"/>
                <a:gd name="connsiteX79" fmla="*/ 2134656 w 2439456"/>
                <a:gd name="connsiteY79" fmla="*/ 1800676 h 2097373"/>
                <a:gd name="connsiteX80" fmla="*/ 2161550 w 2439456"/>
                <a:gd name="connsiteY80" fmla="*/ 1728958 h 2097373"/>
                <a:gd name="connsiteX81" fmla="*/ 2179480 w 2439456"/>
                <a:gd name="connsiteY81" fmla="*/ 1711029 h 2097373"/>
                <a:gd name="connsiteX82" fmla="*/ 2233268 w 2439456"/>
                <a:gd name="connsiteY82" fmla="*/ 1702064 h 2097373"/>
                <a:gd name="connsiteX83" fmla="*/ 2287056 w 2439456"/>
                <a:gd name="connsiteY83" fmla="*/ 1666205 h 2097373"/>
                <a:gd name="connsiteX84" fmla="*/ 2340844 w 2439456"/>
                <a:gd name="connsiteY84" fmla="*/ 1648276 h 2097373"/>
                <a:gd name="connsiteX85" fmla="*/ 2439456 w 2439456"/>
                <a:gd name="connsiteY85" fmla="*/ 1648276 h 209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439456" h="2097373">
                  <a:moveTo>
                    <a:pt x="10021" y="16699"/>
                  </a:moveTo>
                  <a:cubicBezTo>
                    <a:pt x="35412" y="92878"/>
                    <a:pt x="0" y="0"/>
                    <a:pt x="36915" y="61523"/>
                  </a:cubicBezTo>
                  <a:cubicBezTo>
                    <a:pt x="41777" y="69626"/>
                    <a:pt x="41654" y="79965"/>
                    <a:pt x="45880" y="88417"/>
                  </a:cubicBezTo>
                  <a:cubicBezTo>
                    <a:pt x="50698" y="98054"/>
                    <a:pt x="53588" y="111904"/>
                    <a:pt x="63809" y="115311"/>
                  </a:cubicBezTo>
                  <a:cubicBezTo>
                    <a:pt x="92299" y="124808"/>
                    <a:pt x="123574" y="121288"/>
                    <a:pt x="153456" y="124276"/>
                  </a:cubicBezTo>
                  <a:cubicBezTo>
                    <a:pt x="153533" y="124583"/>
                    <a:pt x="167101" y="182745"/>
                    <a:pt x="171385" y="187029"/>
                  </a:cubicBezTo>
                  <a:cubicBezTo>
                    <a:pt x="178067" y="193711"/>
                    <a:pt x="189315" y="193005"/>
                    <a:pt x="198280" y="195993"/>
                  </a:cubicBezTo>
                  <a:cubicBezTo>
                    <a:pt x="207245" y="201970"/>
                    <a:pt x="215537" y="209105"/>
                    <a:pt x="225174" y="213923"/>
                  </a:cubicBezTo>
                  <a:cubicBezTo>
                    <a:pt x="238030" y="220351"/>
                    <a:pt x="276444" y="228981"/>
                    <a:pt x="287927" y="231852"/>
                  </a:cubicBezTo>
                  <a:cubicBezTo>
                    <a:pt x="308844" y="294605"/>
                    <a:pt x="287927" y="279663"/>
                    <a:pt x="332750" y="294605"/>
                  </a:cubicBezTo>
                  <a:cubicBezTo>
                    <a:pt x="335738" y="303570"/>
                    <a:pt x="336853" y="313396"/>
                    <a:pt x="341715" y="321499"/>
                  </a:cubicBezTo>
                  <a:cubicBezTo>
                    <a:pt x="356657" y="346402"/>
                    <a:pt x="388186" y="351046"/>
                    <a:pt x="413432" y="357358"/>
                  </a:cubicBezTo>
                  <a:lnTo>
                    <a:pt x="449291" y="366323"/>
                  </a:lnTo>
                  <a:cubicBezTo>
                    <a:pt x="491832" y="408864"/>
                    <a:pt x="469113" y="396837"/>
                    <a:pt x="512044" y="411146"/>
                  </a:cubicBezTo>
                  <a:cubicBezTo>
                    <a:pt x="515032" y="423099"/>
                    <a:pt x="517624" y="435158"/>
                    <a:pt x="521009" y="447005"/>
                  </a:cubicBezTo>
                  <a:cubicBezTo>
                    <a:pt x="523605" y="456091"/>
                    <a:pt x="531527" y="464578"/>
                    <a:pt x="529974" y="473899"/>
                  </a:cubicBezTo>
                  <a:cubicBezTo>
                    <a:pt x="525314" y="501862"/>
                    <a:pt x="512045" y="527688"/>
                    <a:pt x="503080" y="554582"/>
                  </a:cubicBezTo>
                  <a:cubicBezTo>
                    <a:pt x="500092" y="563547"/>
                    <a:pt x="501978" y="576234"/>
                    <a:pt x="494115" y="581476"/>
                  </a:cubicBezTo>
                  <a:lnTo>
                    <a:pt x="467221" y="599405"/>
                  </a:lnTo>
                  <a:cubicBezTo>
                    <a:pt x="464233" y="611358"/>
                    <a:pt x="461641" y="623417"/>
                    <a:pt x="458256" y="635264"/>
                  </a:cubicBezTo>
                  <a:cubicBezTo>
                    <a:pt x="455660" y="644350"/>
                    <a:pt x="449291" y="652708"/>
                    <a:pt x="449291" y="662158"/>
                  </a:cubicBezTo>
                  <a:cubicBezTo>
                    <a:pt x="449291" y="721997"/>
                    <a:pt x="450516" y="782115"/>
                    <a:pt x="458256" y="841452"/>
                  </a:cubicBezTo>
                  <a:cubicBezTo>
                    <a:pt x="459650" y="852136"/>
                    <a:pt x="471367" y="858709"/>
                    <a:pt x="476185" y="868346"/>
                  </a:cubicBezTo>
                  <a:cubicBezTo>
                    <a:pt x="480411" y="876798"/>
                    <a:pt x="479247" y="887861"/>
                    <a:pt x="485150" y="895240"/>
                  </a:cubicBezTo>
                  <a:cubicBezTo>
                    <a:pt x="491881" y="903653"/>
                    <a:pt x="503631" y="906439"/>
                    <a:pt x="512044" y="913170"/>
                  </a:cubicBezTo>
                  <a:cubicBezTo>
                    <a:pt x="518644" y="918450"/>
                    <a:pt x="524694" y="924499"/>
                    <a:pt x="529974" y="931099"/>
                  </a:cubicBezTo>
                  <a:cubicBezTo>
                    <a:pt x="536705" y="939512"/>
                    <a:pt x="543085" y="948356"/>
                    <a:pt x="547903" y="957993"/>
                  </a:cubicBezTo>
                  <a:cubicBezTo>
                    <a:pt x="552129" y="966445"/>
                    <a:pt x="549005" y="979645"/>
                    <a:pt x="556868" y="984887"/>
                  </a:cubicBezTo>
                  <a:cubicBezTo>
                    <a:pt x="569546" y="993339"/>
                    <a:pt x="586750" y="990864"/>
                    <a:pt x="601691" y="993852"/>
                  </a:cubicBezTo>
                  <a:cubicBezTo>
                    <a:pt x="607668" y="999829"/>
                    <a:pt x="611852" y="1008452"/>
                    <a:pt x="619621" y="1011782"/>
                  </a:cubicBezTo>
                  <a:cubicBezTo>
                    <a:pt x="633626" y="1017784"/>
                    <a:pt x="649260" y="1019481"/>
                    <a:pt x="664444" y="1020746"/>
                  </a:cubicBezTo>
                  <a:cubicBezTo>
                    <a:pt x="721103" y="1025467"/>
                    <a:pt x="777997" y="1026723"/>
                    <a:pt x="834774" y="1029711"/>
                  </a:cubicBezTo>
                  <a:cubicBezTo>
                    <a:pt x="846727" y="1035687"/>
                    <a:pt x="860366" y="1039085"/>
                    <a:pt x="870632" y="1047640"/>
                  </a:cubicBezTo>
                  <a:cubicBezTo>
                    <a:pt x="878909" y="1054538"/>
                    <a:pt x="881314" y="1066562"/>
                    <a:pt x="888562" y="1074534"/>
                  </a:cubicBezTo>
                  <a:cubicBezTo>
                    <a:pt x="911304" y="1099550"/>
                    <a:pt x="933234" y="1125967"/>
                    <a:pt x="960280" y="1146252"/>
                  </a:cubicBezTo>
                  <a:cubicBezTo>
                    <a:pt x="1004757" y="1179611"/>
                    <a:pt x="987850" y="1160715"/>
                    <a:pt x="1014068" y="1200040"/>
                  </a:cubicBezTo>
                  <a:cubicBezTo>
                    <a:pt x="1017056" y="1209005"/>
                    <a:pt x="1023327" y="1217489"/>
                    <a:pt x="1023032" y="1226934"/>
                  </a:cubicBezTo>
                  <a:cubicBezTo>
                    <a:pt x="1020319" y="1313756"/>
                    <a:pt x="1018513" y="1401087"/>
                    <a:pt x="1005103" y="1486911"/>
                  </a:cubicBezTo>
                  <a:cubicBezTo>
                    <a:pt x="1003146" y="1499437"/>
                    <a:pt x="986325" y="1504065"/>
                    <a:pt x="978209" y="1513805"/>
                  </a:cubicBezTo>
                  <a:cubicBezTo>
                    <a:pt x="971312" y="1522082"/>
                    <a:pt x="967011" y="1532286"/>
                    <a:pt x="960280" y="1540699"/>
                  </a:cubicBezTo>
                  <a:cubicBezTo>
                    <a:pt x="939196" y="1567054"/>
                    <a:pt x="908889" y="1579841"/>
                    <a:pt x="879597" y="1594487"/>
                  </a:cubicBezTo>
                  <a:cubicBezTo>
                    <a:pt x="873621" y="1600464"/>
                    <a:pt x="868915" y="1608068"/>
                    <a:pt x="861668" y="1612417"/>
                  </a:cubicBezTo>
                  <a:cubicBezTo>
                    <a:pt x="838065" y="1626579"/>
                    <a:pt x="824410" y="1621978"/>
                    <a:pt x="798915" y="1612417"/>
                  </a:cubicBezTo>
                  <a:cubicBezTo>
                    <a:pt x="786402" y="1607724"/>
                    <a:pt x="773931" y="1602255"/>
                    <a:pt x="763056" y="1594487"/>
                  </a:cubicBezTo>
                  <a:cubicBezTo>
                    <a:pt x="752740" y="1587118"/>
                    <a:pt x="745127" y="1576558"/>
                    <a:pt x="736162" y="1567593"/>
                  </a:cubicBezTo>
                  <a:cubicBezTo>
                    <a:pt x="730185" y="1552652"/>
                    <a:pt x="718232" y="1538862"/>
                    <a:pt x="718232" y="1522770"/>
                  </a:cubicBezTo>
                  <a:cubicBezTo>
                    <a:pt x="718232" y="1371149"/>
                    <a:pt x="721952" y="1364455"/>
                    <a:pt x="745127" y="1271758"/>
                  </a:cubicBezTo>
                  <a:cubicBezTo>
                    <a:pt x="748115" y="1247852"/>
                    <a:pt x="747168" y="1223116"/>
                    <a:pt x="754091" y="1200040"/>
                  </a:cubicBezTo>
                  <a:cubicBezTo>
                    <a:pt x="756520" y="1191944"/>
                    <a:pt x="766741" y="1188711"/>
                    <a:pt x="772021" y="1182111"/>
                  </a:cubicBezTo>
                  <a:cubicBezTo>
                    <a:pt x="778752" y="1173698"/>
                    <a:pt x="783219" y="1163630"/>
                    <a:pt x="789950" y="1155217"/>
                  </a:cubicBezTo>
                  <a:cubicBezTo>
                    <a:pt x="795230" y="1148617"/>
                    <a:pt x="802469" y="1143780"/>
                    <a:pt x="807880" y="1137287"/>
                  </a:cubicBezTo>
                  <a:cubicBezTo>
                    <a:pt x="817445" y="1125809"/>
                    <a:pt x="824209" y="1111994"/>
                    <a:pt x="834774" y="1101429"/>
                  </a:cubicBezTo>
                  <a:cubicBezTo>
                    <a:pt x="905283" y="1030920"/>
                    <a:pt x="815141" y="1144711"/>
                    <a:pt x="888562" y="1056605"/>
                  </a:cubicBezTo>
                  <a:cubicBezTo>
                    <a:pt x="925914" y="1011782"/>
                    <a:pt x="884079" y="1044652"/>
                    <a:pt x="933385" y="1011782"/>
                  </a:cubicBezTo>
                  <a:cubicBezTo>
                    <a:pt x="936373" y="1002817"/>
                    <a:pt x="933576" y="988397"/>
                    <a:pt x="942350" y="984887"/>
                  </a:cubicBezTo>
                  <a:cubicBezTo>
                    <a:pt x="953790" y="980311"/>
                    <a:pt x="966012" y="992110"/>
                    <a:pt x="978209" y="993852"/>
                  </a:cubicBezTo>
                  <a:cubicBezTo>
                    <a:pt x="1007939" y="998099"/>
                    <a:pt x="1037974" y="999829"/>
                    <a:pt x="1067856" y="1002817"/>
                  </a:cubicBezTo>
                  <a:cubicBezTo>
                    <a:pt x="1099096" y="1013231"/>
                    <a:pt x="1117419" y="1017930"/>
                    <a:pt x="1148538" y="1038676"/>
                  </a:cubicBezTo>
                  <a:cubicBezTo>
                    <a:pt x="1159087" y="1045708"/>
                    <a:pt x="1165692" y="1057454"/>
                    <a:pt x="1175432" y="1065570"/>
                  </a:cubicBezTo>
                  <a:cubicBezTo>
                    <a:pt x="1183709" y="1072467"/>
                    <a:pt x="1193914" y="1076768"/>
                    <a:pt x="1202327" y="1083499"/>
                  </a:cubicBezTo>
                  <a:cubicBezTo>
                    <a:pt x="1208927" y="1088779"/>
                    <a:pt x="1214976" y="1094829"/>
                    <a:pt x="1220256" y="1101429"/>
                  </a:cubicBezTo>
                  <a:cubicBezTo>
                    <a:pt x="1226986" y="1109842"/>
                    <a:pt x="1229772" y="1121593"/>
                    <a:pt x="1238185" y="1128323"/>
                  </a:cubicBezTo>
                  <a:cubicBezTo>
                    <a:pt x="1245564" y="1134226"/>
                    <a:pt x="1256115" y="1134299"/>
                    <a:pt x="1265080" y="1137287"/>
                  </a:cubicBezTo>
                  <a:cubicBezTo>
                    <a:pt x="1277033" y="1146252"/>
                    <a:pt x="1287966" y="1156769"/>
                    <a:pt x="1300938" y="1164182"/>
                  </a:cubicBezTo>
                  <a:cubicBezTo>
                    <a:pt x="1309142" y="1168870"/>
                    <a:pt x="1319729" y="1168284"/>
                    <a:pt x="1327832" y="1173146"/>
                  </a:cubicBezTo>
                  <a:cubicBezTo>
                    <a:pt x="1335080" y="1177495"/>
                    <a:pt x="1340482" y="1184476"/>
                    <a:pt x="1345762" y="1191076"/>
                  </a:cubicBezTo>
                  <a:cubicBezTo>
                    <a:pt x="1365622" y="1215901"/>
                    <a:pt x="1363187" y="1216459"/>
                    <a:pt x="1372656" y="1244864"/>
                  </a:cubicBezTo>
                  <a:cubicBezTo>
                    <a:pt x="1387285" y="1361890"/>
                    <a:pt x="1373663" y="1276291"/>
                    <a:pt x="1390585" y="1352440"/>
                  </a:cubicBezTo>
                  <a:cubicBezTo>
                    <a:pt x="1396390" y="1378563"/>
                    <a:pt x="1394826" y="1405280"/>
                    <a:pt x="1417480" y="1424158"/>
                  </a:cubicBezTo>
                  <a:cubicBezTo>
                    <a:pt x="1427746" y="1432713"/>
                    <a:pt x="1442219" y="1434674"/>
                    <a:pt x="1453338" y="1442087"/>
                  </a:cubicBezTo>
                  <a:cubicBezTo>
                    <a:pt x="1460371" y="1446776"/>
                    <a:pt x="1465291" y="1454040"/>
                    <a:pt x="1471268" y="1460017"/>
                  </a:cubicBezTo>
                  <a:cubicBezTo>
                    <a:pt x="1477244" y="1573570"/>
                    <a:pt x="1470927" y="1688443"/>
                    <a:pt x="1489197" y="1800676"/>
                  </a:cubicBezTo>
                  <a:cubicBezTo>
                    <a:pt x="1492574" y="1821421"/>
                    <a:pt x="1538050" y="1842579"/>
                    <a:pt x="1551950" y="1863429"/>
                  </a:cubicBezTo>
                  <a:cubicBezTo>
                    <a:pt x="1557927" y="1872394"/>
                    <a:pt x="1564534" y="1880968"/>
                    <a:pt x="1569880" y="1890323"/>
                  </a:cubicBezTo>
                  <a:cubicBezTo>
                    <a:pt x="1576510" y="1901926"/>
                    <a:pt x="1579254" y="1915916"/>
                    <a:pt x="1587809" y="1926182"/>
                  </a:cubicBezTo>
                  <a:cubicBezTo>
                    <a:pt x="1594706" y="1934459"/>
                    <a:pt x="1605738" y="1938135"/>
                    <a:pt x="1614703" y="1944111"/>
                  </a:cubicBezTo>
                  <a:cubicBezTo>
                    <a:pt x="1563614" y="2097373"/>
                    <a:pt x="1590440" y="1988766"/>
                    <a:pt x="2009150" y="1962040"/>
                  </a:cubicBezTo>
                  <a:cubicBezTo>
                    <a:pt x="2018407" y="1961449"/>
                    <a:pt x="2043159" y="1919331"/>
                    <a:pt x="2045009" y="1917217"/>
                  </a:cubicBezTo>
                  <a:cubicBezTo>
                    <a:pt x="2058923" y="1901315"/>
                    <a:pt x="2080382" y="1891292"/>
                    <a:pt x="2089832" y="1872393"/>
                  </a:cubicBezTo>
                  <a:cubicBezTo>
                    <a:pt x="2114444" y="1823170"/>
                    <a:pt x="2099744" y="1847225"/>
                    <a:pt x="2134656" y="1800676"/>
                  </a:cubicBezTo>
                  <a:cubicBezTo>
                    <a:pt x="2142540" y="1769143"/>
                    <a:pt x="2142800" y="1757083"/>
                    <a:pt x="2161550" y="1728958"/>
                  </a:cubicBezTo>
                  <a:cubicBezTo>
                    <a:pt x="2166238" y="1721925"/>
                    <a:pt x="2171566" y="1713997"/>
                    <a:pt x="2179480" y="1711029"/>
                  </a:cubicBezTo>
                  <a:cubicBezTo>
                    <a:pt x="2196499" y="1704647"/>
                    <a:pt x="2215339" y="1705052"/>
                    <a:pt x="2233268" y="1702064"/>
                  </a:cubicBezTo>
                  <a:cubicBezTo>
                    <a:pt x="2256070" y="1679260"/>
                    <a:pt x="2250873" y="1680678"/>
                    <a:pt x="2287056" y="1666205"/>
                  </a:cubicBezTo>
                  <a:cubicBezTo>
                    <a:pt x="2304603" y="1659186"/>
                    <a:pt x="2321945" y="1648276"/>
                    <a:pt x="2340844" y="1648276"/>
                  </a:cubicBezTo>
                  <a:lnTo>
                    <a:pt x="2439456" y="1648276"/>
                  </a:lnTo>
                </a:path>
              </a:pathLst>
            </a:cu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a:solidFill>
                  <a:srgbClr val="000000"/>
                </a:solidFill>
                <a:latin typeface="Arial"/>
              </a:endParaRPr>
            </a:p>
          </p:txBody>
        </p:sp>
        <p:sp>
          <p:nvSpPr>
            <p:cNvPr id="52" name="Freeform 51"/>
            <p:cNvSpPr/>
            <p:nvPr/>
          </p:nvSpPr>
          <p:spPr>
            <a:xfrm>
              <a:off x="5003612" y="2123065"/>
              <a:ext cx="865188" cy="1506458"/>
            </a:xfrm>
            <a:custGeom>
              <a:avLst/>
              <a:gdLst>
                <a:gd name="connsiteX0" fmla="*/ 170329 w 865684"/>
                <a:gd name="connsiteY0" fmla="*/ 1473 h 1507543"/>
                <a:gd name="connsiteX1" fmla="*/ 268941 w 865684"/>
                <a:gd name="connsiteY1" fmla="*/ 10437 h 1507543"/>
                <a:gd name="connsiteX2" fmla="*/ 277906 w 865684"/>
                <a:gd name="connsiteY2" fmla="*/ 37331 h 1507543"/>
                <a:gd name="connsiteX3" fmla="*/ 268941 w 865684"/>
                <a:gd name="connsiteY3" fmla="*/ 126978 h 1507543"/>
                <a:gd name="connsiteX4" fmla="*/ 224117 w 865684"/>
                <a:gd name="connsiteY4" fmla="*/ 171802 h 1507543"/>
                <a:gd name="connsiteX5" fmla="*/ 188259 w 865684"/>
                <a:gd name="connsiteY5" fmla="*/ 216626 h 1507543"/>
                <a:gd name="connsiteX6" fmla="*/ 125506 w 865684"/>
                <a:gd name="connsiteY6" fmla="*/ 279378 h 1507543"/>
                <a:gd name="connsiteX7" fmla="*/ 107576 w 865684"/>
                <a:gd name="connsiteY7" fmla="*/ 315237 h 1507543"/>
                <a:gd name="connsiteX8" fmla="*/ 62753 w 865684"/>
                <a:gd name="connsiteY8" fmla="*/ 369026 h 1507543"/>
                <a:gd name="connsiteX9" fmla="*/ 53788 w 865684"/>
                <a:gd name="connsiteY9" fmla="*/ 395920 h 1507543"/>
                <a:gd name="connsiteX10" fmla="*/ 35859 w 865684"/>
                <a:gd name="connsiteY10" fmla="*/ 422814 h 1507543"/>
                <a:gd name="connsiteX11" fmla="*/ 17929 w 865684"/>
                <a:gd name="connsiteY11" fmla="*/ 485567 h 1507543"/>
                <a:gd name="connsiteX12" fmla="*/ 0 w 865684"/>
                <a:gd name="connsiteY12" fmla="*/ 512461 h 1507543"/>
                <a:gd name="connsiteX13" fmla="*/ 17929 w 865684"/>
                <a:gd name="connsiteY13" fmla="*/ 637967 h 1507543"/>
                <a:gd name="connsiteX14" fmla="*/ 35859 w 865684"/>
                <a:gd name="connsiteY14" fmla="*/ 664861 h 1507543"/>
                <a:gd name="connsiteX15" fmla="*/ 44823 w 865684"/>
                <a:gd name="connsiteY15" fmla="*/ 691755 h 1507543"/>
                <a:gd name="connsiteX16" fmla="*/ 98611 w 865684"/>
                <a:gd name="connsiteY16" fmla="*/ 718649 h 1507543"/>
                <a:gd name="connsiteX17" fmla="*/ 116541 w 865684"/>
                <a:gd name="connsiteY17" fmla="*/ 745543 h 1507543"/>
                <a:gd name="connsiteX18" fmla="*/ 134470 w 865684"/>
                <a:gd name="connsiteY18" fmla="*/ 763473 h 1507543"/>
                <a:gd name="connsiteX19" fmla="*/ 143435 w 865684"/>
                <a:gd name="connsiteY19" fmla="*/ 808296 h 1507543"/>
                <a:gd name="connsiteX20" fmla="*/ 152400 w 865684"/>
                <a:gd name="connsiteY20" fmla="*/ 835190 h 1507543"/>
                <a:gd name="connsiteX21" fmla="*/ 268941 w 865684"/>
                <a:gd name="connsiteY21" fmla="*/ 844155 h 1507543"/>
                <a:gd name="connsiteX22" fmla="*/ 286870 w 865684"/>
                <a:gd name="connsiteY22" fmla="*/ 880014 h 1507543"/>
                <a:gd name="connsiteX23" fmla="*/ 313764 w 865684"/>
                <a:gd name="connsiteY23" fmla="*/ 888978 h 1507543"/>
                <a:gd name="connsiteX24" fmla="*/ 331694 w 865684"/>
                <a:gd name="connsiteY24" fmla="*/ 906908 h 1507543"/>
                <a:gd name="connsiteX25" fmla="*/ 376517 w 865684"/>
                <a:gd name="connsiteY25" fmla="*/ 915873 h 1507543"/>
                <a:gd name="connsiteX26" fmla="*/ 403411 w 865684"/>
                <a:gd name="connsiteY26" fmla="*/ 924837 h 1507543"/>
                <a:gd name="connsiteX27" fmla="*/ 475129 w 865684"/>
                <a:gd name="connsiteY27" fmla="*/ 942767 h 1507543"/>
                <a:gd name="connsiteX28" fmla="*/ 564776 w 865684"/>
                <a:gd name="connsiteY28" fmla="*/ 915873 h 1507543"/>
                <a:gd name="connsiteX29" fmla="*/ 591670 w 865684"/>
                <a:gd name="connsiteY29" fmla="*/ 880014 h 1507543"/>
                <a:gd name="connsiteX30" fmla="*/ 627529 w 865684"/>
                <a:gd name="connsiteY30" fmla="*/ 853120 h 1507543"/>
                <a:gd name="connsiteX31" fmla="*/ 690282 w 865684"/>
                <a:gd name="connsiteY31" fmla="*/ 808296 h 1507543"/>
                <a:gd name="connsiteX32" fmla="*/ 708211 w 865684"/>
                <a:gd name="connsiteY32" fmla="*/ 835190 h 1507543"/>
                <a:gd name="connsiteX33" fmla="*/ 735106 w 865684"/>
                <a:gd name="connsiteY33" fmla="*/ 871049 h 1507543"/>
                <a:gd name="connsiteX34" fmla="*/ 753035 w 865684"/>
                <a:gd name="connsiteY34" fmla="*/ 906908 h 1507543"/>
                <a:gd name="connsiteX35" fmla="*/ 744070 w 865684"/>
                <a:gd name="connsiteY35" fmla="*/ 978626 h 1507543"/>
                <a:gd name="connsiteX36" fmla="*/ 708211 w 865684"/>
                <a:gd name="connsiteY36" fmla="*/ 1005520 h 1507543"/>
                <a:gd name="connsiteX37" fmla="*/ 654423 w 865684"/>
                <a:gd name="connsiteY37" fmla="*/ 1032414 h 1507543"/>
                <a:gd name="connsiteX38" fmla="*/ 582706 w 865684"/>
                <a:gd name="connsiteY38" fmla="*/ 1095167 h 1507543"/>
                <a:gd name="connsiteX39" fmla="*/ 546847 w 865684"/>
                <a:gd name="connsiteY39" fmla="*/ 1113096 h 1507543"/>
                <a:gd name="connsiteX40" fmla="*/ 510988 w 865684"/>
                <a:gd name="connsiteY40" fmla="*/ 1265496 h 1507543"/>
                <a:gd name="connsiteX41" fmla="*/ 537882 w 865684"/>
                <a:gd name="connsiteY41" fmla="*/ 1274461 h 1507543"/>
                <a:gd name="connsiteX42" fmla="*/ 636494 w 865684"/>
                <a:gd name="connsiteY42" fmla="*/ 1283426 h 1507543"/>
                <a:gd name="connsiteX43" fmla="*/ 663388 w 865684"/>
                <a:gd name="connsiteY43" fmla="*/ 1301355 h 1507543"/>
                <a:gd name="connsiteX44" fmla="*/ 717176 w 865684"/>
                <a:gd name="connsiteY44" fmla="*/ 1364108 h 1507543"/>
                <a:gd name="connsiteX45" fmla="*/ 753035 w 865684"/>
                <a:gd name="connsiteY45" fmla="*/ 1373073 h 1507543"/>
                <a:gd name="connsiteX46" fmla="*/ 779929 w 865684"/>
                <a:gd name="connsiteY46" fmla="*/ 1391002 h 1507543"/>
                <a:gd name="connsiteX47" fmla="*/ 851647 w 865684"/>
                <a:gd name="connsiteY47" fmla="*/ 1408931 h 1507543"/>
                <a:gd name="connsiteX48" fmla="*/ 860611 w 865684"/>
                <a:gd name="connsiteY48" fmla="*/ 1507543 h 150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65684" h="1507543">
                  <a:moveTo>
                    <a:pt x="170329" y="1473"/>
                  </a:moveTo>
                  <a:cubicBezTo>
                    <a:pt x="203200" y="4461"/>
                    <a:pt x="237628" y="0"/>
                    <a:pt x="268941" y="10437"/>
                  </a:cubicBezTo>
                  <a:cubicBezTo>
                    <a:pt x="277906" y="13425"/>
                    <a:pt x="277906" y="27881"/>
                    <a:pt x="277906" y="37331"/>
                  </a:cubicBezTo>
                  <a:cubicBezTo>
                    <a:pt x="277906" y="67362"/>
                    <a:pt x="280094" y="99095"/>
                    <a:pt x="268941" y="126978"/>
                  </a:cubicBezTo>
                  <a:cubicBezTo>
                    <a:pt x="261093" y="146597"/>
                    <a:pt x="237317" y="155302"/>
                    <a:pt x="224117" y="171802"/>
                  </a:cubicBezTo>
                  <a:cubicBezTo>
                    <a:pt x="212164" y="186743"/>
                    <a:pt x="201188" y="202521"/>
                    <a:pt x="188259" y="216626"/>
                  </a:cubicBezTo>
                  <a:cubicBezTo>
                    <a:pt x="168270" y="238432"/>
                    <a:pt x="138736" y="252919"/>
                    <a:pt x="125506" y="279378"/>
                  </a:cubicBezTo>
                  <a:cubicBezTo>
                    <a:pt x="119529" y="291331"/>
                    <a:pt x="115344" y="304362"/>
                    <a:pt x="107576" y="315237"/>
                  </a:cubicBezTo>
                  <a:cubicBezTo>
                    <a:pt x="74529" y="361502"/>
                    <a:pt x="86468" y="321594"/>
                    <a:pt x="62753" y="369026"/>
                  </a:cubicBezTo>
                  <a:cubicBezTo>
                    <a:pt x="58527" y="377478"/>
                    <a:pt x="58014" y="387468"/>
                    <a:pt x="53788" y="395920"/>
                  </a:cubicBezTo>
                  <a:cubicBezTo>
                    <a:pt x="48970" y="405557"/>
                    <a:pt x="40677" y="413177"/>
                    <a:pt x="35859" y="422814"/>
                  </a:cubicBezTo>
                  <a:cubicBezTo>
                    <a:pt x="18413" y="457707"/>
                    <a:pt x="35164" y="445352"/>
                    <a:pt x="17929" y="485567"/>
                  </a:cubicBezTo>
                  <a:cubicBezTo>
                    <a:pt x="13685" y="495470"/>
                    <a:pt x="5976" y="503496"/>
                    <a:pt x="0" y="512461"/>
                  </a:cubicBezTo>
                  <a:cubicBezTo>
                    <a:pt x="5976" y="554296"/>
                    <a:pt x="8250" y="596830"/>
                    <a:pt x="17929" y="637967"/>
                  </a:cubicBezTo>
                  <a:cubicBezTo>
                    <a:pt x="20397" y="648455"/>
                    <a:pt x="31041" y="655224"/>
                    <a:pt x="35859" y="664861"/>
                  </a:cubicBezTo>
                  <a:cubicBezTo>
                    <a:pt x="40085" y="673313"/>
                    <a:pt x="38920" y="684376"/>
                    <a:pt x="44823" y="691755"/>
                  </a:cubicBezTo>
                  <a:cubicBezTo>
                    <a:pt x="57461" y="707552"/>
                    <a:pt x="80895" y="712744"/>
                    <a:pt x="98611" y="718649"/>
                  </a:cubicBezTo>
                  <a:cubicBezTo>
                    <a:pt x="104588" y="727614"/>
                    <a:pt x="109810" y="737130"/>
                    <a:pt x="116541" y="745543"/>
                  </a:cubicBezTo>
                  <a:cubicBezTo>
                    <a:pt x="121821" y="752143"/>
                    <a:pt x="131141" y="755704"/>
                    <a:pt x="134470" y="763473"/>
                  </a:cubicBezTo>
                  <a:cubicBezTo>
                    <a:pt x="140472" y="777478"/>
                    <a:pt x="139739" y="793514"/>
                    <a:pt x="143435" y="808296"/>
                  </a:cubicBezTo>
                  <a:cubicBezTo>
                    <a:pt x="145727" y="817463"/>
                    <a:pt x="143314" y="832594"/>
                    <a:pt x="152400" y="835190"/>
                  </a:cubicBezTo>
                  <a:cubicBezTo>
                    <a:pt x="189863" y="845894"/>
                    <a:pt x="230094" y="841167"/>
                    <a:pt x="268941" y="844155"/>
                  </a:cubicBezTo>
                  <a:cubicBezTo>
                    <a:pt x="274917" y="856108"/>
                    <a:pt x="277420" y="870564"/>
                    <a:pt x="286870" y="880014"/>
                  </a:cubicBezTo>
                  <a:cubicBezTo>
                    <a:pt x="293552" y="886696"/>
                    <a:pt x="305661" y="884116"/>
                    <a:pt x="313764" y="888978"/>
                  </a:cubicBezTo>
                  <a:cubicBezTo>
                    <a:pt x="321012" y="893327"/>
                    <a:pt x="323925" y="903578"/>
                    <a:pt x="331694" y="906908"/>
                  </a:cubicBezTo>
                  <a:cubicBezTo>
                    <a:pt x="345699" y="912910"/>
                    <a:pt x="361735" y="912178"/>
                    <a:pt x="376517" y="915873"/>
                  </a:cubicBezTo>
                  <a:cubicBezTo>
                    <a:pt x="385684" y="918165"/>
                    <a:pt x="394294" y="922351"/>
                    <a:pt x="403411" y="924837"/>
                  </a:cubicBezTo>
                  <a:cubicBezTo>
                    <a:pt x="427185" y="931321"/>
                    <a:pt x="475129" y="942767"/>
                    <a:pt x="475129" y="942767"/>
                  </a:cubicBezTo>
                  <a:cubicBezTo>
                    <a:pt x="505011" y="933802"/>
                    <a:pt x="537307" y="930664"/>
                    <a:pt x="564776" y="915873"/>
                  </a:cubicBezTo>
                  <a:cubicBezTo>
                    <a:pt x="577931" y="908789"/>
                    <a:pt x="581105" y="890579"/>
                    <a:pt x="591670" y="880014"/>
                  </a:cubicBezTo>
                  <a:cubicBezTo>
                    <a:pt x="602235" y="869449"/>
                    <a:pt x="616285" y="862959"/>
                    <a:pt x="627529" y="853120"/>
                  </a:cubicBezTo>
                  <a:cubicBezTo>
                    <a:pt x="679888" y="807306"/>
                    <a:pt x="641863" y="824436"/>
                    <a:pt x="690282" y="808296"/>
                  </a:cubicBezTo>
                  <a:cubicBezTo>
                    <a:pt x="696258" y="817261"/>
                    <a:pt x="701949" y="826423"/>
                    <a:pt x="708211" y="835190"/>
                  </a:cubicBezTo>
                  <a:cubicBezTo>
                    <a:pt x="716896" y="847348"/>
                    <a:pt x="727187" y="858379"/>
                    <a:pt x="735106" y="871049"/>
                  </a:cubicBezTo>
                  <a:cubicBezTo>
                    <a:pt x="742189" y="882381"/>
                    <a:pt x="747059" y="894955"/>
                    <a:pt x="753035" y="906908"/>
                  </a:cubicBezTo>
                  <a:cubicBezTo>
                    <a:pt x="750047" y="930814"/>
                    <a:pt x="754039" y="956693"/>
                    <a:pt x="744070" y="978626"/>
                  </a:cubicBezTo>
                  <a:cubicBezTo>
                    <a:pt x="737887" y="992228"/>
                    <a:pt x="720369" y="996836"/>
                    <a:pt x="708211" y="1005520"/>
                  </a:cubicBezTo>
                  <a:cubicBezTo>
                    <a:pt x="677800" y="1027242"/>
                    <a:pt x="687727" y="1021312"/>
                    <a:pt x="654423" y="1032414"/>
                  </a:cubicBezTo>
                  <a:cubicBezTo>
                    <a:pt x="628504" y="1058333"/>
                    <a:pt x="615537" y="1073279"/>
                    <a:pt x="582706" y="1095167"/>
                  </a:cubicBezTo>
                  <a:cubicBezTo>
                    <a:pt x="571587" y="1102580"/>
                    <a:pt x="558800" y="1107120"/>
                    <a:pt x="546847" y="1113096"/>
                  </a:cubicBezTo>
                  <a:cubicBezTo>
                    <a:pt x="489539" y="1170404"/>
                    <a:pt x="478199" y="1158932"/>
                    <a:pt x="510988" y="1265496"/>
                  </a:cubicBezTo>
                  <a:cubicBezTo>
                    <a:pt x="513767" y="1274528"/>
                    <a:pt x="528527" y="1273125"/>
                    <a:pt x="537882" y="1274461"/>
                  </a:cubicBezTo>
                  <a:cubicBezTo>
                    <a:pt x="570556" y="1279129"/>
                    <a:pt x="603623" y="1280438"/>
                    <a:pt x="636494" y="1283426"/>
                  </a:cubicBezTo>
                  <a:cubicBezTo>
                    <a:pt x="645459" y="1289402"/>
                    <a:pt x="655770" y="1293737"/>
                    <a:pt x="663388" y="1301355"/>
                  </a:cubicBezTo>
                  <a:cubicBezTo>
                    <a:pt x="680578" y="1318545"/>
                    <a:pt x="694406" y="1351096"/>
                    <a:pt x="717176" y="1364108"/>
                  </a:cubicBezTo>
                  <a:cubicBezTo>
                    <a:pt x="727874" y="1370221"/>
                    <a:pt x="741082" y="1370085"/>
                    <a:pt x="753035" y="1373073"/>
                  </a:cubicBezTo>
                  <a:cubicBezTo>
                    <a:pt x="762000" y="1379049"/>
                    <a:pt x="770292" y="1386184"/>
                    <a:pt x="779929" y="1391002"/>
                  </a:cubicBezTo>
                  <a:cubicBezTo>
                    <a:pt x="798309" y="1400192"/>
                    <a:pt x="834593" y="1405521"/>
                    <a:pt x="851647" y="1408931"/>
                  </a:cubicBezTo>
                  <a:cubicBezTo>
                    <a:pt x="865684" y="1465083"/>
                    <a:pt x="860611" y="1432469"/>
                    <a:pt x="860611" y="1507543"/>
                  </a:cubicBezTo>
                </a:path>
              </a:pathLst>
            </a:cu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en-US">
                <a:solidFill>
                  <a:srgbClr val="000000"/>
                </a:solidFill>
                <a:latin typeface="Arial"/>
              </a:endParaRPr>
            </a:p>
          </p:txBody>
        </p:sp>
        <p:cxnSp>
          <p:nvCxnSpPr>
            <p:cNvPr id="46" name="Straight Connector 45"/>
            <p:cNvCxnSpPr/>
            <p:nvPr/>
          </p:nvCxnSpPr>
          <p:spPr>
            <a:xfrm>
              <a:off x="5765612" y="2554842"/>
              <a:ext cx="563563" cy="877841"/>
            </a:xfrm>
            <a:prstGeom prst="line">
              <a:avLst/>
            </a:prstGeom>
            <a:ln w="25400">
              <a:solidFill>
                <a:srgbClr val="FFCC66"/>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976625" y="4042251"/>
              <a:ext cx="833437" cy="403204"/>
            </a:xfrm>
            <a:prstGeom prst="line">
              <a:avLst/>
            </a:prstGeom>
            <a:ln w="25400">
              <a:solidFill>
                <a:srgbClr val="FFCC66"/>
              </a:solidFill>
              <a:prstDash val="sysDash"/>
            </a:ln>
          </p:spPr>
          <p:style>
            <a:lnRef idx="1">
              <a:schemeClr val="accent1"/>
            </a:lnRef>
            <a:fillRef idx="0">
              <a:schemeClr val="accent1"/>
            </a:fillRef>
            <a:effectRef idx="0">
              <a:schemeClr val="accent1"/>
            </a:effectRef>
            <a:fontRef idx="minor">
              <a:schemeClr val="tx1"/>
            </a:fontRef>
          </p:style>
        </p:cxnSp>
        <p:sp>
          <p:nvSpPr>
            <p:cNvPr id="17446" name="TextBox 47"/>
            <p:cNvSpPr txBox="1">
              <a:spLocks noChangeArrowheads="1"/>
            </p:cNvSpPr>
            <p:nvPr/>
          </p:nvSpPr>
          <p:spPr bwMode="auto">
            <a:xfrm>
              <a:off x="7063435" y="5450915"/>
              <a:ext cx="954088" cy="27622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200">
                  <a:solidFill>
                    <a:srgbClr val="FFFFFF"/>
                  </a:solidFill>
                  <a:latin typeface="Arial" pitchFamily="34" charset="0"/>
                </a:rPr>
                <a:t>credit: ESA</a:t>
              </a:r>
            </a:p>
          </p:txBody>
        </p:sp>
        <p:sp>
          <p:nvSpPr>
            <p:cNvPr id="17447" name="TextBox 11"/>
            <p:cNvSpPr txBox="1">
              <a:spLocks noChangeArrowheads="1"/>
            </p:cNvSpPr>
            <p:nvPr/>
          </p:nvSpPr>
          <p:spPr bwMode="auto">
            <a:xfrm>
              <a:off x="6203010" y="2922028"/>
              <a:ext cx="2771775" cy="523875"/>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400" b="1">
                  <a:solidFill>
                    <a:srgbClr val="92D050"/>
                  </a:solidFill>
                  <a:latin typeface="Arial" pitchFamily="34" charset="0"/>
                </a:rPr>
                <a:t>Solar Modulation, lower </a:t>
              </a:r>
            </a:p>
            <a:p>
              <a:pPr algn="ctr" eaLnBrk="0" fontAlgn="base" hangingPunct="0">
                <a:spcBef>
                  <a:spcPct val="0"/>
                </a:spcBef>
                <a:spcAft>
                  <a:spcPct val="0"/>
                </a:spcAft>
              </a:pPr>
              <a:r>
                <a:rPr lang="en-US" sz="1400" b="1">
                  <a:solidFill>
                    <a:srgbClr val="92D050"/>
                  </a:solidFill>
                  <a:latin typeface="Arial" pitchFamily="34" charset="0"/>
                </a:rPr>
                <a:t>interstellar cosmic ray spectra</a:t>
              </a:r>
            </a:p>
          </p:txBody>
        </p:sp>
        <p:sp>
          <p:nvSpPr>
            <p:cNvPr id="17448" name="TextBox 10"/>
            <p:cNvSpPr txBox="1">
              <a:spLocks noChangeArrowheads="1"/>
            </p:cNvSpPr>
            <p:nvPr/>
          </p:nvSpPr>
          <p:spPr bwMode="auto">
            <a:xfrm>
              <a:off x="1497660" y="905903"/>
              <a:ext cx="363538" cy="369887"/>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b="1">
                  <a:solidFill>
                    <a:srgbClr val="FFFFFF"/>
                  </a:solidFill>
                  <a:latin typeface="Arial" pitchFamily="34" charset="0"/>
                </a:rPr>
                <a:t>e</a:t>
              </a:r>
              <a:r>
                <a:rPr lang="en-US" b="1" baseline="30000">
                  <a:solidFill>
                    <a:srgbClr val="FFFFFF"/>
                  </a:solidFill>
                  <a:latin typeface="Arial" pitchFamily="34" charset="0"/>
                </a:rPr>
                <a:t>-</a:t>
              </a:r>
            </a:p>
          </p:txBody>
        </p:sp>
        <p:grpSp>
          <p:nvGrpSpPr>
            <p:cNvPr id="10" name="Group 26"/>
            <p:cNvGrpSpPr>
              <a:grpSpLocks/>
            </p:cNvGrpSpPr>
            <p:nvPr/>
          </p:nvGrpSpPr>
          <p:grpSpPr bwMode="auto">
            <a:xfrm rot="1906382">
              <a:off x="1375423" y="1585353"/>
              <a:ext cx="677862" cy="304800"/>
              <a:chOff x="5400664" y="2418801"/>
              <a:chExt cx="677407" cy="305655"/>
            </a:xfrm>
          </p:grpSpPr>
          <p:sp>
            <p:nvSpPr>
              <p:cNvPr id="61" name="Freeform 37"/>
              <p:cNvSpPr>
                <a:spLocks/>
              </p:cNvSpPr>
              <p:nvPr/>
            </p:nvSpPr>
            <p:spPr bwMode="auto">
              <a:xfrm rot="21316469">
                <a:off x="5393306" y="2412841"/>
                <a:ext cx="540974" cy="305639"/>
              </a:xfrm>
              <a:custGeom>
                <a:avLst/>
                <a:gdLst/>
                <a:ahLst/>
                <a:cxnLst>
                  <a:cxn ang="0">
                    <a:pos x="0" y="168"/>
                  </a:cxn>
                  <a:cxn ang="0">
                    <a:pos x="96" y="24"/>
                  </a:cxn>
                  <a:cxn ang="0">
                    <a:pos x="192" y="312"/>
                  </a:cxn>
                  <a:cxn ang="0">
                    <a:pos x="336" y="24"/>
                  </a:cxn>
                  <a:cxn ang="0">
                    <a:pos x="432" y="312"/>
                  </a:cxn>
                  <a:cxn ang="0">
                    <a:pos x="576" y="24"/>
                  </a:cxn>
                  <a:cxn ang="0">
                    <a:pos x="672" y="312"/>
                  </a:cxn>
                  <a:cxn ang="0">
                    <a:pos x="768" y="168"/>
                  </a:cxn>
                </a:cxnLst>
                <a:rect l="0" t="0" r="r" b="b"/>
                <a:pathLst>
                  <a:path w="768" h="336">
                    <a:moveTo>
                      <a:pt x="0" y="168"/>
                    </a:moveTo>
                    <a:cubicBezTo>
                      <a:pt x="32" y="84"/>
                      <a:pt x="64" y="0"/>
                      <a:pt x="96" y="24"/>
                    </a:cubicBezTo>
                    <a:cubicBezTo>
                      <a:pt x="128" y="48"/>
                      <a:pt x="152" y="312"/>
                      <a:pt x="192" y="312"/>
                    </a:cubicBezTo>
                    <a:cubicBezTo>
                      <a:pt x="232" y="312"/>
                      <a:pt x="296" y="24"/>
                      <a:pt x="336" y="24"/>
                    </a:cubicBezTo>
                    <a:cubicBezTo>
                      <a:pt x="376" y="24"/>
                      <a:pt x="392" y="312"/>
                      <a:pt x="432" y="312"/>
                    </a:cubicBezTo>
                    <a:cubicBezTo>
                      <a:pt x="472" y="312"/>
                      <a:pt x="536" y="24"/>
                      <a:pt x="576" y="24"/>
                    </a:cubicBezTo>
                    <a:cubicBezTo>
                      <a:pt x="616" y="24"/>
                      <a:pt x="640" y="288"/>
                      <a:pt x="672" y="312"/>
                    </a:cubicBezTo>
                    <a:cubicBezTo>
                      <a:pt x="704" y="336"/>
                      <a:pt x="736" y="252"/>
                      <a:pt x="768" y="168"/>
                    </a:cubicBezTo>
                  </a:path>
                </a:pathLst>
              </a:custGeom>
              <a:noFill/>
              <a:ln w="38100" cmpd="sng">
                <a:solidFill>
                  <a:srgbClr val="FFC000"/>
                </a:solidFill>
                <a:round/>
                <a:headEnd/>
                <a:tailEnd type="none" w="lg" len="lg"/>
              </a:ln>
              <a:effectLst/>
            </p:spPr>
            <p:txBody>
              <a:bodyPr/>
              <a:lstStyle/>
              <a:p>
                <a:pPr eaLnBrk="0" hangingPunct="0">
                  <a:defRPr/>
                </a:pPr>
                <a:endParaRPr lang="en-US" kern="0">
                  <a:solidFill>
                    <a:sysClr val="windowText" lastClr="000000"/>
                  </a:solidFill>
                  <a:latin typeface="Arial" pitchFamily="34" charset="0"/>
                </a:endParaRPr>
              </a:p>
            </p:txBody>
          </p:sp>
          <p:cxnSp>
            <p:nvCxnSpPr>
              <p:cNvPr id="62" name="Straight Arrow Connector 61"/>
              <p:cNvCxnSpPr/>
              <p:nvPr/>
            </p:nvCxnSpPr>
            <p:spPr>
              <a:xfrm>
                <a:off x="5926120" y="2545504"/>
                <a:ext cx="142779" cy="0"/>
              </a:xfrm>
              <a:prstGeom prst="straightConnector1">
                <a:avLst/>
              </a:prstGeom>
              <a:ln w="38100">
                <a:solidFill>
                  <a:srgbClr val="FFCC66"/>
                </a:solidFill>
                <a:tailEnd type="triangle"/>
              </a:ln>
            </p:spPr>
            <p:style>
              <a:lnRef idx="1">
                <a:schemeClr val="accent1"/>
              </a:lnRef>
              <a:fillRef idx="0">
                <a:schemeClr val="accent1"/>
              </a:fillRef>
              <a:effectRef idx="0">
                <a:schemeClr val="accent1"/>
              </a:effectRef>
              <a:fontRef idx="minor">
                <a:schemeClr val="tx1"/>
              </a:fontRef>
            </p:style>
          </p:cxnSp>
        </p:grpSp>
        <p:sp>
          <p:nvSpPr>
            <p:cNvPr id="63" name="TextBox 14"/>
            <p:cNvSpPr txBox="1">
              <a:spLocks noChangeArrowheads="1"/>
            </p:cNvSpPr>
            <p:nvPr/>
          </p:nvSpPr>
          <p:spPr bwMode="auto">
            <a:xfrm>
              <a:off x="1785752" y="1469049"/>
              <a:ext cx="420687" cy="368281"/>
            </a:xfrm>
            <a:prstGeom prst="rect">
              <a:avLst/>
            </a:prstGeom>
            <a:noFill/>
            <a:ln w="9525">
              <a:noFill/>
              <a:miter lim="800000"/>
              <a:headEnd/>
              <a:tailEnd/>
            </a:ln>
          </p:spPr>
          <p:txBody>
            <a:bodyPr>
              <a:spAutoFit/>
            </a:bodyPr>
            <a:lstStyle/>
            <a:p>
              <a:pPr algn="ctr" eaLnBrk="0" fontAlgn="base" hangingPunct="0">
                <a:spcBef>
                  <a:spcPct val="0"/>
                </a:spcBef>
                <a:spcAft>
                  <a:spcPct val="0"/>
                </a:spcAft>
                <a:defRPr/>
              </a:pPr>
              <a:r>
                <a:rPr lang="en-US" dirty="0" err="1">
                  <a:solidFill>
                    <a:srgbClr val="FFFFFF"/>
                  </a:solidFill>
                  <a:latin typeface="Symbol" pitchFamily="18" charset="2"/>
                </a:rPr>
                <a:t>g</a:t>
              </a:r>
              <a:r>
                <a:rPr lang="en-US" sz="1200" dirty="0" err="1">
                  <a:solidFill>
                    <a:srgbClr val="FFFFFF"/>
                  </a:solidFill>
                  <a:latin typeface="Arial"/>
                </a:rPr>
                <a:t>s</a:t>
              </a:r>
              <a:endParaRPr lang="en-US" sz="1200" baseline="36000" dirty="0">
                <a:solidFill>
                  <a:srgbClr val="FFFFFF"/>
                </a:solidFill>
                <a:latin typeface="Arial" pitchFamily="34" charset="0"/>
              </a:endParaRPr>
            </a:p>
          </p:txBody>
        </p:sp>
      </p:grpSp>
      <p:grpSp>
        <p:nvGrpSpPr>
          <p:cNvPr id="11" name="Group 54"/>
          <p:cNvGrpSpPr>
            <a:grpSpLocks/>
          </p:cNvGrpSpPr>
          <p:nvPr/>
        </p:nvGrpSpPr>
        <p:grpSpPr bwMode="auto">
          <a:xfrm>
            <a:off x="4614236" y="1772818"/>
            <a:ext cx="2495880" cy="2775111"/>
            <a:chOff x="3098118" y="1783972"/>
            <a:chExt cx="2495847" cy="2775957"/>
          </a:xfrm>
        </p:grpSpPr>
        <p:sp>
          <p:nvSpPr>
            <p:cNvPr id="53" name="Oval 52"/>
            <p:cNvSpPr/>
            <p:nvPr/>
          </p:nvSpPr>
          <p:spPr>
            <a:xfrm rot="19854634">
              <a:off x="3423881" y="1783972"/>
              <a:ext cx="2170084" cy="1372018"/>
            </a:xfrm>
            <a:prstGeom prst="ellipse">
              <a:avLst/>
            </a:prstGeom>
            <a:noFill/>
            <a:ln w="73025" cap="flat" cmpd="tri">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endParaRPr>
            </a:p>
          </p:txBody>
        </p:sp>
        <p:sp>
          <p:nvSpPr>
            <p:cNvPr id="54" name="Oval 53"/>
            <p:cNvSpPr/>
            <p:nvPr/>
          </p:nvSpPr>
          <p:spPr>
            <a:xfrm rot="1015487">
              <a:off x="3098118" y="3777138"/>
              <a:ext cx="1395395" cy="782791"/>
            </a:xfrm>
            <a:prstGeom prst="ellipse">
              <a:avLst/>
            </a:prstGeom>
            <a:noFill/>
            <a:ln w="73025" cap="flat" cmpd="tri">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Arial"/>
              </a:endParaRPr>
            </a:p>
          </p:txBody>
        </p:sp>
      </p:grpSp>
    </p:spTree>
    <p:extLst>
      <p:ext uri="{BB962C8B-B14F-4D97-AF65-F5344CB8AC3E}">
        <p14:creationId xmlns:p14="http://schemas.microsoft.com/office/powerpoint/2010/main" val="334588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77813"/>
            <a:ext cx="8294914" cy="798374"/>
          </a:xfrm>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it-IT" sz="2800" dirty="0"/>
              <a:t>Positron fraction</a:t>
            </a: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2541" y="1410835"/>
            <a:ext cx="5040313" cy="5040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8475" y="2087564"/>
            <a:ext cx="3494088" cy="973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p:cNvSpPr txBox="1"/>
          <p:nvPr/>
        </p:nvSpPr>
        <p:spPr>
          <a:xfrm>
            <a:off x="1454260" y="3729040"/>
            <a:ext cx="27867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Arial"/>
              </a:rPr>
              <a:t>ICHEP 2008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Arial"/>
              </a:rPr>
              <a:t>01/08/2008</a:t>
            </a:r>
          </a:p>
        </p:txBody>
      </p:sp>
      <p:sp>
        <p:nvSpPr>
          <p:cNvPr id="3" name="Rettangolo 2"/>
          <p:cNvSpPr/>
          <p:nvPr/>
        </p:nvSpPr>
        <p:spPr>
          <a:xfrm>
            <a:off x="7291969" y="2049224"/>
            <a:ext cx="183069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Arial"/>
              </a:rPr>
              <a:t>Top Ten 2008</a:t>
            </a:r>
          </a:p>
        </p:txBody>
      </p:sp>
      <p:sp>
        <p:nvSpPr>
          <p:cNvPr id="4" name="Rettangolo 3"/>
          <p:cNvSpPr/>
          <p:nvPr/>
        </p:nvSpPr>
        <p:spPr>
          <a:xfrm>
            <a:off x="1668462" y="4800602"/>
            <a:ext cx="2997937"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1" u="none" strike="noStrike" kern="0" cap="none" spc="0" normalizeH="0" baseline="0" noProof="0" dirty="0">
                <a:ln>
                  <a:noFill/>
                </a:ln>
                <a:solidFill>
                  <a:srgbClr val="FFFF00"/>
                </a:solidFill>
                <a:effectLst/>
                <a:uLnTx/>
                <a:uFillTx/>
                <a:latin typeface="Times New Roman" panose="02020603050405020304" pitchFamily="18" charset="0"/>
                <a:ea typeface="MS Gothic" panose="020B0609070205080204" pitchFamily="49" charset="-128"/>
                <a:cs typeface="Times New Roman" panose="02020603050405020304" pitchFamily="18" charset="0"/>
              </a:rPr>
              <a:t>Nature 458, 697, 2009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1" u="none" strike="noStrike" kern="0" cap="none" spc="0" normalizeH="0" baseline="0" noProof="0" dirty="0">
                <a:ln>
                  <a:noFill/>
                </a:ln>
                <a:solidFill>
                  <a:srgbClr val="FFFF00"/>
                </a:solidFill>
                <a:effectLst/>
                <a:uLnTx/>
                <a:uFillTx/>
                <a:latin typeface="Times New Roman" panose="02020603050405020304" pitchFamily="18" charset="0"/>
                <a:ea typeface="MS Gothic" panose="020B0609070205080204" pitchFamily="49" charset="-128"/>
                <a:cs typeface="Times New Roman" panose="02020603050405020304" pitchFamily="18" charset="0"/>
              </a:rPr>
              <a:t>&gt; 2500 citazioni</a:t>
            </a:r>
            <a:r>
              <a:rPr kumimoji="0" lang="it-IT" altLang="it-IT" sz="2400" b="0" i="0" u="none" strike="noStrike" kern="0" cap="none" spc="0" normalizeH="0" baseline="0" noProof="0" dirty="0">
                <a:ln>
                  <a:noFill/>
                </a:ln>
                <a:solidFill>
                  <a:srgbClr val="FFFF00"/>
                </a:solidFill>
                <a:effectLst/>
                <a:uLnTx/>
                <a:uFillTx/>
                <a:latin typeface="Times New Roman" panose="02020603050405020304" pitchFamily="18" charset="0"/>
                <a:ea typeface="MS Gothic" panose="020B0609070205080204" pitchFamily="49" charset="-128"/>
                <a:cs typeface="Times New Roman" panose="02020603050405020304" pitchFamily="18" charset="0"/>
              </a:rPr>
              <a:t> </a:t>
            </a:r>
            <a:endParaRPr kumimoji="0" lang="en-US" sz="2400" b="0" i="0" u="none" strike="noStrike" kern="0" cap="none" spc="0" normalizeH="0" baseline="0" noProof="0" dirty="0">
              <a:ln>
                <a:noFill/>
              </a:ln>
              <a:solidFill>
                <a:srgbClr val="FFFF00"/>
              </a:solidFill>
              <a:effectLst/>
              <a:uLnTx/>
              <a:uFillTx/>
              <a:latin typeface="Verdana"/>
              <a:ea typeface="+mn-ea"/>
              <a:cs typeface="Arial"/>
            </a:endParaRPr>
          </a:p>
        </p:txBody>
      </p:sp>
      <p:sp>
        <p:nvSpPr>
          <p:cNvPr id="5" name="CasellaDiTesto 4"/>
          <p:cNvSpPr txBox="1"/>
          <p:nvPr/>
        </p:nvSpPr>
        <p:spPr>
          <a:xfrm>
            <a:off x="1969661" y="1120210"/>
            <a:ext cx="2395538" cy="461665"/>
          </a:xfrm>
          <a:prstGeom prst="rect">
            <a:avLst/>
          </a:prstGeom>
          <a:noFill/>
        </p:spPr>
        <p:txBody>
          <a:bodyPr wrap="square" rtlCol="0">
            <a:spAutoFit/>
          </a:bodyPr>
          <a:lstStyle/>
          <a:p>
            <a:r>
              <a:rPr lang="en-US" sz="2400" b="1" i="1" dirty="0">
                <a:solidFill>
                  <a:srgbClr val="FFFF00"/>
                </a:solidFill>
                <a:latin typeface="Times New Roman" panose="02020603050405020304" pitchFamily="18" charset="0"/>
                <a:cs typeface="Times New Roman" panose="02020603050405020304" pitchFamily="18" charset="0"/>
              </a:rPr>
              <a:t>PAMELA</a:t>
            </a:r>
          </a:p>
        </p:txBody>
      </p:sp>
    </p:spTree>
    <p:extLst>
      <p:ext uri="{BB962C8B-B14F-4D97-AF65-F5344CB8AC3E}">
        <p14:creationId xmlns:p14="http://schemas.microsoft.com/office/powerpoint/2010/main" val="2134466803"/>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a:spLocks noChangeAspect="1"/>
          </p:cNvSpPr>
          <p:nvPr/>
        </p:nvSpPr>
        <p:spPr>
          <a:xfrm>
            <a:off x="3152775" y="1320498"/>
            <a:ext cx="6305532" cy="4752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a:spLocks noGrp="1"/>
          </p:cNvSpPr>
          <p:nvPr>
            <p:ph type="title"/>
          </p:nvPr>
        </p:nvSpPr>
        <p:spPr>
          <a:xfrm>
            <a:off x="3152775" y="337921"/>
            <a:ext cx="5878830" cy="574040"/>
          </a:xfrm>
          <a:prstGeom prst="rect">
            <a:avLst/>
          </a:prstGeom>
        </p:spPr>
        <p:txBody>
          <a:bodyPr vert="horz" wrap="square" lIns="0" tIns="12700" rIns="0" bIns="0" rtlCol="0">
            <a:spAutoFit/>
          </a:bodyPr>
          <a:lstStyle/>
          <a:p>
            <a:pPr marL="12700" algn="ctr">
              <a:spcBef>
                <a:spcPts val="100"/>
              </a:spcBef>
            </a:pPr>
            <a:r>
              <a:rPr sz="3600" b="0" spc="-5" dirty="0" smtClean="0">
                <a:solidFill>
                  <a:srgbClr val="0070C0"/>
                </a:solidFill>
                <a:latin typeface="Times New Roman" panose="02020603050405020304" pitchFamily="18" charset="0"/>
                <a:cs typeface="Times New Roman" panose="02020603050405020304" pitchFamily="18" charset="0"/>
              </a:rPr>
              <a:t>Positrons</a:t>
            </a:r>
            <a:endParaRPr sz="3600" b="0" dirty="0">
              <a:solidFill>
                <a:srgbClr val="0070C0"/>
              </a:solidFill>
              <a:latin typeface="Times New Roman" panose="02020603050405020304" pitchFamily="18" charset="0"/>
              <a:cs typeface="Times New Roman" panose="02020603050405020304" pitchFamily="18" charset="0"/>
            </a:endParaRPr>
          </a:p>
        </p:txBody>
      </p:sp>
      <p:sp>
        <p:nvSpPr>
          <p:cNvPr id="12" name="object 12"/>
          <p:cNvSpPr/>
          <p:nvPr/>
        </p:nvSpPr>
        <p:spPr>
          <a:xfrm>
            <a:off x="6743570" y="3917947"/>
            <a:ext cx="76200" cy="88900"/>
          </a:xfrm>
          <a:custGeom>
            <a:avLst/>
            <a:gdLst/>
            <a:ahLst/>
            <a:cxnLst/>
            <a:rect l="l" t="t" r="r" b="b"/>
            <a:pathLst>
              <a:path w="76200" h="88900">
                <a:moveTo>
                  <a:pt x="76200" y="0"/>
                </a:moveTo>
                <a:lnTo>
                  <a:pt x="0" y="44450"/>
                </a:lnTo>
                <a:lnTo>
                  <a:pt x="76200" y="88900"/>
                </a:lnTo>
              </a:path>
            </a:pathLst>
          </a:custGeom>
          <a:ln w="127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34827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pic>
        <p:nvPicPr>
          <p:cNvPr id="3" name="Immagine 2"/>
          <p:cNvPicPr>
            <a:picLocks noChangeAspect="1"/>
          </p:cNvPicPr>
          <p:nvPr/>
        </p:nvPicPr>
        <p:blipFill>
          <a:blip r:embed="rId2"/>
          <a:stretch>
            <a:fillRect/>
          </a:stretch>
        </p:blipFill>
        <p:spPr>
          <a:xfrm>
            <a:off x="745499" y="296812"/>
            <a:ext cx="10701001" cy="6264376"/>
          </a:xfrm>
          <a:prstGeom prst="rect">
            <a:avLst/>
          </a:prstGeom>
          <a:solidFill>
            <a:schemeClr val="bg1"/>
          </a:solidFill>
        </p:spPr>
      </p:pic>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9481" y="5255714"/>
            <a:ext cx="1039103" cy="9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4787900" y="6191714"/>
            <a:ext cx="1866900" cy="3487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8048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7074" name="Text Box 2"/>
          <p:cNvSpPr txBox="1">
            <a:spLocks noChangeArrowheads="1"/>
          </p:cNvSpPr>
          <p:nvPr/>
        </p:nvSpPr>
        <p:spPr bwMode="auto">
          <a:xfrm>
            <a:off x="6416675" y="55324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Times" pitchFamily="18" charset="0"/>
              <a:ea typeface="+mn-ea"/>
              <a:cs typeface="Arial"/>
            </a:endParaRPr>
          </a:p>
        </p:txBody>
      </p:sp>
      <p:sp>
        <p:nvSpPr>
          <p:cNvPr id="2947075" name="Rectangle 3"/>
          <p:cNvSpPr>
            <a:spLocks noChangeArrowheads="1"/>
          </p:cNvSpPr>
          <p:nvPr/>
        </p:nvSpPr>
        <p:spPr bwMode="auto">
          <a:xfrm>
            <a:off x="1676400" y="5486400"/>
            <a:ext cx="880745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marR="0" lvl="0" indent="-342900" algn="just" defTabSz="914400" rtl="0" eaLnBrk="1" fontAlgn="base" latinLnBrk="0" hangingPunct="1">
              <a:lnSpc>
                <a:spcPct val="100000"/>
              </a:lnSpc>
              <a:spcBef>
                <a:spcPct val="20000"/>
              </a:spcBef>
              <a:spcAft>
                <a:spcPct val="0"/>
              </a:spcAft>
              <a:buClr>
                <a:srgbClr val="FFFFCC"/>
              </a:buClr>
              <a:buSzPct val="60000"/>
              <a:buFont typeface="Wingdings" pitchFamily="2" charset="2"/>
              <a:buChar char="n"/>
              <a:tabLst/>
              <a:defRPr/>
            </a:pPr>
            <a:r>
              <a:rPr kumimoji="0" 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mn-ea"/>
                <a:cs typeface="Arial"/>
              </a:rPr>
              <a:t>The peripheral stars of the galaxy M63 rotate around the center so fast that they would fly away in space without the presence of additional mass inside the galaxy.  This is indirect evidence for the presence of dark matter</a:t>
            </a:r>
            <a:endPar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mn-ea"/>
              <a:cs typeface="Arial"/>
            </a:endParaRPr>
          </a:p>
        </p:txBody>
      </p:sp>
      <p:sp>
        <p:nvSpPr>
          <p:cNvPr id="2947076" name="Rectangle 4"/>
          <p:cNvSpPr>
            <a:spLocks noGrp="1" noChangeArrowheads="1"/>
          </p:cNvSpPr>
          <p:nvPr>
            <p:ph type="title" idx="4294967295"/>
          </p:nvPr>
        </p:nvSpPr>
        <p:spPr>
          <a:xfrm>
            <a:off x="862885" y="167425"/>
            <a:ext cx="9576515" cy="594575"/>
          </a:xfrm>
        </p:spPr>
        <p:txBody>
          <a:bodyPr/>
          <a:lstStyle/>
          <a:p>
            <a:r>
              <a:rPr lang="en-US" dirty="0">
                <a:solidFill>
                  <a:srgbClr val="FF9900"/>
                </a:solidFill>
                <a:latin typeface="Comic Sans MS" pitchFamily="66" charset="0"/>
              </a:rPr>
              <a:t>What is the Universe made of ?</a:t>
            </a:r>
            <a:endParaRPr lang="en-GB" dirty="0">
              <a:solidFill>
                <a:srgbClr val="FF9900"/>
              </a:solidFill>
              <a:latin typeface="Comic Sans MS" pitchFamily="66" charset="0"/>
            </a:endParaRPr>
          </a:p>
        </p:txBody>
      </p:sp>
      <p:pic>
        <p:nvPicPr>
          <p:cNvPr id="2947077" name="Picture 5" descr="p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8621" y="1484313"/>
            <a:ext cx="5661025" cy="3908425"/>
          </a:xfrm>
          <a:prstGeom prst="rect">
            <a:avLst/>
          </a:prstGeom>
          <a:noFill/>
          <a:extLst>
            <a:ext uri="{909E8E84-426E-40DD-AFC4-6F175D3DCCD1}">
              <a14:hiddenFill xmlns:a14="http://schemas.microsoft.com/office/drawing/2010/main">
                <a:solidFill>
                  <a:srgbClr val="FFFFFF"/>
                </a:solidFill>
              </a14:hiddenFill>
            </a:ext>
          </a:extLst>
        </p:spPr>
      </p:pic>
      <p:pic>
        <p:nvPicPr>
          <p:cNvPr id="2947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484313"/>
            <a:ext cx="3590925" cy="2982912"/>
          </a:xfrm>
          <a:prstGeom prst="rect">
            <a:avLst/>
          </a:prstGeom>
          <a:noFill/>
          <a:extLst>
            <a:ext uri="{909E8E84-426E-40DD-AFC4-6F175D3DCCD1}">
              <a14:hiddenFill xmlns:a14="http://schemas.microsoft.com/office/drawing/2010/main">
                <a:solidFill>
                  <a:srgbClr val="FFFFFF"/>
                </a:solidFill>
              </a14:hiddenFill>
            </a:ext>
          </a:extLst>
        </p:spPr>
      </p:pic>
      <p:sp>
        <p:nvSpPr>
          <p:cNvPr id="2947079" name="Line 7"/>
          <p:cNvSpPr>
            <a:spLocks noChangeShapeType="1"/>
          </p:cNvSpPr>
          <p:nvPr/>
        </p:nvSpPr>
        <p:spPr bwMode="auto">
          <a:xfrm flipH="1" flipV="1">
            <a:off x="3000376" y="3860800"/>
            <a:ext cx="2879725" cy="1728788"/>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Arial" charset="0"/>
              <a:ea typeface="+mn-ea"/>
              <a:cs typeface="Arial"/>
            </a:endParaRPr>
          </a:p>
        </p:txBody>
      </p:sp>
    </p:spTree>
    <p:extLst>
      <p:ext uri="{BB962C8B-B14F-4D97-AF65-F5344CB8AC3E}">
        <p14:creationId xmlns:p14="http://schemas.microsoft.com/office/powerpoint/2010/main" val="285860382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7474" name="Rectangle 2"/>
          <p:cNvSpPr>
            <a:spLocks noChangeArrowheads="1"/>
          </p:cNvSpPr>
          <p:nvPr/>
        </p:nvSpPr>
        <p:spPr bwMode="auto">
          <a:xfrm>
            <a:off x="2135189" y="2420938"/>
            <a:ext cx="8353425" cy="3810000"/>
          </a:xfrm>
          <a:prstGeom prst="rect">
            <a:avLst/>
          </a:prstGeom>
          <a:solidFill>
            <a:schemeClr val="tx1">
              <a:alpha val="39999"/>
            </a:schemeClr>
          </a:solidFill>
          <a:ln w="9525">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pPr>
            <a:endParaRPr lang="en-US" sz="2400" i="1">
              <a:solidFill>
                <a:srgbClr val="FFFFFF"/>
              </a:solidFill>
              <a:latin typeface="Verdana" panose="020B0604030504040204" pitchFamily="34" charset="0"/>
              <a:cs typeface="Arial"/>
            </a:endParaRPr>
          </a:p>
        </p:txBody>
      </p:sp>
      <p:sp>
        <p:nvSpPr>
          <p:cNvPr id="1257475" name="Text Box 3"/>
          <p:cNvSpPr txBox="1">
            <a:spLocks noChangeArrowheads="1"/>
          </p:cNvSpPr>
          <p:nvPr/>
        </p:nvSpPr>
        <p:spPr bwMode="auto">
          <a:xfrm>
            <a:off x="2209800" y="381000"/>
            <a:ext cx="7620000" cy="1739900"/>
          </a:xfrm>
          <a:prstGeom prst="rect">
            <a:avLst/>
          </a:prstGeom>
          <a:noFill/>
          <a:ln>
            <a:noFill/>
          </a:ln>
          <a:effectLst/>
          <a:extLst>
            <a:ext uri="{909E8E84-426E-40DD-AFC4-6F175D3DCCD1}">
              <a14:hiddenFill xmlns:a14="http://schemas.microsoft.com/office/drawing/2010/main">
                <a:solidFill>
                  <a:schemeClr val="tx1">
                    <a:alpha val="39999"/>
                  </a:schemeClr>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it-IT" altLang="it-IT" sz="3600" b="1">
                <a:solidFill>
                  <a:srgbClr val="CCECFF"/>
                </a:solidFill>
                <a:effectLst>
                  <a:outerShdw blurRad="38100" dist="38100" dir="2700000" algn="tl">
                    <a:srgbClr val="000000"/>
                  </a:outerShdw>
                </a:effectLst>
                <a:latin typeface="Garamond" panose="02020404030301010803" pitchFamily="18" charset="0"/>
                <a:ea typeface="MS Gothic" panose="020B0609070205080204" pitchFamily="49" charset="-128"/>
                <a:cs typeface="Arial"/>
              </a:rPr>
              <a:t>Dark Matter</a:t>
            </a:r>
          </a:p>
          <a:p>
            <a:pPr algn="ctr" fontAlgn="base">
              <a:spcBef>
                <a:spcPct val="0"/>
              </a:spcBef>
              <a:spcAft>
                <a:spcPct val="0"/>
              </a:spcAft>
            </a:pPr>
            <a:endParaRPr lang="it-IT" altLang="it-IT" b="1">
              <a:solidFill>
                <a:srgbClr val="CCECFF"/>
              </a:solidFill>
              <a:latin typeface="American Typewriter" charset="0"/>
              <a:ea typeface="MS Gothic" panose="020B0609070205080204" pitchFamily="49" charset="-128"/>
              <a:cs typeface="Arial"/>
            </a:endParaRPr>
          </a:p>
          <a:p>
            <a:pPr algn="ctr" fontAlgn="base">
              <a:spcBef>
                <a:spcPct val="0"/>
              </a:spcBef>
              <a:spcAft>
                <a:spcPct val="0"/>
              </a:spcAft>
            </a:pPr>
            <a:r>
              <a:rPr lang="it-IT" altLang="it-IT">
                <a:solidFill>
                  <a:srgbClr val="CCECFF"/>
                </a:solidFill>
                <a:latin typeface="Verdana" panose="020B0604030504040204" pitchFamily="34" charset="0"/>
                <a:ea typeface="MS Gothic" panose="020B0609070205080204" pitchFamily="49" charset="-128"/>
                <a:cs typeface="Arial"/>
              </a:rPr>
              <a:t>Evidence for the existence of an unseen, “</a:t>
            </a:r>
            <a:r>
              <a:rPr lang="it-IT" altLang="it-IT" i="1">
                <a:solidFill>
                  <a:srgbClr val="CCECFF"/>
                </a:solidFill>
                <a:latin typeface="Verdana" panose="020B0604030504040204" pitchFamily="34" charset="0"/>
                <a:ea typeface="MS Gothic" panose="020B0609070205080204" pitchFamily="49" charset="-128"/>
                <a:cs typeface="Arial"/>
              </a:rPr>
              <a:t>dark</a:t>
            </a:r>
            <a:r>
              <a:rPr lang="it-IT" altLang="it-IT">
                <a:solidFill>
                  <a:srgbClr val="CCECFF"/>
                </a:solidFill>
                <a:latin typeface="Verdana" panose="020B0604030504040204" pitchFamily="34" charset="0"/>
                <a:ea typeface="MS Gothic" panose="020B0609070205080204" pitchFamily="49" charset="-128"/>
                <a:cs typeface="Arial"/>
              </a:rPr>
              <a:t>”, component in the energy density of the Universe comes from several independent observations at different length scales:</a:t>
            </a:r>
            <a:endParaRPr lang="en-GB" altLang="it-IT">
              <a:solidFill>
                <a:srgbClr val="CCECFF"/>
              </a:solidFill>
              <a:latin typeface="Verdana" panose="020B0604030504040204" pitchFamily="34" charset="0"/>
              <a:ea typeface="MS Gothic" panose="020B0609070205080204" pitchFamily="49" charset="-128"/>
              <a:cs typeface="Arial"/>
            </a:endParaRPr>
          </a:p>
        </p:txBody>
      </p:sp>
      <p:sp>
        <p:nvSpPr>
          <p:cNvPr id="1257476" name="Text Box 4"/>
          <p:cNvSpPr txBox="1">
            <a:spLocks noChangeArrowheads="1"/>
          </p:cNvSpPr>
          <p:nvPr/>
        </p:nvSpPr>
        <p:spPr bwMode="auto">
          <a:xfrm>
            <a:off x="2279651" y="2708275"/>
            <a:ext cx="2428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it-IT" altLang="it-IT" sz="1200">
                <a:solidFill>
                  <a:srgbClr val="FFFF00"/>
                </a:solidFill>
                <a:latin typeface="Verdana" panose="020B0604030504040204" pitchFamily="34" charset="0"/>
                <a:ea typeface="MS Gothic" panose="020B0609070205080204" pitchFamily="49" charset="-128"/>
                <a:cs typeface="Arial"/>
              </a:rPr>
              <a:t>Rotation curves of galaxies</a:t>
            </a:r>
            <a:endParaRPr lang="en-GB" altLang="it-IT" sz="1200">
              <a:solidFill>
                <a:srgbClr val="FF0000"/>
              </a:solidFill>
              <a:latin typeface="Verdana" panose="020B0604030504040204" pitchFamily="34" charset="0"/>
              <a:ea typeface="MS Gothic" panose="020B0609070205080204" pitchFamily="49" charset="-128"/>
              <a:cs typeface="Arial"/>
            </a:endParaRPr>
          </a:p>
        </p:txBody>
      </p:sp>
      <p:sp>
        <p:nvSpPr>
          <p:cNvPr id="1257477" name="Text Box 5"/>
          <p:cNvSpPr txBox="1">
            <a:spLocks noChangeArrowheads="1"/>
          </p:cNvSpPr>
          <p:nvPr/>
        </p:nvSpPr>
        <p:spPr bwMode="auto">
          <a:xfrm>
            <a:off x="5707064" y="4292600"/>
            <a:ext cx="8207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pPr>
            <a:r>
              <a:rPr lang="it-IT" altLang="it-IT" sz="1200">
                <a:solidFill>
                  <a:srgbClr val="FFFF00"/>
                </a:solidFill>
                <a:latin typeface="Verdana" panose="020B0604030504040204" pitchFamily="34" charset="0"/>
                <a:ea typeface="MS Gothic" panose="020B0609070205080204" pitchFamily="49" charset="-128"/>
                <a:cs typeface="Arial"/>
              </a:rPr>
              <a:t>Lensing</a:t>
            </a:r>
          </a:p>
        </p:txBody>
      </p:sp>
      <p:sp>
        <p:nvSpPr>
          <p:cNvPr id="1257478" name="Text Box 6"/>
          <p:cNvSpPr txBox="1">
            <a:spLocks noChangeArrowheads="1"/>
          </p:cNvSpPr>
          <p:nvPr/>
        </p:nvSpPr>
        <p:spPr bwMode="auto">
          <a:xfrm>
            <a:off x="7464425" y="2651125"/>
            <a:ext cx="1944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it-IT" altLang="it-IT" sz="1200">
                <a:solidFill>
                  <a:srgbClr val="FFFF00"/>
                </a:solidFill>
                <a:latin typeface="Verdana" panose="020B0604030504040204" pitchFamily="34" charset="0"/>
                <a:ea typeface="MS Gothic" panose="020B0609070205080204" pitchFamily="49" charset="-128"/>
                <a:cs typeface="Arial"/>
              </a:rPr>
              <a:t>Large Scale Structure</a:t>
            </a:r>
          </a:p>
        </p:txBody>
      </p:sp>
      <p:sp>
        <p:nvSpPr>
          <p:cNvPr id="1257479" name="Text Box 7"/>
          <p:cNvSpPr txBox="1">
            <a:spLocks noChangeArrowheads="1"/>
          </p:cNvSpPr>
          <p:nvPr/>
        </p:nvSpPr>
        <p:spPr bwMode="auto">
          <a:xfrm>
            <a:off x="5735638" y="2651125"/>
            <a:ext cx="685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it-IT" altLang="it-IT" sz="1200">
                <a:solidFill>
                  <a:srgbClr val="FFFF00"/>
                </a:solidFill>
                <a:latin typeface="Verdana" panose="020B0604030504040204" pitchFamily="34" charset="0"/>
                <a:ea typeface="MS Gothic" panose="020B0609070205080204" pitchFamily="49" charset="-128"/>
                <a:cs typeface="Arial"/>
              </a:rPr>
              <a:t>CMB</a:t>
            </a:r>
            <a:endParaRPr lang="en-GB" altLang="it-IT" sz="1200">
              <a:solidFill>
                <a:srgbClr val="FFFF00"/>
              </a:solidFill>
              <a:latin typeface="Verdana" panose="020B0604030504040204" pitchFamily="34" charset="0"/>
              <a:ea typeface="MS Gothic" panose="020B0609070205080204" pitchFamily="49" charset="-128"/>
              <a:cs typeface="Arial"/>
            </a:endParaRPr>
          </a:p>
        </p:txBody>
      </p:sp>
      <p:sp>
        <p:nvSpPr>
          <p:cNvPr id="1257480" name="Text Box 8"/>
          <p:cNvSpPr txBox="1">
            <a:spLocks noChangeArrowheads="1"/>
          </p:cNvSpPr>
          <p:nvPr/>
        </p:nvSpPr>
        <p:spPr bwMode="auto">
          <a:xfrm>
            <a:off x="2713038" y="4292600"/>
            <a:ext cx="1511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it-IT" altLang="it-IT" sz="1200">
                <a:solidFill>
                  <a:srgbClr val="FFFF00"/>
                </a:solidFill>
                <a:latin typeface="Verdana" panose="020B0604030504040204" pitchFamily="34" charset="0"/>
                <a:ea typeface="MS Gothic" panose="020B0609070205080204" pitchFamily="49" charset="-128"/>
                <a:cs typeface="Arial"/>
              </a:rPr>
              <a:t>Galaxy clusters</a:t>
            </a:r>
          </a:p>
        </p:txBody>
      </p:sp>
      <p:sp>
        <p:nvSpPr>
          <p:cNvPr id="1257481" name="Text Box 9"/>
          <p:cNvSpPr txBox="1">
            <a:spLocks noChangeArrowheads="1"/>
          </p:cNvSpPr>
          <p:nvPr/>
        </p:nvSpPr>
        <p:spPr bwMode="auto">
          <a:xfrm>
            <a:off x="8077200" y="4251325"/>
            <a:ext cx="8270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pPr>
            <a:r>
              <a:rPr lang="it-IT" altLang="it-IT" sz="1200">
                <a:solidFill>
                  <a:srgbClr val="FFFF00"/>
                </a:solidFill>
                <a:latin typeface="Verdana" panose="020B0604030504040204" pitchFamily="34" charset="0"/>
                <a:ea typeface="MS Gothic" panose="020B0609070205080204" pitchFamily="49" charset="-128"/>
                <a:cs typeface="Arial"/>
              </a:rPr>
              <a:t>SN Ia</a:t>
            </a:r>
          </a:p>
        </p:txBody>
      </p:sp>
      <p:pic>
        <p:nvPicPr>
          <p:cNvPr id="1257482" name="Picture 10" descr="ngc2300o5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556126"/>
            <a:ext cx="1600200" cy="1300163"/>
          </a:xfrm>
          <a:prstGeom prst="rect">
            <a:avLst/>
          </a:prstGeom>
          <a:noFill/>
          <a:extLst>
            <a:ext uri="{909E8E84-426E-40DD-AFC4-6F175D3DCCD1}">
              <a14:hiddenFill xmlns:a14="http://schemas.microsoft.com/office/drawing/2010/main">
                <a:solidFill>
                  <a:srgbClr val="FFFFFF"/>
                </a:solidFill>
              </a14:hiddenFill>
            </a:ext>
          </a:extLst>
        </p:spPr>
      </p:pic>
      <p:pic>
        <p:nvPicPr>
          <p:cNvPr id="1257483" name="Picture 11" descr="cmbsky_map_1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150" y="2886075"/>
            <a:ext cx="2171700" cy="1085850"/>
          </a:xfrm>
          <a:prstGeom prst="rect">
            <a:avLst/>
          </a:prstGeom>
          <a:noFill/>
          <a:extLst>
            <a:ext uri="{909E8E84-426E-40DD-AFC4-6F175D3DCCD1}">
              <a14:hiddenFill xmlns:a14="http://schemas.microsoft.com/office/drawing/2010/main">
                <a:solidFill>
                  <a:schemeClr val="bg1"/>
                </a:solidFill>
              </a14:hiddenFill>
            </a:ext>
          </a:extLst>
        </p:spPr>
      </p:pic>
      <p:pic>
        <p:nvPicPr>
          <p:cNvPr id="1257484" name="Picture 12" descr="gravlen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581525"/>
            <a:ext cx="1676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257485" name="Picture 13" descr="lya">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5863" y="2997200"/>
            <a:ext cx="1676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257486" name="Picture 14" descr="SNIa">
            <a:hlinkClick r:id="rId8" action="ppaction://hlinkpres?slideindex=1&amp;slidetitl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4510088"/>
            <a:ext cx="1676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257487" name="Picture 15">
            <a:hlinkHover r:id="" action="ppaction://noaction" highlightClick="1"/>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40013" y="2997200"/>
            <a:ext cx="1600200"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77583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a:xfrm>
            <a:off x="1935080" y="592606"/>
            <a:ext cx="7772400" cy="1143000"/>
          </a:xfrm>
        </p:spPr>
        <p:txBody>
          <a:bodyPr/>
          <a:lstStyle/>
          <a:p>
            <a:pPr eaLnBrk="1" hangingPunct="1"/>
            <a:r>
              <a:rPr lang="it-IT" altLang="it-IT" sz="4000" dirty="0" err="1" smtClean="0">
                <a:solidFill>
                  <a:srgbClr val="0070C0"/>
                </a:solidFill>
              </a:rPr>
              <a:t>Cosmic</a:t>
            </a:r>
            <a:r>
              <a:rPr lang="it-IT" altLang="it-IT" sz="4000" dirty="0" smtClean="0">
                <a:solidFill>
                  <a:srgbClr val="0070C0"/>
                </a:solidFill>
              </a:rPr>
              <a:t> </a:t>
            </a:r>
            <a:r>
              <a:rPr lang="it-IT" altLang="it-IT" sz="4000" dirty="0" err="1" smtClean="0">
                <a:solidFill>
                  <a:srgbClr val="0070C0"/>
                </a:solidFill>
              </a:rPr>
              <a:t>Rays</a:t>
            </a:r>
            <a:endParaRPr lang="it-IT" altLang="it-IT" sz="4000" dirty="0" smtClean="0">
              <a:solidFill>
                <a:srgbClr val="0070C0"/>
              </a:solidFill>
            </a:endParaRPr>
          </a:p>
        </p:txBody>
      </p:sp>
      <p:sp>
        <p:nvSpPr>
          <p:cNvPr id="874499" name="Rectangle 3"/>
          <p:cNvSpPr>
            <a:spLocks noGrp="1" noChangeArrowheads="1"/>
          </p:cNvSpPr>
          <p:nvPr>
            <p:ph type="body" idx="1"/>
          </p:nvPr>
        </p:nvSpPr>
        <p:spPr>
          <a:xfrm>
            <a:off x="2208213" y="1735606"/>
            <a:ext cx="8459787" cy="5589587"/>
          </a:xfrm>
        </p:spPr>
        <p:txBody>
          <a:bodyPr/>
          <a:lstStyle/>
          <a:p>
            <a:pPr eaLnBrk="1" hangingPunct="1">
              <a:buFontTx/>
              <a:buNone/>
            </a:pPr>
            <a:endParaRPr lang="it-IT" altLang="it-IT" sz="2400" dirty="0"/>
          </a:p>
          <a:p>
            <a:pPr eaLnBrk="1" hangingPunct="1"/>
            <a:r>
              <a:rPr lang="en-US" altLang="it-IT" sz="2400" dirty="0">
                <a:solidFill>
                  <a:srgbClr val="FF0000"/>
                </a:solidFill>
              </a:rPr>
              <a:t>Cosmic rays are one of the main components of the G</a:t>
            </a:r>
            <a:r>
              <a:rPr lang="en-US" altLang="it-IT" sz="2400" dirty="0" smtClean="0">
                <a:solidFill>
                  <a:srgbClr val="FF0000"/>
                </a:solidFill>
              </a:rPr>
              <a:t>alaxy</a:t>
            </a:r>
            <a:endParaRPr lang="en-US" altLang="it-IT" sz="2400" dirty="0">
              <a:solidFill>
                <a:srgbClr val="FF0000"/>
              </a:solidFill>
            </a:endParaRPr>
          </a:p>
          <a:p>
            <a:pPr marL="0" indent="0" eaLnBrk="1" hangingPunct="1">
              <a:buNone/>
            </a:pPr>
            <a:endParaRPr lang="en-US" altLang="it-IT" sz="2400" dirty="0" smtClean="0">
              <a:solidFill>
                <a:srgbClr val="FF0000"/>
              </a:solidFill>
            </a:endParaRPr>
          </a:p>
          <a:p>
            <a:pPr eaLnBrk="1" hangingPunct="1"/>
            <a:r>
              <a:rPr lang="en-US" altLang="it-IT" sz="2400" dirty="0" smtClean="0">
                <a:solidFill>
                  <a:srgbClr val="FF0000"/>
                </a:solidFill>
              </a:rPr>
              <a:t>The </a:t>
            </a:r>
            <a:r>
              <a:rPr lang="en-US" altLang="it-IT" sz="2400" dirty="0">
                <a:solidFill>
                  <a:srgbClr val="FF0000"/>
                </a:solidFill>
              </a:rPr>
              <a:t>energy density of cosmic rays in our galaxy is </a:t>
            </a:r>
            <a:r>
              <a:rPr lang="en-US" altLang="it-IT" sz="2400" dirty="0" smtClean="0">
                <a:solidFill>
                  <a:srgbClr val="FF0000"/>
                </a:solidFill>
              </a:rPr>
              <a:t>about  1eV/cm</a:t>
            </a:r>
            <a:r>
              <a:rPr lang="en-US" altLang="it-IT" sz="2400" baseline="30000" dirty="0" smtClean="0">
                <a:solidFill>
                  <a:srgbClr val="FF0000"/>
                </a:solidFill>
              </a:rPr>
              <a:t>3</a:t>
            </a:r>
            <a:r>
              <a:rPr lang="en-US" altLang="it-IT" sz="2400" dirty="0">
                <a:solidFill>
                  <a:srgbClr val="FF0000"/>
                </a:solidFill>
              </a:rPr>
              <a:t>, the same order of magnitude as the energy density of the </a:t>
            </a:r>
            <a:r>
              <a:rPr lang="en-US" altLang="it-IT" sz="2400" dirty="0" smtClean="0">
                <a:solidFill>
                  <a:srgbClr val="FF0000"/>
                </a:solidFill>
              </a:rPr>
              <a:t>Galaxy's </a:t>
            </a:r>
            <a:r>
              <a:rPr lang="en-US" altLang="it-IT" sz="2400" dirty="0">
                <a:solidFill>
                  <a:srgbClr val="FF0000"/>
                </a:solidFill>
              </a:rPr>
              <a:t>magnetic field and the thermal agitation of interstellar </a:t>
            </a:r>
            <a:r>
              <a:rPr lang="en-US" altLang="it-IT" sz="2400" dirty="0" smtClean="0">
                <a:solidFill>
                  <a:srgbClr val="FF0000"/>
                </a:solidFill>
              </a:rPr>
              <a:t>gas</a:t>
            </a:r>
            <a:endParaRPr lang="en-US" altLang="it-IT" sz="2400" dirty="0">
              <a:solidFill>
                <a:srgbClr val="FF0000"/>
              </a:solidFill>
            </a:endParaRPr>
          </a:p>
          <a:p>
            <a:pPr eaLnBrk="1" hangingPunct="1"/>
            <a:endParaRPr lang="en-US" altLang="it-IT" sz="2400" dirty="0">
              <a:solidFill>
                <a:srgbClr val="FF0000"/>
              </a:solidFill>
            </a:endParaRPr>
          </a:p>
          <a:p>
            <a:pPr eaLnBrk="1" hangingPunct="1"/>
            <a:r>
              <a:rPr lang="en-US" altLang="it-IT" sz="2400" dirty="0">
                <a:solidFill>
                  <a:srgbClr val="FF0000"/>
                </a:solidFill>
              </a:rPr>
              <a:t>How were they discovered?</a:t>
            </a:r>
          </a:p>
        </p:txBody>
      </p:sp>
    </p:spTree>
    <p:extLst>
      <p:ext uri="{BB962C8B-B14F-4D97-AF65-F5344CB8AC3E}">
        <p14:creationId xmlns:p14="http://schemas.microsoft.com/office/powerpoint/2010/main" val="38339301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713" y="1543563"/>
            <a:ext cx="7288500" cy="4644000"/>
          </a:xfrm>
          <a:prstGeom prst="rect">
            <a:avLst/>
          </a:prstGeom>
          <a:solidFill>
            <a:srgbClr val="008000"/>
          </a:solidFill>
          <a:ln>
            <a:noFill/>
          </a:ln>
          <a:effectLst>
            <a:outerShdw blurRad="50800" dist="12700" dir="8100000" algn="ctr" rotWithShape="0">
              <a:srgbClr val="FFFFFF">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022979" name="Text Box 3"/>
          <p:cNvSpPr txBox="1">
            <a:spLocks noChangeArrowheads="1"/>
          </p:cNvSpPr>
          <p:nvPr/>
        </p:nvSpPr>
        <p:spPr bwMode="auto">
          <a:xfrm>
            <a:off x="2652713" y="935550"/>
            <a:ext cx="6426200" cy="552450"/>
          </a:xfrm>
          <a:prstGeom prst="rect">
            <a:avLst/>
          </a:prstGeom>
          <a:gradFill rotWithShape="1">
            <a:gsLst>
              <a:gs pos="0">
                <a:srgbClr val="03D4A8"/>
              </a:gs>
              <a:gs pos="25000">
                <a:srgbClr val="21D6E0"/>
              </a:gs>
              <a:gs pos="75000">
                <a:srgbClr val="0087E6"/>
              </a:gs>
              <a:gs pos="100000">
                <a:srgbClr val="005CBF"/>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defTabSz="685800">
              <a:spcBef>
                <a:spcPct val="20000"/>
              </a:spcBef>
              <a:buChar char="•"/>
              <a:defRPr sz="2400">
                <a:solidFill>
                  <a:schemeClr val="tx1"/>
                </a:solidFill>
                <a:latin typeface="Arial" charset="0"/>
              </a:defRPr>
            </a:lvl1pPr>
            <a:lvl2pPr marL="742950" indent="-285750" defTabSz="685800">
              <a:spcBef>
                <a:spcPct val="20000"/>
              </a:spcBef>
              <a:buChar char="–"/>
              <a:defRPr sz="2100">
                <a:solidFill>
                  <a:schemeClr val="tx1"/>
                </a:solidFill>
                <a:latin typeface="Arial" charset="0"/>
              </a:defRPr>
            </a:lvl2pPr>
            <a:lvl3pPr marL="1143000" indent="-228600" defTabSz="685800">
              <a:spcBef>
                <a:spcPct val="20000"/>
              </a:spcBef>
              <a:buChar char="•"/>
              <a:defRPr>
                <a:solidFill>
                  <a:schemeClr val="tx1"/>
                </a:solidFill>
                <a:latin typeface="Arial" charset="0"/>
              </a:defRPr>
            </a:lvl3pPr>
            <a:lvl4pPr marL="1600200" indent="-228600" defTabSz="685800">
              <a:spcBef>
                <a:spcPct val="20000"/>
              </a:spcBef>
              <a:buChar char="–"/>
              <a:defRPr sz="1500">
                <a:solidFill>
                  <a:schemeClr val="tx1"/>
                </a:solidFill>
                <a:latin typeface="Arial" charset="0"/>
              </a:defRPr>
            </a:lvl4pPr>
            <a:lvl5pPr marL="2057400" indent="-228600" defTabSz="685800">
              <a:spcBef>
                <a:spcPct val="20000"/>
              </a:spcBef>
              <a:buChar char="»"/>
              <a:defRPr sz="1500">
                <a:solidFill>
                  <a:schemeClr val="tx1"/>
                </a:solidFill>
                <a:latin typeface="Arial" charset="0"/>
              </a:defRPr>
            </a:lvl5pPr>
            <a:lvl6pPr marL="2514600" indent="-228600" defTabSz="685800" eaLnBrk="0" fontAlgn="base" hangingPunct="0">
              <a:spcBef>
                <a:spcPct val="20000"/>
              </a:spcBef>
              <a:spcAft>
                <a:spcPct val="0"/>
              </a:spcAft>
              <a:buChar char="»"/>
              <a:defRPr sz="1500">
                <a:solidFill>
                  <a:schemeClr val="tx1"/>
                </a:solidFill>
                <a:latin typeface="Arial" charset="0"/>
              </a:defRPr>
            </a:lvl6pPr>
            <a:lvl7pPr marL="2971800" indent="-228600" defTabSz="685800" eaLnBrk="0" fontAlgn="base" hangingPunct="0">
              <a:spcBef>
                <a:spcPct val="20000"/>
              </a:spcBef>
              <a:spcAft>
                <a:spcPct val="0"/>
              </a:spcAft>
              <a:buChar char="»"/>
              <a:defRPr sz="1500">
                <a:solidFill>
                  <a:schemeClr val="tx1"/>
                </a:solidFill>
                <a:latin typeface="Arial" charset="0"/>
              </a:defRPr>
            </a:lvl7pPr>
            <a:lvl8pPr marL="3429000" indent="-228600" defTabSz="685800" eaLnBrk="0" fontAlgn="base" hangingPunct="0">
              <a:spcBef>
                <a:spcPct val="20000"/>
              </a:spcBef>
              <a:spcAft>
                <a:spcPct val="0"/>
              </a:spcAft>
              <a:buChar char="»"/>
              <a:defRPr sz="1500">
                <a:solidFill>
                  <a:schemeClr val="tx1"/>
                </a:solidFill>
                <a:latin typeface="Arial" charset="0"/>
              </a:defRPr>
            </a:lvl8pPr>
            <a:lvl9pPr marL="3886200" indent="-228600" defTabSz="685800" eaLnBrk="0" fontAlgn="base" hangingPunct="0">
              <a:spcBef>
                <a:spcPct val="20000"/>
              </a:spcBef>
              <a:spcAft>
                <a:spcPct val="0"/>
              </a:spcAft>
              <a:buChar char="»"/>
              <a:defRPr sz="1500">
                <a:solidFill>
                  <a:schemeClr val="tx1"/>
                </a:solidFill>
                <a:latin typeface="Arial" charset="0"/>
              </a:defRPr>
            </a:lvl9p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altLang="it-IT" sz="3000" b="1" i="0" u="none" strike="noStrike" kern="1200" cap="none" spc="0" normalizeH="0" baseline="0" noProof="0" dirty="0">
                <a:ln>
                  <a:noFill/>
                </a:ln>
                <a:solidFill>
                  <a:srgbClr val="000000"/>
                </a:solidFill>
                <a:effectLst/>
                <a:uLnTx/>
                <a:uFillTx/>
                <a:latin typeface="Arial" charset="0"/>
                <a:ea typeface="MS PGothic" charset="-128"/>
                <a:cs typeface="Arial" charset="0"/>
              </a:rPr>
              <a:t>THE UNIVERSE ENERGY BUDGET</a:t>
            </a:r>
          </a:p>
        </p:txBody>
      </p:sp>
      <p:sp>
        <p:nvSpPr>
          <p:cNvPr id="3" name="Rettangolo 2"/>
          <p:cNvSpPr/>
          <p:nvPr/>
        </p:nvSpPr>
        <p:spPr>
          <a:xfrm>
            <a:off x="4562475" y="4009976"/>
            <a:ext cx="1149350" cy="296862"/>
          </a:xfrm>
          <a:prstGeom prst="rect">
            <a:avLst/>
          </a:prstGeom>
          <a:solidFill>
            <a:srgbClr val="B8E4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Arial"/>
                <a:ea typeface="+mn-ea"/>
                <a:cs typeface="+mn-cs"/>
              </a:rPr>
              <a:t>68.3%</a:t>
            </a:r>
          </a:p>
        </p:txBody>
      </p:sp>
      <p:sp>
        <p:nvSpPr>
          <p:cNvPr id="4" name="Rettangolo 3"/>
          <p:cNvSpPr/>
          <p:nvPr/>
        </p:nvSpPr>
        <p:spPr>
          <a:xfrm>
            <a:off x="4518025" y="3513138"/>
            <a:ext cx="831850" cy="496838"/>
          </a:xfrm>
          <a:prstGeom prst="rect">
            <a:avLst/>
          </a:prstGeom>
          <a:solidFill>
            <a:srgbClr val="B8E4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Arial"/>
                <a:ea typeface="+mn-ea"/>
                <a:cs typeface="+mn-cs"/>
              </a:rPr>
              <a:t>26.8%</a:t>
            </a:r>
          </a:p>
        </p:txBody>
      </p:sp>
      <p:sp>
        <p:nvSpPr>
          <p:cNvPr id="6" name="Rettangolo 5"/>
          <p:cNvSpPr/>
          <p:nvPr/>
        </p:nvSpPr>
        <p:spPr>
          <a:xfrm>
            <a:off x="5349875" y="2204160"/>
            <a:ext cx="723900" cy="333602"/>
          </a:xfrm>
          <a:prstGeom prst="rect">
            <a:avLst/>
          </a:prstGeom>
          <a:solidFill>
            <a:srgbClr val="CAEA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860258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6466" name="Picture 2" descr="pg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4" y="360364"/>
            <a:ext cx="8904287" cy="613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3876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62720B-6A47-E541-836B-18EAEDFF50A9}"/>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B085DC-CDE4-4DD9-AF11-496187FAAEBC}" type="slidenum">
              <a:rPr kumimoji="0" lang="en-US" altLang="en-US" sz="105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altLang="en-US" sz="1050" b="0" i="0" u="none" strike="noStrike" kern="1200" cap="none" spc="0" normalizeH="0" baseline="0" noProof="0">
              <a:ln>
                <a:noFill/>
              </a:ln>
              <a:solidFill>
                <a:srgbClr val="000000"/>
              </a:solidFill>
              <a:effectLst/>
              <a:uLnTx/>
              <a:uFillTx/>
              <a:latin typeface="Arial"/>
              <a:ea typeface="+mn-ea"/>
              <a:cs typeface="Arial"/>
            </a:endParaRPr>
          </a:p>
        </p:txBody>
      </p:sp>
      <p:pic>
        <p:nvPicPr>
          <p:cNvPr id="4" name="Picture 3">
            <a:extLst>
              <a:ext uri="{FF2B5EF4-FFF2-40B4-BE49-F238E27FC236}">
                <a16:creationId xmlns:a16="http://schemas.microsoft.com/office/drawing/2014/main" id="{5310295C-18AE-5243-88BB-FD7BB383C696}"/>
              </a:ext>
            </a:extLst>
          </p:cNvPr>
          <p:cNvPicPr>
            <a:picLocks noChangeAspect="1"/>
          </p:cNvPicPr>
          <p:nvPr/>
        </p:nvPicPr>
        <p:blipFill>
          <a:blip r:embed="rId2"/>
          <a:stretch>
            <a:fillRect/>
          </a:stretch>
        </p:blipFill>
        <p:spPr>
          <a:xfrm>
            <a:off x="1784627" y="826244"/>
            <a:ext cx="8196331" cy="6168293"/>
          </a:xfrm>
          <a:prstGeom prst="rect">
            <a:avLst/>
          </a:prstGeom>
        </p:spPr>
      </p:pic>
      <p:sp>
        <p:nvSpPr>
          <p:cNvPr id="5" name="TextBox 4">
            <a:extLst>
              <a:ext uri="{FF2B5EF4-FFF2-40B4-BE49-F238E27FC236}">
                <a16:creationId xmlns:a16="http://schemas.microsoft.com/office/drawing/2014/main" id="{053DD69C-2443-614F-A2E3-3C4B8C6C7AE0}"/>
              </a:ext>
            </a:extLst>
          </p:cNvPr>
          <p:cNvSpPr txBox="1"/>
          <p:nvPr/>
        </p:nvSpPr>
        <p:spPr>
          <a:xfrm>
            <a:off x="0" y="30292"/>
            <a:ext cx="12192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FF0000"/>
                </a:solidFill>
                <a:effectLst/>
                <a:uLnTx/>
                <a:uFillTx/>
                <a:latin typeface="Arial"/>
                <a:ea typeface="+mn-ea"/>
                <a:cs typeface="Arial"/>
              </a:rPr>
              <a:t>	 	     	</a:t>
            </a:r>
            <a:r>
              <a:rPr lang="it-IT" sz="3200" dirty="0">
                <a:solidFill>
                  <a:srgbClr val="0070C0"/>
                </a:solidFill>
                <a:latin typeface="Arial"/>
                <a:cs typeface="Arial"/>
              </a:rPr>
              <a:t>                 DARK </a:t>
            </a:r>
            <a:r>
              <a:rPr lang="it-IT" sz="3200" dirty="0" err="1">
                <a:solidFill>
                  <a:srgbClr val="0070C0"/>
                </a:solidFill>
                <a:latin typeface="Arial"/>
                <a:cs typeface="Arial"/>
              </a:rPr>
              <a:t>Matter</a:t>
            </a:r>
            <a:endParaRPr kumimoji="0" lang="it-IT" sz="3200" b="0" i="0" u="none" strike="noStrike" kern="1200" cap="none" spc="0" normalizeH="0" baseline="0" noProof="0" dirty="0">
              <a:ln>
                <a:noFill/>
              </a:ln>
              <a:solidFill>
                <a:srgbClr val="0070C0"/>
              </a:solidFill>
              <a:effectLst/>
              <a:uLnTx/>
              <a:uFillTx/>
              <a:latin typeface="Arial"/>
              <a:ea typeface="+mn-ea"/>
              <a:cs typeface="Arial"/>
            </a:endParaRPr>
          </a:p>
        </p:txBody>
      </p:sp>
      <p:sp>
        <p:nvSpPr>
          <p:cNvPr id="3" name="Oval 2">
            <a:extLst>
              <a:ext uri="{FF2B5EF4-FFF2-40B4-BE49-F238E27FC236}">
                <a16:creationId xmlns:a16="http://schemas.microsoft.com/office/drawing/2014/main" id="{96BB4F83-F5EC-4B49-BCB6-2B2BB29B004E}"/>
              </a:ext>
            </a:extLst>
          </p:cNvPr>
          <p:cNvSpPr/>
          <p:nvPr/>
        </p:nvSpPr>
        <p:spPr>
          <a:xfrm>
            <a:off x="4566410" y="1743733"/>
            <a:ext cx="2632765" cy="1538356"/>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Arial"/>
              <a:ea typeface="+mn-ea"/>
              <a:cs typeface="Arial"/>
            </a:endParaRPr>
          </a:p>
        </p:txBody>
      </p:sp>
      <p:sp>
        <p:nvSpPr>
          <p:cNvPr id="6" name="TextBox 5">
            <a:extLst>
              <a:ext uri="{FF2B5EF4-FFF2-40B4-BE49-F238E27FC236}">
                <a16:creationId xmlns:a16="http://schemas.microsoft.com/office/drawing/2014/main" id="{F29874EE-4667-CB46-9CDA-98127F0FA27B}"/>
              </a:ext>
            </a:extLst>
          </p:cNvPr>
          <p:cNvSpPr txBox="1"/>
          <p:nvPr/>
        </p:nvSpPr>
        <p:spPr>
          <a:xfrm>
            <a:off x="7768446" y="6078584"/>
            <a:ext cx="30059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B050"/>
                </a:solidFill>
                <a:effectLst/>
                <a:uLnTx/>
                <a:uFillTx/>
                <a:latin typeface="Arial"/>
                <a:ea typeface="+mn-ea"/>
                <a:cs typeface="Arial"/>
              </a:rPr>
              <a:t>No </a:t>
            </a:r>
            <a:r>
              <a:rPr kumimoji="0" lang="it-IT" sz="2400" b="1" i="0" u="none" strike="noStrike" kern="1200" cap="none" spc="0" normalizeH="0" baseline="0" noProof="0" dirty="0" err="1">
                <a:ln>
                  <a:noFill/>
                </a:ln>
                <a:solidFill>
                  <a:srgbClr val="00B050"/>
                </a:solidFill>
                <a:effectLst/>
                <a:uLnTx/>
                <a:uFillTx/>
                <a:latin typeface="Arial"/>
                <a:ea typeface="+mn-ea"/>
                <a:cs typeface="Arial"/>
              </a:rPr>
              <a:t>evidence</a:t>
            </a:r>
            <a:r>
              <a:rPr kumimoji="0" lang="it-IT" sz="2400" b="1" i="0" u="none" strike="noStrike" kern="1200" cap="none" spc="0" normalizeH="0" baseline="0" noProof="0" dirty="0">
                <a:ln>
                  <a:noFill/>
                </a:ln>
                <a:solidFill>
                  <a:srgbClr val="00B050"/>
                </a:solidFill>
                <a:effectLst/>
                <a:uLnTx/>
                <a:uFillTx/>
                <a:latin typeface="Arial"/>
                <a:ea typeface="+mn-ea"/>
                <a:cs typeface="Arial"/>
              </a:rPr>
              <a:t> so far </a:t>
            </a:r>
          </a:p>
        </p:txBody>
      </p:sp>
      <p:sp>
        <p:nvSpPr>
          <p:cNvPr id="7" name="TextBox 6">
            <a:extLst>
              <a:ext uri="{FF2B5EF4-FFF2-40B4-BE49-F238E27FC236}">
                <a16:creationId xmlns:a16="http://schemas.microsoft.com/office/drawing/2014/main" id="{4BF3E38C-DD88-7D45-BB2B-FD52B5E2983B}"/>
              </a:ext>
            </a:extLst>
          </p:cNvPr>
          <p:cNvSpPr txBox="1"/>
          <p:nvPr/>
        </p:nvSpPr>
        <p:spPr>
          <a:xfrm>
            <a:off x="1258050" y="5818217"/>
            <a:ext cx="30059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7030A0"/>
                </a:solidFill>
                <a:effectLst/>
                <a:uLnTx/>
                <a:uFillTx/>
                <a:latin typeface="Arial"/>
                <a:ea typeface="+mn-ea"/>
                <a:cs typeface="Arial"/>
              </a:rPr>
              <a:t>No </a:t>
            </a:r>
            <a:r>
              <a:rPr kumimoji="0" lang="it-IT" sz="2400" b="1" i="0" u="none" strike="noStrike" kern="1200" cap="none" spc="0" normalizeH="0" baseline="0" noProof="0" dirty="0" err="1">
                <a:ln>
                  <a:noFill/>
                </a:ln>
                <a:solidFill>
                  <a:srgbClr val="7030A0"/>
                </a:solidFill>
                <a:effectLst/>
                <a:uLnTx/>
                <a:uFillTx/>
                <a:latin typeface="Arial"/>
                <a:ea typeface="+mn-ea"/>
                <a:cs typeface="Arial"/>
              </a:rPr>
              <a:t>evidence</a:t>
            </a:r>
            <a:r>
              <a:rPr kumimoji="0" lang="it-IT" sz="2400" b="1" i="0" u="none" strike="noStrike" kern="1200" cap="none" spc="0" normalizeH="0" baseline="0" noProof="0" dirty="0">
                <a:ln>
                  <a:noFill/>
                </a:ln>
                <a:solidFill>
                  <a:srgbClr val="7030A0"/>
                </a:solidFill>
                <a:effectLst/>
                <a:uLnTx/>
                <a:uFillTx/>
                <a:latin typeface="Arial"/>
                <a:ea typeface="+mn-ea"/>
                <a:cs typeface="Arial"/>
              </a:rPr>
              <a:t> so far </a:t>
            </a:r>
          </a:p>
        </p:txBody>
      </p:sp>
      <p:cxnSp>
        <p:nvCxnSpPr>
          <p:cNvPr id="9" name="Straight Arrow Connector 8">
            <a:extLst>
              <a:ext uri="{FF2B5EF4-FFF2-40B4-BE49-F238E27FC236}">
                <a16:creationId xmlns:a16="http://schemas.microsoft.com/office/drawing/2014/main" id="{3027AB4D-D02F-144F-9D08-DF61094FF0BA}"/>
              </a:ext>
            </a:extLst>
          </p:cNvPr>
          <p:cNvCxnSpPr>
            <a:cxnSpLocks/>
          </p:cNvCxnSpPr>
          <p:nvPr/>
        </p:nvCxnSpPr>
        <p:spPr>
          <a:xfrm flipH="1" flipV="1">
            <a:off x="6676573" y="5898608"/>
            <a:ext cx="1079863" cy="359953"/>
          </a:xfrm>
          <a:prstGeom prst="straightConnector1">
            <a:avLst/>
          </a:prstGeom>
          <a:ln w="698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1FD40DC-688B-104F-8C75-60B8C07674DD}"/>
              </a:ext>
            </a:extLst>
          </p:cNvPr>
          <p:cNvCxnSpPr>
            <a:cxnSpLocks/>
            <a:stCxn id="7" idx="0"/>
          </p:cNvCxnSpPr>
          <p:nvPr/>
        </p:nvCxnSpPr>
        <p:spPr>
          <a:xfrm flipV="1">
            <a:off x="2595125" y="4818744"/>
            <a:ext cx="214840" cy="999473"/>
          </a:xfrm>
          <a:prstGeom prst="straightConnector1">
            <a:avLst/>
          </a:prstGeom>
          <a:ln w="698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BEDEE41-3E73-0C4D-ADD6-FBA43F14BC7A}"/>
              </a:ext>
            </a:extLst>
          </p:cNvPr>
          <p:cNvSpPr txBox="1"/>
          <p:nvPr/>
        </p:nvSpPr>
        <p:spPr>
          <a:xfrm>
            <a:off x="7967213" y="1881295"/>
            <a:ext cx="82266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srgbClr val="0070C0"/>
                </a:solidFill>
                <a:effectLst/>
                <a:uLnTx/>
                <a:uFillTx/>
                <a:latin typeface="Arial"/>
                <a:ea typeface="+mn-ea"/>
                <a:cs typeface="Arial"/>
              </a:rPr>
              <a:t>Decay</a:t>
            </a:r>
            <a:r>
              <a:rPr kumimoji="0" lang="it-IT" sz="1600" b="0" i="0" u="none" strike="noStrike" kern="1200" cap="none" spc="0" normalizeH="0" baseline="0" noProof="0" dirty="0">
                <a:ln>
                  <a:noFill/>
                </a:ln>
                <a:solidFill>
                  <a:srgbClr val="0070C0"/>
                </a:solidFill>
                <a:effectLst/>
                <a:uLnTx/>
                <a:uFillTx/>
                <a:latin typeface="Arial"/>
                <a:ea typeface="+mn-ea"/>
                <a:cs typeface="Arial"/>
              </a:rPr>
              <a:t> </a:t>
            </a:r>
          </a:p>
        </p:txBody>
      </p:sp>
      <p:pic>
        <p:nvPicPr>
          <p:cNvPr id="17" name="Picture 16">
            <a:extLst>
              <a:ext uri="{FF2B5EF4-FFF2-40B4-BE49-F238E27FC236}">
                <a16:creationId xmlns:a16="http://schemas.microsoft.com/office/drawing/2014/main" id="{84B02203-DEAE-4F45-89E6-727CDA4119D3}"/>
              </a:ext>
            </a:extLst>
          </p:cNvPr>
          <p:cNvPicPr>
            <a:picLocks noChangeAspect="1"/>
          </p:cNvPicPr>
          <p:nvPr/>
        </p:nvPicPr>
        <p:blipFill>
          <a:blip r:embed="rId3"/>
          <a:stretch>
            <a:fillRect/>
          </a:stretch>
        </p:blipFill>
        <p:spPr>
          <a:xfrm>
            <a:off x="7725752" y="2287360"/>
            <a:ext cx="1568368" cy="359953"/>
          </a:xfrm>
          <a:prstGeom prst="rect">
            <a:avLst/>
          </a:prstGeom>
        </p:spPr>
      </p:pic>
      <p:sp>
        <p:nvSpPr>
          <p:cNvPr id="18" name="Oval 17">
            <a:extLst>
              <a:ext uri="{FF2B5EF4-FFF2-40B4-BE49-F238E27FC236}">
                <a16:creationId xmlns:a16="http://schemas.microsoft.com/office/drawing/2014/main" id="{B475BEA7-EF1B-644B-BB25-0C6BF3BA1EE1}"/>
              </a:ext>
            </a:extLst>
          </p:cNvPr>
          <p:cNvSpPr/>
          <p:nvPr/>
        </p:nvSpPr>
        <p:spPr>
          <a:xfrm>
            <a:off x="7440764" y="1792413"/>
            <a:ext cx="2138345" cy="1107996"/>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FFFFFF"/>
              </a:solidFill>
              <a:effectLst/>
              <a:uLnTx/>
              <a:uFillTx/>
              <a:latin typeface="Arial"/>
              <a:ea typeface="+mn-ea"/>
              <a:cs typeface="Arial"/>
            </a:endParaRPr>
          </a:p>
        </p:txBody>
      </p:sp>
      <p:sp>
        <p:nvSpPr>
          <p:cNvPr id="10" name="Rettangolo 9"/>
          <p:cNvSpPr/>
          <p:nvPr/>
        </p:nvSpPr>
        <p:spPr>
          <a:xfrm>
            <a:off x="5529943" y="2219849"/>
            <a:ext cx="870857" cy="291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7258447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575" y="188914"/>
            <a:ext cx="8972550" cy="66960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3933826" y="1438275"/>
            <a:ext cx="2232025" cy="2873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it-IT" sz="1100" dirty="0">
                <a:solidFill>
                  <a:srgbClr val="FF0000"/>
                </a:solidFill>
                <a:latin typeface="Verdana"/>
                <a:cs typeface="Arial"/>
              </a:rPr>
              <a:t>Phys.Rev.D8:103520,2008</a:t>
            </a:r>
          </a:p>
        </p:txBody>
      </p:sp>
      <p:sp>
        <p:nvSpPr>
          <p:cNvPr id="3" name="Rettangolo 2"/>
          <p:cNvSpPr/>
          <p:nvPr/>
        </p:nvSpPr>
        <p:spPr>
          <a:xfrm>
            <a:off x="8543926" y="1341439"/>
            <a:ext cx="73025" cy="71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sz="2800">
              <a:solidFill>
                <a:srgbClr val="FFFFFF"/>
              </a:solidFill>
              <a:latin typeface="Verdana"/>
              <a:cs typeface="Arial"/>
            </a:endParaRPr>
          </a:p>
        </p:txBody>
      </p:sp>
      <p:sp>
        <p:nvSpPr>
          <p:cNvPr id="4" name="Rettangolo arrotondato 3"/>
          <p:cNvSpPr/>
          <p:nvPr/>
        </p:nvSpPr>
        <p:spPr>
          <a:xfrm>
            <a:off x="7499350" y="1125539"/>
            <a:ext cx="2636838" cy="434975"/>
          </a:xfrm>
          <a:prstGeom prst="roundRect">
            <a:avLst>
              <a:gd name="adj" fmla="val 875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it-IT" sz="1100" dirty="0">
                <a:solidFill>
                  <a:srgbClr val="FF0000"/>
                </a:solidFill>
                <a:latin typeface="Verdana"/>
                <a:cs typeface="Arial"/>
              </a:rPr>
              <a:t>Phys.Rev.D79:103529,2009</a:t>
            </a:r>
          </a:p>
        </p:txBody>
      </p:sp>
    </p:spTree>
    <p:extLst>
      <p:ext uri="{BB962C8B-B14F-4D97-AF65-F5344CB8AC3E}">
        <p14:creationId xmlns:p14="http://schemas.microsoft.com/office/powerpoint/2010/main" val="287309007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4000" b="0" dirty="0">
                <a:solidFill>
                  <a:srgbClr val="0070C0"/>
                </a:solidFill>
                <a:effectLst/>
                <a:latin typeface="Times New Roman" panose="02020603050405020304" pitchFamily="18" charset="0"/>
                <a:cs typeface="Times New Roman" panose="02020603050405020304" pitchFamily="18" charset="0"/>
              </a:rPr>
              <a:t>Positron Ratio</a:t>
            </a:r>
          </a:p>
        </p:txBody>
      </p:sp>
      <p:pic>
        <p:nvPicPr>
          <p:cNvPr id="4" name="Segnaposto contenuto 3"/>
          <p:cNvPicPr>
            <a:picLocks noGrp="1" noChangeAspect="1"/>
          </p:cNvPicPr>
          <p:nvPr>
            <p:ph idx="1"/>
          </p:nvPr>
        </p:nvPicPr>
        <p:blipFill>
          <a:blip r:embed="rId2"/>
          <a:stretch>
            <a:fillRect/>
          </a:stretch>
        </p:blipFill>
        <p:spPr>
          <a:xfrm>
            <a:off x="1760249" y="1622462"/>
            <a:ext cx="8671501" cy="4481438"/>
          </a:xfrm>
          <a:prstGeom prst="rect">
            <a:avLst/>
          </a:prstGeom>
        </p:spPr>
      </p:pic>
    </p:spTree>
    <p:extLst>
      <p:ext uri="{BB962C8B-B14F-4D97-AF65-F5344CB8AC3E}">
        <p14:creationId xmlns:p14="http://schemas.microsoft.com/office/powerpoint/2010/main" val="35981750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en-US" sz="3200" dirty="0">
                <a:solidFill>
                  <a:srgbClr val="0070C0"/>
                </a:solidFill>
                <a:latin typeface="Arial" panose="020B0604020202020204" pitchFamily="34" charset="0"/>
                <a:cs typeface="Arial" panose="020B0604020202020204" pitchFamily="34" charset="0"/>
              </a:rPr>
              <a:t>Electrons    </a:t>
            </a:r>
            <a:r>
              <a:rPr lang="en-US" sz="3200" dirty="0">
                <a:solidFill>
                  <a:srgbClr val="FF0000"/>
                </a:solidFill>
                <a:latin typeface="Arial" panose="020B0604020202020204" pitchFamily="34" charset="0"/>
                <a:cs typeface="Arial" panose="020B0604020202020204" pitchFamily="34" charset="0"/>
              </a:rPr>
              <a:t>                         </a:t>
            </a:r>
            <a:r>
              <a:rPr lang="en-US" sz="3200" dirty="0">
                <a:solidFill>
                  <a:srgbClr val="0070C0"/>
                </a:solidFill>
                <a:latin typeface="Arial" panose="020B0604020202020204" pitchFamily="34" charset="0"/>
                <a:cs typeface="Arial" panose="020B0604020202020204" pitchFamily="34" charset="0"/>
              </a:rPr>
              <a:t>Positrons</a:t>
            </a:r>
          </a:p>
        </p:txBody>
      </p:sp>
      <p:pic>
        <p:nvPicPr>
          <p:cNvPr id="4" name="Segnaposto contenuto 3"/>
          <p:cNvPicPr>
            <a:picLocks noGrp="1" noChangeAspect="1"/>
          </p:cNvPicPr>
          <p:nvPr>
            <p:ph idx="1"/>
          </p:nvPr>
        </p:nvPicPr>
        <p:blipFill>
          <a:blip r:embed="rId2"/>
          <a:stretch>
            <a:fillRect/>
          </a:stretch>
        </p:blipFill>
        <p:spPr>
          <a:xfrm>
            <a:off x="707430" y="1608536"/>
            <a:ext cx="11052714" cy="4752000"/>
          </a:xfrm>
          <a:prstGeom prst="rect">
            <a:avLst/>
          </a:prstGeom>
        </p:spPr>
      </p:pic>
      <p:sp>
        <p:nvSpPr>
          <p:cNvPr id="3" name="Rettangolo 2"/>
          <p:cNvSpPr/>
          <p:nvPr/>
        </p:nvSpPr>
        <p:spPr>
          <a:xfrm>
            <a:off x="7665275" y="6030838"/>
            <a:ext cx="280717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811E17"/>
                </a:solidFill>
                <a:effectLst/>
                <a:uLnTx/>
                <a:uFillTx/>
                <a:latin typeface="Arial" panose="020B0604020202020204" pitchFamily="34" charset="0"/>
                <a:ea typeface="MS Mincho" panose="02020609040205080304" pitchFamily="49" charset="-128"/>
                <a:cs typeface="Arial" panose="020B0604020202020204" pitchFamily="34" charset="0"/>
              </a:rPr>
              <a:t> </a:t>
            </a:r>
            <a:r>
              <a:rPr kumimoji="0" lang="en-US" sz="1400" b="0" i="0" u="none" strike="noStrike" kern="0" cap="none" spc="0" normalizeH="0" baseline="0" noProof="0" dirty="0">
                <a:ln>
                  <a:noFill/>
                </a:ln>
                <a:solidFill>
                  <a:srgbClr val="C00000"/>
                </a:solidFill>
                <a:effectLst/>
                <a:uLnTx/>
                <a:uFillTx/>
                <a:latin typeface="Calibri" panose="020F0502020204030204"/>
                <a:ea typeface="MS Mincho" panose="02020609040205080304" pitchFamily="49" charset="-128"/>
                <a:cs typeface="Arial" panose="020B0604020202020204" pitchFamily="34" charset="0"/>
              </a:rPr>
              <a:t>Phys. Rev. Lett. 122, 041102 (2019)</a:t>
            </a:r>
            <a:endParaRPr kumimoji="0" lang="en-US" sz="1800" b="0" i="0" u="none" strike="noStrike" kern="0" cap="none" spc="0" normalizeH="0" baseline="0" noProof="0" dirty="0">
              <a:ln>
                <a:noFill/>
              </a:ln>
              <a:solidFill>
                <a:srgbClr val="C00000"/>
              </a:solidFill>
              <a:effectLst/>
              <a:uLnTx/>
              <a:uFillTx/>
              <a:latin typeface="Calibri" panose="020F0502020204030204"/>
              <a:ea typeface="+mn-ea"/>
              <a:cs typeface="+mn-cs"/>
            </a:endParaRPr>
          </a:p>
        </p:txBody>
      </p:sp>
      <p:sp>
        <p:nvSpPr>
          <p:cNvPr id="5" name="Rettangolo 4"/>
          <p:cNvSpPr/>
          <p:nvPr/>
        </p:nvSpPr>
        <p:spPr>
          <a:xfrm>
            <a:off x="1290180" y="6134911"/>
            <a:ext cx="343213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00000"/>
                </a:solidFill>
                <a:effectLst/>
                <a:uLnTx/>
                <a:uFillTx/>
                <a:latin typeface="Calibri" panose="020F0502020204030204"/>
                <a:ea typeface="MS Mincho" panose="02020609040205080304" pitchFamily="49" charset="-128"/>
                <a:cs typeface="Arial" panose="020B0604020202020204" pitchFamily="34" charset="0"/>
              </a:rPr>
              <a:t>Phys. Rev. Lett.</a:t>
            </a:r>
            <a:r>
              <a:rPr kumimoji="0" lang="pt-BR" sz="1400" b="1" i="0" u="none" strike="noStrike" kern="1200" cap="none" spc="0" normalizeH="0" baseline="0" noProof="0" dirty="0">
                <a:ln>
                  <a:noFill/>
                </a:ln>
                <a:solidFill>
                  <a:srgbClr val="C00000"/>
                </a:solidFill>
                <a:effectLst/>
                <a:uLnTx/>
                <a:uFillTx/>
                <a:latin typeface="Calibri" panose="020F0502020204030204"/>
                <a:ea typeface="+mn-ea"/>
                <a:cs typeface="+mn-cs"/>
              </a:rPr>
              <a:t> 122, 101101 (Mar. </a:t>
            </a:r>
            <a:r>
              <a:rPr kumimoji="0" lang="pt-BR" sz="1400" b="1" i="0" u="none" strike="noStrike" kern="1200" cap="none" spc="0" normalizeH="0" baseline="0" noProof="0">
                <a:ln>
                  <a:noFill/>
                </a:ln>
                <a:solidFill>
                  <a:srgbClr val="C00000"/>
                </a:solidFill>
                <a:effectLst/>
                <a:uLnTx/>
                <a:uFillTx/>
                <a:latin typeface="Calibri" panose="020F0502020204030204"/>
                <a:ea typeface="+mn-ea"/>
                <a:cs typeface="+mn-cs"/>
              </a:rPr>
              <a:t>2019)</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5958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374B9E-EA61-6F40-97C5-D8E658DD3565}"/>
              </a:ext>
            </a:extLst>
          </p:cNvPr>
          <p:cNvSpPr>
            <a:spLocks noGrp="1"/>
          </p:cNvSpPr>
          <p:nvPr>
            <p:ph type="sldNum"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AFE63785-C676-45EC-8F50-2EE395EE6922}" type="slidenum">
              <a:rPr kumimoji="0" lang="en-US" altLang="en-US" sz="1050" b="0" i="0" u="none" strike="noStrike" kern="1200" cap="none" spc="0" normalizeH="0" baseline="0" noProof="0" smtClean="0">
                <a:ln>
                  <a:noFill/>
                </a:ln>
                <a:solidFill>
                  <a:srgbClr val="000000"/>
                </a:solidFill>
                <a:effectLst/>
                <a:uLnTx/>
                <a:uFillTx/>
                <a:latin typeface="Arial"/>
                <a:ea typeface="+mn-ea"/>
                <a:cs typeface="Arial"/>
              </a:rPr>
              <a:pPr marL="0" marR="0" lvl="0" indent="0" algn="l" defTabSz="685800" rtl="0" eaLnBrk="1" fontAlgn="auto" latinLnBrk="0" hangingPunct="1">
                <a:lnSpc>
                  <a:spcPct val="100000"/>
                </a:lnSpc>
                <a:spcBef>
                  <a:spcPts val="0"/>
                </a:spcBef>
                <a:spcAft>
                  <a:spcPts val="0"/>
                </a:spcAft>
                <a:buClrTx/>
                <a:buSzTx/>
                <a:buFontTx/>
                <a:buNone/>
                <a:tabLst/>
                <a:defRPr/>
              </a:pPr>
              <a:t>36</a:t>
            </a:fld>
            <a:endParaRPr kumimoji="0" lang="en-US" altLang="en-US" sz="1050" b="0" i="0" u="none" strike="noStrike" kern="1200" cap="none" spc="0" normalizeH="0" baseline="0" noProof="0">
              <a:ln>
                <a:noFill/>
              </a:ln>
              <a:solidFill>
                <a:srgbClr val="000000"/>
              </a:solidFill>
              <a:effectLst/>
              <a:uLnTx/>
              <a:uFillTx/>
              <a:latin typeface="Arial"/>
              <a:ea typeface="+mn-ea"/>
              <a:cs typeface="Arial"/>
            </a:endParaRPr>
          </a:p>
        </p:txBody>
      </p:sp>
      <p:pic>
        <p:nvPicPr>
          <p:cNvPr id="3" name="Picture 2">
            <a:extLst>
              <a:ext uri="{FF2B5EF4-FFF2-40B4-BE49-F238E27FC236}">
                <a16:creationId xmlns:a16="http://schemas.microsoft.com/office/drawing/2014/main" id="{CF1D3C07-4622-C44C-B50B-CAA049DF5220}"/>
              </a:ext>
            </a:extLst>
          </p:cNvPr>
          <p:cNvPicPr>
            <a:picLocks noChangeAspect="1"/>
          </p:cNvPicPr>
          <p:nvPr/>
        </p:nvPicPr>
        <p:blipFill>
          <a:blip r:embed="rId2"/>
          <a:stretch>
            <a:fillRect/>
          </a:stretch>
        </p:blipFill>
        <p:spPr>
          <a:xfrm>
            <a:off x="1164535" y="1102344"/>
            <a:ext cx="8170822" cy="4968000"/>
          </a:xfrm>
          <a:prstGeom prst="rect">
            <a:avLst/>
          </a:prstGeom>
        </p:spPr>
      </p:pic>
      <p:sp>
        <p:nvSpPr>
          <p:cNvPr id="4" name="TextBox 3">
            <a:extLst>
              <a:ext uri="{FF2B5EF4-FFF2-40B4-BE49-F238E27FC236}">
                <a16:creationId xmlns:a16="http://schemas.microsoft.com/office/drawing/2014/main" id="{389FC84A-2558-0840-9CAA-C6BC972D8F41}"/>
              </a:ext>
            </a:extLst>
          </p:cNvPr>
          <p:cNvSpPr txBox="1">
            <a:spLocks noChangeArrowheads="1"/>
          </p:cNvSpPr>
          <p:nvPr/>
        </p:nvSpPr>
        <p:spPr bwMode="auto">
          <a:xfrm>
            <a:off x="101601" y="89770"/>
            <a:ext cx="119219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indent="-179388">
              <a:defRPr sz="2800" b="1">
                <a:solidFill>
                  <a:srgbClr val="FF0C0F"/>
                </a:solidFill>
                <a:latin typeface="Arial" charset="0"/>
                <a:ea typeface="ＭＳ Ｐゴシック" charset="0"/>
                <a:cs typeface="ＭＳ Ｐゴシック" charset="0"/>
              </a:defRPr>
            </a:lvl1pPr>
            <a:lvl2pPr>
              <a:defRPr sz="2800" b="1">
                <a:solidFill>
                  <a:srgbClr val="FF0C0F"/>
                </a:solidFill>
                <a:latin typeface="Arial" charset="0"/>
                <a:ea typeface="ＭＳ Ｐゴシック" charset="0"/>
              </a:defRPr>
            </a:lvl2pPr>
            <a:lvl3pPr>
              <a:defRPr sz="2800" b="1">
                <a:solidFill>
                  <a:srgbClr val="FF0C0F"/>
                </a:solidFill>
                <a:latin typeface="Arial" charset="0"/>
                <a:ea typeface="ＭＳ Ｐゴシック" charset="0"/>
              </a:defRPr>
            </a:lvl3pPr>
            <a:lvl4pPr>
              <a:defRPr sz="2800" b="1">
                <a:solidFill>
                  <a:srgbClr val="FF0C0F"/>
                </a:solidFill>
                <a:latin typeface="Arial" charset="0"/>
                <a:ea typeface="ＭＳ Ｐゴシック" charset="0"/>
              </a:defRPr>
            </a:lvl4pPr>
            <a:lvl5pPr>
              <a:defRPr sz="2800" b="1">
                <a:solidFill>
                  <a:srgbClr val="FF0C0F"/>
                </a:solidFill>
                <a:latin typeface="Arial" charset="0"/>
                <a:ea typeface="ＭＳ Ｐゴシック" charset="0"/>
              </a:defRPr>
            </a:lvl5pPr>
            <a:lvl6pPr marL="2276475" indent="1588" eaLnBrk="0" fontAlgn="base" hangingPunct="0">
              <a:spcBef>
                <a:spcPct val="0"/>
              </a:spcBef>
              <a:spcAft>
                <a:spcPct val="0"/>
              </a:spcAft>
              <a:defRPr sz="2800" b="1">
                <a:solidFill>
                  <a:srgbClr val="FF0C0F"/>
                </a:solidFill>
                <a:latin typeface="Arial" charset="0"/>
                <a:ea typeface="ＭＳ Ｐゴシック" charset="0"/>
              </a:defRPr>
            </a:lvl6pPr>
            <a:lvl7pPr marL="2733675" indent="1588" eaLnBrk="0" fontAlgn="base" hangingPunct="0">
              <a:spcBef>
                <a:spcPct val="0"/>
              </a:spcBef>
              <a:spcAft>
                <a:spcPct val="0"/>
              </a:spcAft>
              <a:defRPr sz="2800" b="1">
                <a:solidFill>
                  <a:srgbClr val="FF0C0F"/>
                </a:solidFill>
                <a:latin typeface="Arial" charset="0"/>
                <a:ea typeface="ＭＳ Ｐゴシック" charset="0"/>
              </a:defRPr>
            </a:lvl7pPr>
            <a:lvl8pPr marL="3190875" indent="1588" eaLnBrk="0" fontAlgn="base" hangingPunct="0">
              <a:spcBef>
                <a:spcPct val="0"/>
              </a:spcBef>
              <a:spcAft>
                <a:spcPct val="0"/>
              </a:spcAft>
              <a:defRPr sz="2800" b="1">
                <a:solidFill>
                  <a:srgbClr val="FF0C0F"/>
                </a:solidFill>
                <a:latin typeface="Arial" charset="0"/>
                <a:ea typeface="ＭＳ Ｐゴシック" charset="0"/>
              </a:defRPr>
            </a:lvl8pPr>
            <a:lvl9pPr marL="3648075" indent="1588" eaLnBrk="0" fontAlgn="base" hangingPunct="0">
              <a:spcBef>
                <a:spcPct val="0"/>
              </a:spcBef>
              <a:spcAft>
                <a:spcPct val="0"/>
              </a:spcAft>
              <a:defRPr sz="2800" b="1">
                <a:solidFill>
                  <a:srgbClr val="FF0C0F"/>
                </a:solidFill>
                <a:latin typeface="Arial" charset="0"/>
                <a:ea typeface="ＭＳ Ｐゴシック" charset="0"/>
              </a:defRPr>
            </a:lvl9pPr>
          </a:lstStyle>
          <a:p>
            <a:pPr marL="0" marR="0" lvl="0" indent="-179384"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panose="020B0604020202020204" pitchFamily="34" charset="0"/>
                <a:ea typeface="Tahoma" charset="0"/>
                <a:cs typeface="Arial" panose="020B0604020202020204" pitchFamily="34" charset="0"/>
              </a:rPr>
              <a:t>AMS-02</a:t>
            </a:r>
          </a:p>
        </p:txBody>
      </p:sp>
      <p:sp>
        <p:nvSpPr>
          <p:cNvPr id="6" name="Rectangle 5">
            <a:extLst>
              <a:ext uri="{FF2B5EF4-FFF2-40B4-BE49-F238E27FC236}">
                <a16:creationId xmlns:a16="http://schemas.microsoft.com/office/drawing/2014/main" id="{B803486F-525E-034A-AE4A-84B325EDF4E2}"/>
              </a:ext>
            </a:extLst>
          </p:cNvPr>
          <p:cNvSpPr/>
          <p:nvPr/>
        </p:nvSpPr>
        <p:spPr>
          <a:xfrm>
            <a:off x="5542227" y="6282869"/>
            <a:ext cx="3904536" cy="430887"/>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11E17"/>
                </a:solidFill>
                <a:effectLst/>
                <a:uLnTx/>
                <a:uFillTx/>
                <a:latin typeface="Arial" panose="020B0604020202020204" pitchFamily="34" charset="0"/>
                <a:ea typeface="MS Mincho" panose="02020609040205080304" pitchFamily="49" charset="-128"/>
                <a:cs typeface="Arial" panose="020B0604020202020204" pitchFamily="34" charset="0"/>
              </a:rPr>
              <a:t>AMS Collaboration,  Phys. Rev. Lett. 122, 041102 (2019)</a:t>
            </a:r>
            <a:endParaRPr kumimoji="0" lang="it-IT" sz="24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811E17"/>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8B106AA-6F63-7D40-A962-19F58520CF75}"/>
              </a:ext>
            </a:extLst>
          </p:cNvPr>
          <p:cNvSpPr txBox="1"/>
          <p:nvPr/>
        </p:nvSpPr>
        <p:spPr>
          <a:xfrm>
            <a:off x="2032000" y="5928926"/>
            <a:ext cx="362163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70C0"/>
                </a:solidFill>
                <a:effectLst/>
                <a:uLnTx/>
                <a:uFillTx/>
                <a:latin typeface="Arial"/>
                <a:ea typeface="+mn-ea"/>
                <a:cs typeface="Arial"/>
              </a:rPr>
              <a:t>A </a:t>
            </a:r>
            <a:r>
              <a:rPr kumimoji="0" lang="it-IT" sz="2000" b="1" i="0" u="none" strike="noStrike" kern="1200" cap="none" spc="0" normalizeH="0" baseline="0" noProof="0" dirty="0" err="1">
                <a:ln>
                  <a:noFill/>
                </a:ln>
                <a:solidFill>
                  <a:srgbClr val="0070C0"/>
                </a:solidFill>
                <a:effectLst/>
                <a:uLnTx/>
                <a:uFillTx/>
                <a:latin typeface="Arial"/>
                <a:ea typeface="+mn-ea"/>
                <a:cs typeface="Arial"/>
              </a:rPr>
              <a:t>two</a:t>
            </a:r>
            <a:r>
              <a:rPr kumimoji="0" lang="it-IT" sz="2000" b="1" i="0" u="none" strike="noStrike" kern="1200" cap="none" spc="0" normalizeH="0" baseline="0" noProof="0" dirty="0">
                <a:ln>
                  <a:noFill/>
                </a:ln>
                <a:solidFill>
                  <a:srgbClr val="0070C0"/>
                </a:solidFill>
                <a:effectLst/>
                <a:uLnTx/>
                <a:uFillTx/>
                <a:latin typeface="Arial"/>
                <a:ea typeface="+mn-ea"/>
                <a:cs typeface="Arial"/>
              </a:rPr>
              <a:t> component </a:t>
            </a:r>
            <a:r>
              <a:rPr kumimoji="0" lang="it-IT" sz="2000" b="1" i="0" u="none" strike="noStrike" kern="1200" cap="none" spc="0" normalizeH="0" baseline="0" noProof="0" dirty="0" err="1">
                <a:ln>
                  <a:noFill/>
                </a:ln>
                <a:solidFill>
                  <a:srgbClr val="0070C0"/>
                </a:solidFill>
                <a:effectLst/>
                <a:uLnTx/>
                <a:uFillTx/>
                <a:latin typeface="Arial"/>
                <a:ea typeface="+mn-ea"/>
                <a:cs typeface="Arial"/>
              </a:rPr>
              <a:t>spectrum</a:t>
            </a:r>
            <a:r>
              <a:rPr kumimoji="0" lang="it-IT" sz="2000" b="1" i="0" u="none" strike="noStrike" kern="1200" cap="none" spc="0" normalizeH="0" baseline="0" noProof="0" dirty="0">
                <a:ln>
                  <a:noFill/>
                </a:ln>
                <a:solidFill>
                  <a:srgbClr val="0070C0"/>
                </a:solidFill>
                <a:effectLst/>
                <a:uLnTx/>
                <a:uFillTx/>
                <a:latin typeface="Arial"/>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err="1">
                <a:ln>
                  <a:noFill/>
                </a:ln>
                <a:solidFill>
                  <a:srgbClr val="0070C0"/>
                </a:solidFill>
                <a:effectLst/>
                <a:uLnTx/>
                <a:uFillTx/>
                <a:latin typeface="Arial"/>
                <a:ea typeface="+mn-ea"/>
                <a:cs typeface="Arial"/>
              </a:rPr>
              <a:t>fit</a:t>
            </a:r>
            <a:r>
              <a:rPr kumimoji="0" lang="it-IT" sz="2000" b="1" i="0" u="none" strike="noStrike" kern="1200" cap="none" spc="0" normalizeH="0" baseline="0" noProof="0" dirty="0">
                <a:ln>
                  <a:noFill/>
                </a:ln>
                <a:solidFill>
                  <a:srgbClr val="0070C0"/>
                </a:solidFill>
                <a:effectLst/>
                <a:uLnTx/>
                <a:uFillTx/>
                <a:latin typeface="Arial"/>
                <a:ea typeface="+mn-ea"/>
                <a:cs typeface="Arial"/>
              </a:rPr>
              <a:t> the AMS e+ </a:t>
            </a:r>
            <a:r>
              <a:rPr kumimoji="0" lang="it-IT" sz="2000" b="1" i="0" u="none" strike="noStrike" kern="1200" cap="none" spc="0" normalizeH="0" baseline="0" noProof="0" dirty="0" err="1">
                <a:ln>
                  <a:noFill/>
                </a:ln>
                <a:solidFill>
                  <a:srgbClr val="0070C0"/>
                </a:solidFill>
                <a:effectLst/>
                <a:uLnTx/>
                <a:uFillTx/>
                <a:latin typeface="Arial"/>
                <a:ea typeface="+mn-ea"/>
                <a:cs typeface="Arial"/>
              </a:rPr>
              <a:t>excess</a:t>
            </a:r>
            <a:r>
              <a:rPr kumimoji="0" lang="it-IT" sz="2000" b="1" i="0" u="none" strike="noStrike" kern="1200" cap="none" spc="0" normalizeH="0" baseline="0" noProof="0" dirty="0">
                <a:ln>
                  <a:noFill/>
                </a:ln>
                <a:solidFill>
                  <a:srgbClr val="0070C0"/>
                </a:solidFill>
                <a:effectLst/>
                <a:uLnTx/>
                <a:uFillTx/>
                <a:latin typeface="Arial"/>
                <a:ea typeface="+mn-ea"/>
                <a:cs typeface="Arial"/>
              </a:rPr>
              <a:t>  </a:t>
            </a:r>
          </a:p>
        </p:txBody>
      </p:sp>
    </p:spTree>
    <p:extLst>
      <p:ext uri="{BB962C8B-B14F-4D97-AF65-F5344CB8AC3E}">
        <p14:creationId xmlns:p14="http://schemas.microsoft.com/office/powerpoint/2010/main" val="1963013517"/>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36085" y="593624"/>
            <a:ext cx="10701001" cy="6264376"/>
          </a:xfrm>
          <a:prstGeom prst="rect">
            <a:avLst/>
          </a:prstGeom>
        </p:spPr>
      </p:pic>
      <p:sp>
        <p:nvSpPr>
          <p:cNvPr id="3" name="Rettangolo 2"/>
          <p:cNvSpPr/>
          <p:nvPr/>
        </p:nvSpPr>
        <p:spPr>
          <a:xfrm>
            <a:off x="10374871" y="1039660"/>
            <a:ext cx="962215" cy="663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5" name="Rettangolo 4"/>
          <p:cNvSpPr/>
          <p:nvPr/>
        </p:nvSpPr>
        <p:spPr>
          <a:xfrm>
            <a:off x="6666992" y="6411780"/>
            <a:ext cx="4544834" cy="2974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33" b="0" i="0" u="none" strike="noStrike" kern="1200" cap="none" spc="0" normalizeH="0" baseline="0" noProof="0" dirty="0">
                <a:ln>
                  <a:noFill/>
                </a:ln>
                <a:solidFill>
                  <a:srgbClr val="FFFFFF"/>
                </a:solidFill>
                <a:effectLst/>
                <a:uLnTx/>
                <a:uFillTx/>
                <a:latin typeface="Arial"/>
                <a:ea typeface="+mn-ea"/>
                <a:cs typeface="Arial"/>
              </a:rPr>
              <a:t>Profumo et al.  arXiv:1903.07638v1 [</a:t>
            </a:r>
            <a:r>
              <a:rPr kumimoji="0" lang="it-IT" sz="1333" b="0" i="0" u="none" strike="noStrike" kern="1200" cap="none" spc="0" normalizeH="0" baseline="0" noProof="0" dirty="0" err="1">
                <a:ln>
                  <a:noFill/>
                </a:ln>
                <a:solidFill>
                  <a:srgbClr val="FFFFFF"/>
                </a:solidFill>
                <a:effectLst/>
                <a:uLnTx/>
                <a:uFillTx/>
                <a:latin typeface="Arial"/>
                <a:ea typeface="+mn-ea"/>
                <a:cs typeface="Arial"/>
              </a:rPr>
              <a:t>hep-ph</a:t>
            </a:r>
            <a:r>
              <a:rPr kumimoji="0" lang="it-IT" sz="1333" b="0" i="0" u="none" strike="noStrike" kern="1200" cap="none" spc="0" normalizeH="0" baseline="0" noProof="0" dirty="0">
                <a:ln>
                  <a:noFill/>
                </a:ln>
                <a:solidFill>
                  <a:srgbClr val="FFFFFF"/>
                </a:solidFill>
                <a:effectLst/>
                <a:uLnTx/>
                <a:uFillTx/>
                <a:latin typeface="Arial"/>
                <a:ea typeface="+mn-ea"/>
                <a:cs typeface="Arial"/>
              </a:rPr>
              <a:t>] 18 Mar 2019</a:t>
            </a:r>
          </a:p>
        </p:txBody>
      </p:sp>
    </p:spTree>
    <p:extLst>
      <p:ext uri="{BB962C8B-B14F-4D97-AF65-F5344CB8AC3E}">
        <p14:creationId xmlns:p14="http://schemas.microsoft.com/office/powerpoint/2010/main" val="42796774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2708" y="2302731"/>
            <a:ext cx="10972800" cy="1143000"/>
          </a:xfrm>
        </p:spPr>
        <p:txBody>
          <a:bodyPr>
            <a:normAutofit/>
          </a:bodyPr>
          <a:lstStyle/>
          <a:p>
            <a:r>
              <a:rPr lang="en-US" sz="3600" b="0" dirty="0" smtClean="0">
                <a:effectLst/>
                <a:latin typeface="Times New Roman" panose="02020603050405020304" pitchFamily="18" charset="0"/>
                <a:cs typeface="Times New Roman" panose="02020603050405020304" pitchFamily="18" charset="0"/>
              </a:rPr>
              <a:t>Challenging Dark Matter Interpretation</a:t>
            </a:r>
            <a:endParaRPr lang="en-US" sz="3600" b="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65945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b="0" dirty="0">
                <a:solidFill>
                  <a:srgbClr val="0070C0"/>
                </a:solidFill>
                <a:effectLst/>
                <a:latin typeface="Times New Roman" panose="02020603050405020304" pitchFamily="18" charset="0"/>
                <a:cs typeface="Times New Roman" panose="02020603050405020304" pitchFamily="18" charset="0"/>
              </a:rPr>
              <a:t>Dark Matter Explanation</a:t>
            </a:r>
          </a:p>
        </p:txBody>
      </p:sp>
      <p:sp>
        <p:nvSpPr>
          <p:cNvPr id="5" name="Text Box 1029"/>
          <p:cNvSpPr txBox="1">
            <a:spLocks noChangeArrowheads="1"/>
          </p:cNvSpPr>
          <p:nvPr/>
        </p:nvSpPr>
        <p:spPr bwMode="auto">
          <a:xfrm>
            <a:off x="1908440" y="6305795"/>
            <a:ext cx="3865554" cy="3077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omic Sans MS" panose="030F0702030302020204" pitchFamily="66" charset="0"/>
              </a:rPr>
              <a:t>T. Linden, </a:t>
            </a:r>
            <a:r>
              <a:rPr lang="en-US" sz="1400" dirty="0">
                <a:latin typeface="Comic Sans MS" panose="030F0702030302020204" pitchFamily="66" charset="0"/>
              </a:rPr>
              <a:t>ICRC 2019, Madison, WI</a:t>
            </a:r>
          </a:p>
        </p:txBody>
      </p:sp>
      <p:pic>
        <p:nvPicPr>
          <p:cNvPr id="2" name="Picture 1"/>
          <p:cNvPicPr>
            <a:picLocks noChangeAspect="1"/>
          </p:cNvPicPr>
          <p:nvPr/>
        </p:nvPicPr>
        <p:blipFill>
          <a:blip r:embed="rId2"/>
          <a:stretch>
            <a:fillRect/>
          </a:stretch>
        </p:blipFill>
        <p:spPr>
          <a:xfrm>
            <a:off x="1908440" y="1070662"/>
            <a:ext cx="8158501" cy="4576000"/>
          </a:xfrm>
          <a:prstGeom prst="rect">
            <a:avLst/>
          </a:prstGeom>
        </p:spPr>
      </p:pic>
    </p:spTree>
    <p:extLst>
      <p:ext uri="{BB962C8B-B14F-4D97-AF65-F5344CB8AC3E}">
        <p14:creationId xmlns:p14="http://schemas.microsoft.com/office/powerpoint/2010/main" val="4096328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2" descr="pag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1" y="371476"/>
            <a:ext cx="8893175"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1" y="4508500"/>
            <a:ext cx="1820863"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arrotondato 1"/>
          <p:cNvSpPr/>
          <p:nvPr/>
        </p:nvSpPr>
        <p:spPr>
          <a:xfrm>
            <a:off x="6311900" y="1989139"/>
            <a:ext cx="46038" cy="714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Rettangolo arrotondato 2"/>
          <p:cNvSpPr/>
          <p:nvPr/>
        </p:nvSpPr>
        <p:spPr>
          <a:xfrm>
            <a:off x="6311900" y="1989139"/>
            <a:ext cx="46038" cy="714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Rettangolo arrotondato 3"/>
          <p:cNvSpPr/>
          <p:nvPr/>
        </p:nvSpPr>
        <p:spPr>
          <a:xfrm>
            <a:off x="6284914" y="1992313"/>
            <a:ext cx="122237" cy="2159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5730054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1116106" y="300993"/>
            <a:ext cx="10515599" cy="800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0823" rIns="81646" bIns="40823"/>
          <a:lstStyle>
            <a:lvl1pPr>
              <a:lnSpc>
                <a:spcPct val="94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Droid Sans Fallback" charset="0"/>
                <a:cs typeface="Droid Sans Fallback" charset="0"/>
              </a:defRPr>
            </a:lvl1pPr>
            <a:lvl2pPr>
              <a:lnSpc>
                <a:spcPct val="94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Droid Sans Fallback" charset="0"/>
                <a:cs typeface="Droid Sans Fallback" charset="0"/>
              </a:defRPr>
            </a:lvl2pPr>
            <a:lvl3pPr>
              <a:lnSpc>
                <a:spcPct val="94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Droid Sans Fallback" charset="0"/>
                <a:cs typeface="Droid Sans Fallback" charset="0"/>
              </a:defRPr>
            </a:lvl3pPr>
            <a:lvl4pPr>
              <a:lnSpc>
                <a:spcPct val="94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4pPr>
            <a:lvl5pPr>
              <a:lnSpc>
                <a:spcPct val="94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5pPr>
            <a:lvl6pPr marL="25146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6pPr>
            <a:lvl7pPr marL="29718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7pPr>
            <a:lvl8pPr marL="34290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8pPr>
            <a:lvl9pPr marL="38862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9pPr>
          </a:lstStyle>
          <a:p>
            <a:pPr lvl="0" algn="ctr" defTabSz="407571" fontAlgn="base" hangingPunct="0">
              <a:spcBef>
                <a:spcPct val="0"/>
              </a:spcBef>
              <a:spcAft>
                <a:spcPct val="0"/>
              </a:spcAft>
              <a:buClrTx/>
              <a:defRPr/>
            </a:pPr>
            <a:r>
              <a:rPr kumimoji="0" lang="en-GB" altLang="it-IT" sz="40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PAMELA </a:t>
            </a:r>
            <a:r>
              <a:rPr lang="it-IT" sz="4000" dirty="0" err="1">
                <a:solidFill>
                  <a:srgbClr val="0070C0"/>
                </a:solidFill>
                <a:latin typeface="Times New Roman" panose="02020603050405020304" pitchFamily="18" charset="0"/>
                <a:cs typeface="Times New Roman" panose="02020603050405020304" pitchFamily="18" charset="0"/>
              </a:rPr>
              <a:t>antip</a:t>
            </a:r>
            <a:r>
              <a:rPr lang="it-IT" sz="4000" dirty="0">
                <a:solidFill>
                  <a:srgbClr val="0070C0"/>
                </a:solidFill>
                <a:latin typeface="Times New Roman" panose="02020603050405020304" pitchFamily="18" charset="0"/>
                <a:cs typeface="Times New Roman" panose="02020603050405020304" pitchFamily="18" charset="0"/>
              </a:rPr>
              <a:t>/p   </a:t>
            </a:r>
            <a:r>
              <a:rPr kumimoji="0" lang="en-GB" altLang="it-IT" sz="40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antiproton flux  </a:t>
            </a:r>
            <a:r>
              <a:rPr kumimoji="0" lang="it-IT" sz="40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endParaRPr kumimoji="0" lang="en-GB" altLang="it-IT" sz="40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3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77" y="1217435"/>
            <a:ext cx="5976000" cy="41428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AutoShape 3"/>
          <p:cNvSpPr>
            <a:spLocks noChangeArrowheads="1"/>
          </p:cNvSpPr>
          <p:nvPr/>
        </p:nvSpPr>
        <p:spPr bwMode="auto">
          <a:xfrm>
            <a:off x="1280604" y="5475962"/>
            <a:ext cx="3278144" cy="984885"/>
          </a:xfrm>
          <a:custGeom>
            <a:avLst/>
            <a:gdLst>
              <a:gd name="T0" fmla="*/ 2052638 w 2052638"/>
              <a:gd name="T1" fmla="*/ 495300 h 990600"/>
              <a:gd name="T2" fmla="*/ 1026319 w 2052638"/>
              <a:gd name="T3" fmla="*/ 990600 h 990600"/>
              <a:gd name="T4" fmla="*/ 0 w 2052638"/>
              <a:gd name="T5" fmla="*/ 495300 h 990600"/>
              <a:gd name="T6" fmla="*/ 1026319 w 2052638"/>
              <a:gd name="T7" fmla="*/ 0 h 990600"/>
              <a:gd name="T8" fmla="*/ 0 60000 65536"/>
              <a:gd name="T9" fmla="*/ 5898240 60000 65536"/>
              <a:gd name="T10" fmla="*/ 11796480 60000 65536"/>
              <a:gd name="T11" fmla="*/ 17694720 60000 65536"/>
              <a:gd name="T12" fmla="*/ 0 w 2052638"/>
              <a:gd name="T13" fmla="*/ 0 h 990600"/>
              <a:gd name="T14" fmla="*/ 2052638 w 2052638"/>
              <a:gd name="T15" fmla="*/ 990600 h 990600"/>
            </a:gdLst>
            <a:ahLst/>
            <a:cxnLst>
              <a:cxn ang="T8">
                <a:pos x="T0" y="T1"/>
              </a:cxn>
              <a:cxn ang="T9">
                <a:pos x="T2" y="T3"/>
              </a:cxn>
              <a:cxn ang="T10">
                <a:pos x="T4" y="T5"/>
              </a:cxn>
              <a:cxn ang="T11">
                <a:pos x="T6" y="T7"/>
              </a:cxn>
            </a:cxnLst>
            <a:rect l="T12" t="T13" r="T14" b="T15"/>
            <a:pathLst>
              <a:path w="2052638" h="990600">
                <a:moveTo>
                  <a:pt x="0" y="0"/>
                </a:moveTo>
                <a:lnTo>
                  <a:pt x="5703" y="0"/>
                </a:lnTo>
                <a:lnTo>
                  <a:pt x="5703" y="2861"/>
                </a:lnTo>
                <a:lnTo>
                  <a:pt x="0" y="2861"/>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52580" bIns="0">
            <a:spAutoFit/>
          </a:bodyPr>
          <a:lstStyle>
            <a:lvl1pPr marL="57150">
              <a:lnSpc>
                <a:spcPct val="94000"/>
              </a:lnSpc>
              <a:spcAft>
                <a:spcPts val="1425"/>
              </a:spcAft>
              <a:buClr>
                <a:srgbClr val="000000"/>
              </a:buClr>
              <a:buSzPct val="100000"/>
              <a:buFont typeface="Times New Roman" panose="02020603050405020304" pitchFamily="18" charset="0"/>
              <a:tabLst>
                <a:tab pos="57150" algn="l"/>
                <a:tab pos="504825" algn="l"/>
                <a:tab pos="954088" algn="l"/>
                <a:tab pos="1403350" algn="l"/>
                <a:tab pos="1852613" algn="l"/>
                <a:tab pos="2301875" algn="l"/>
                <a:tab pos="2751138" algn="l"/>
                <a:tab pos="3200400" algn="l"/>
                <a:tab pos="3649663" algn="l"/>
                <a:tab pos="4098925" algn="l"/>
                <a:tab pos="4548188" algn="l"/>
                <a:tab pos="4997450" algn="l"/>
                <a:tab pos="5446713" algn="l"/>
                <a:tab pos="5895975" algn="l"/>
                <a:tab pos="6345238" algn="l"/>
                <a:tab pos="6794500" algn="l"/>
                <a:tab pos="7243763" algn="l"/>
                <a:tab pos="7693025" algn="l"/>
                <a:tab pos="8142288" algn="l"/>
                <a:tab pos="8591550" algn="l"/>
                <a:tab pos="9040813" algn="l"/>
              </a:tabLst>
              <a:defRPr sz="3200">
                <a:solidFill>
                  <a:srgbClr val="000000"/>
                </a:solidFill>
                <a:latin typeface="Arial" panose="020B0604020202020204" pitchFamily="34" charset="0"/>
                <a:ea typeface="Droid Sans Fallback" charset="0"/>
                <a:cs typeface="Droid Sans Fallback" charset="0"/>
              </a:defRPr>
            </a:lvl1pPr>
            <a:lvl2pPr>
              <a:lnSpc>
                <a:spcPct val="94000"/>
              </a:lnSpc>
              <a:spcAft>
                <a:spcPts val="1138"/>
              </a:spcAft>
              <a:buClr>
                <a:srgbClr val="000000"/>
              </a:buClr>
              <a:buSzPct val="100000"/>
              <a:buFont typeface="Times New Roman" panose="02020603050405020304" pitchFamily="18" charset="0"/>
              <a:tabLst>
                <a:tab pos="57150" algn="l"/>
                <a:tab pos="504825" algn="l"/>
                <a:tab pos="954088" algn="l"/>
                <a:tab pos="1403350" algn="l"/>
                <a:tab pos="1852613" algn="l"/>
                <a:tab pos="2301875" algn="l"/>
                <a:tab pos="2751138" algn="l"/>
                <a:tab pos="3200400" algn="l"/>
                <a:tab pos="3649663" algn="l"/>
                <a:tab pos="4098925" algn="l"/>
                <a:tab pos="4548188" algn="l"/>
                <a:tab pos="4997450" algn="l"/>
                <a:tab pos="5446713" algn="l"/>
                <a:tab pos="5895975" algn="l"/>
                <a:tab pos="6345238" algn="l"/>
                <a:tab pos="6794500" algn="l"/>
                <a:tab pos="7243763" algn="l"/>
                <a:tab pos="7693025" algn="l"/>
                <a:tab pos="8142288" algn="l"/>
                <a:tab pos="8591550" algn="l"/>
                <a:tab pos="9040813" algn="l"/>
              </a:tabLst>
              <a:defRPr sz="2800">
                <a:solidFill>
                  <a:srgbClr val="000000"/>
                </a:solidFill>
                <a:latin typeface="Arial" panose="020B0604020202020204" pitchFamily="34" charset="0"/>
                <a:ea typeface="Droid Sans Fallback" charset="0"/>
                <a:cs typeface="Droid Sans Fallback" charset="0"/>
              </a:defRPr>
            </a:lvl2pPr>
            <a:lvl3pPr>
              <a:lnSpc>
                <a:spcPct val="94000"/>
              </a:lnSpc>
              <a:spcAft>
                <a:spcPts val="850"/>
              </a:spcAft>
              <a:buClr>
                <a:srgbClr val="000000"/>
              </a:buClr>
              <a:buSzPct val="100000"/>
              <a:buFont typeface="Times New Roman" panose="02020603050405020304" pitchFamily="18" charset="0"/>
              <a:tabLst>
                <a:tab pos="57150" algn="l"/>
                <a:tab pos="504825" algn="l"/>
                <a:tab pos="954088" algn="l"/>
                <a:tab pos="1403350" algn="l"/>
                <a:tab pos="1852613" algn="l"/>
                <a:tab pos="2301875" algn="l"/>
                <a:tab pos="2751138" algn="l"/>
                <a:tab pos="3200400" algn="l"/>
                <a:tab pos="3649663" algn="l"/>
                <a:tab pos="4098925" algn="l"/>
                <a:tab pos="4548188" algn="l"/>
                <a:tab pos="4997450" algn="l"/>
                <a:tab pos="5446713" algn="l"/>
                <a:tab pos="5895975" algn="l"/>
                <a:tab pos="6345238" algn="l"/>
                <a:tab pos="6794500" algn="l"/>
                <a:tab pos="7243763" algn="l"/>
                <a:tab pos="7693025" algn="l"/>
                <a:tab pos="8142288" algn="l"/>
                <a:tab pos="8591550" algn="l"/>
                <a:tab pos="9040813" algn="l"/>
              </a:tabLst>
              <a:defRPr sz="2400">
                <a:solidFill>
                  <a:srgbClr val="000000"/>
                </a:solidFill>
                <a:latin typeface="Arial" panose="020B0604020202020204" pitchFamily="34" charset="0"/>
                <a:ea typeface="Droid Sans Fallback" charset="0"/>
                <a:cs typeface="Droid Sans Fallback" charset="0"/>
              </a:defRPr>
            </a:lvl3pPr>
            <a:lvl4pPr>
              <a:lnSpc>
                <a:spcPct val="94000"/>
              </a:lnSpc>
              <a:spcAft>
                <a:spcPts val="575"/>
              </a:spcAft>
              <a:buClr>
                <a:srgbClr val="000000"/>
              </a:buClr>
              <a:buSzPct val="100000"/>
              <a:buFont typeface="Times New Roman" panose="02020603050405020304" pitchFamily="18" charset="0"/>
              <a:tabLst>
                <a:tab pos="57150" algn="l"/>
                <a:tab pos="504825" algn="l"/>
                <a:tab pos="954088" algn="l"/>
                <a:tab pos="1403350" algn="l"/>
                <a:tab pos="1852613" algn="l"/>
                <a:tab pos="2301875" algn="l"/>
                <a:tab pos="2751138" algn="l"/>
                <a:tab pos="3200400" algn="l"/>
                <a:tab pos="3649663" algn="l"/>
                <a:tab pos="4098925" algn="l"/>
                <a:tab pos="4548188" algn="l"/>
                <a:tab pos="4997450" algn="l"/>
                <a:tab pos="5446713" algn="l"/>
                <a:tab pos="5895975" algn="l"/>
                <a:tab pos="6345238" algn="l"/>
                <a:tab pos="6794500" algn="l"/>
                <a:tab pos="7243763" algn="l"/>
                <a:tab pos="7693025" algn="l"/>
                <a:tab pos="8142288" algn="l"/>
                <a:tab pos="8591550" algn="l"/>
                <a:tab pos="9040813" algn="l"/>
              </a:tabLst>
              <a:defRPr sz="2000">
                <a:solidFill>
                  <a:srgbClr val="000000"/>
                </a:solidFill>
                <a:latin typeface="Arial" panose="020B0604020202020204" pitchFamily="34" charset="0"/>
                <a:ea typeface="Droid Sans Fallback" charset="0"/>
                <a:cs typeface="Droid Sans Fallback" charset="0"/>
              </a:defRPr>
            </a:lvl4pPr>
            <a:lvl5pPr>
              <a:lnSpc>
                <a:spcPct val="94000"/>
              </a:lnSpc>
              <a:spcAft>
                <a:spcPts val="288"/>
              </a:spcAft>
              <a:buClr>
                <a:srgbClr val="000000"/>
              </a:buClr>
              <a:buSzPct val="100000"/>
              <a:buFont typeface="Times New Roman" panose="02020603050405020304" pitchFamily="18" charset="0"/>
              <a:tabLst>
                <a:tab pos="57150" algn="l"/>
                <a:tab pos="504825" algn="l"/>
                <a:tab pos="954088" algn="l"/>
                <a:tab pos="1403350" algn="l"/>
                <a:tab pos="1852613" algn="l"/>
                <a:tab pos="2301875" algn="l"/>
                <a:tab pos="2751138" algn="l"/>
                <a:tab pos="3200400" algn="l"/>
                <a:tab pos="3649663" algn="l"/>
                <a:tab pos="4098925" algn="l"/>
                <a:tab pos="4548188" algn="l"/>
                <a:tab pos="4997450" algn="l"/>
                <a:tab pos="5446713" algn="l"/>
                <a:tab pos="5895975" algn="l"/>
                <a:tab pos="6345238" algn="l"/>
                <a:tab pos="6794500" algn="l"/>
                <a:tab pos="7243763" algn="l"/>
                <a:tab pos="7693025" algn="l"/>
                <a:tab pos="8142288" algn="l"/>
                <a:tab pos="8591550" algn="l"/>
                <a:tab pos="9040813" algn="l"/>
              </a:tabLst>
              <a:defRPr sz="2000">
                <a:solidFill>
                  <a:srgbClr val="000000"/>
                </a:solidFill>
                <a:latin typeface="Arial" panose="020B0604020202020204" pitchFamily="34" charset="0"/>
                <a:ea typeface="Droid Sans Fallback" charset="0"/>
                <a:cs typeface="Droid Sans Fallback" charset="0"/>
              </a:defRPr>
            </a:lvl5pPr>
            <a:lvl6pPr marL="25146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57150" algn="l"/>
                <a:tab pos="504825" algn="l"/>
                <a:tab pos="954088" algn="l"/>
                <a:tab pos="1403350" algn="l"/>
                <a:tab pos="1852613" algn="l"/>
                <a:tab pos="2301875" algn="l"/>
                <a:tab pos="2751138" algn="l"/>
                <a:tab pos="3200400" algn="l"/>
                <a:tab pos="3649663" algn="l"/>
                <a:tab pos="4098925" algn="l"/>
                <a:tab pos="4548188" algn="l"/>
                <a:tab pos="4997450" algn="l"/>
                <a:tab pos="5446713" algn="l"/>
                <a:tab pos="5895975" algn="l"/>
                <a:tab pos="6345238" algn="l"/>
                <a:tab pos="6794500" algn="l"/>
                <a:tab pos="7243763" algn="l"/>
                <a:tab pos="7693025" algn="l"/>
                <a:tab pos="8142288" algn="l"/>
                <a:tab pos="8591550" algn="l"/>
                <a:tab pos="9040813" algn="l"/>
              </a:tabLst>
              <a:defRPr sz="2000">
                <a:solidFill>
                  <a:srgbClr val="000000"/>
                </a:solidFill>
                <a:latin typeface="Arial" panose="020B0604020202020204" pitchFamily="34" charset="0"/>
                <a:ea typeface="Droid Sans Fallback" charset="0"/>
                <a:cs typeface="Droid Sans Fallback" charset="0"/>
              </a:defRPr>
            </a:lvl6pPr>
            <a:lvl7pPr marL="29718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57150" algn="l"/>
                <a:tab pos="504825" algn="l"/>
                <a:tab pos="954088" algn="l"/>
                <a:tab pos="1403350" algn="l"/>
                <a:tab pos="1852613" algn="l"/>
                <a:tab pos="2301875" algn="l"/>
                <a:tab pos="2751138" algn="l"/>
                <a:tab pos="3200400" algn="l"/>
                <a:tab pos="3649663" algn="l"/>
                <a:tab pos="4098925" algn="l"/>
                <a:tab pos="4548188" algn="l"/>
                <a:tab pos="4997450" algn="l"/>
                <a:tab pos="5446713" algn="l"/>
                <a:tab pos="5895975" algn="l"/>
                <a:tab pos="6345238" algn="l"/>
                <a:tab pos="6794500" algn="l"/>
                <a:tab pos="7243763" algn="l"/>
                <a:tab pos="7693025" algn="l"/>
                <a:tab pos="8142288" algn="l"/>
                <a:tab pos="8591550" algn="l"/>
                <a:tab pos="9040813" algn="l"/>
              </a:tabLst>
              <a:defRPr sz="2000">
                <a:solidFill>
                  <a:srgbClr val="000000"/>
                </a:solidFill>
                <a:latin typeface="Arial" panose="020B0604020202020204" pitchFamily="34" charset="0"/>
                <a:ea typeface="Droid Sans Fallback" charset="0"/>
                <a:cs typeface="Droid Sans Fallback" charset="0"/>
              </a:defRPr>
            </a:lvl7pPr>
            <a:lvl8pPr marL="34290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57150" algn="l"/>
                <a:tab pos="504825" algn="l"/>
                <a:tab pos="954088" algn="l"/>
                <a:tab pos="1403350" algn="l"/>
                <a:tab pos="1852613" algn="l"/>
                <a:tab pos="2301875" algn="l"/>
                <a:tab pos="2751138" algn="l"/>
                <a:tab pos="3200400" algn="l"/>
                <a:tab pos="3649663" algn="l"/>
                <a:tab pos="4098925" algn="l"/>
                <a:tab pos="4548188" algn="l"/>
                <a:tab pos="4997450" algn="l"/>
                <a:tab pos="5446713" algn="l"/>
                <a:tab pos="5895975" algn="l"/>
                <a:tab pos="6345238" algn="l"/>
                <a:tab pos="6794500" algn="l"/>
                <a:tab pos="7243763" algn="l"/>
                <a:tab pos="7693025" algn="l"/>
                <a:tab pos="8142288" algn="l"/>
                <a:tab pos="8591550" algn="l"/>
                <a:tab pos="9040813" algn="l"/>
              </a:tabLst>
              <a:defRPr sz="2000">
                <a:solidFill>
                  <a:srgbClr val="000000"/>
                </a:solidFill>
                <a:latin typeface="Arial" panose="020B0604020202020204" pitchFamily="34" charset="0"/>
                <a:ea typeface="Droid Sans Fallback" charset="0"/>
                <a:cs typeface="Droid Sans Fallback" charset="0"/>
              </a:defRPr>
            </a:lvl8pPr>
            <a:lvl9pPr marL="38862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57150" algn="l"/>
                <a:tab pos="504825" algn="l"/>
                <a:tab pos="954088" algn="l"/>
                <a:tab pos="1403350" algn="l"/>
                <a:tab pos="1852613" algn="l"/>
                <a:tab pos="2301875" algn="l"/>
                <a:tab pos="2751138" algn="l"/>
                <a:tab pos="3200400" algn="l"/>
                <a:tab pos="3649663" algn="l"/>
                <a:tab pos="4098925" algn="l"/>
                <a:tab pos="4548188" algn="l"/>
                <a:tab pos="4997450" algn="l"/>
                <a:tab pos="5446713" algn="l"/>
                <a:tab pos="5895975" algn="l"/>
                <a:tab pos="6345238" algn="l"/>
                <a:tab pos="6794500" algn="l"/>
                <a:tab pos="7243763" algn="l"/>
                <a:tab pos="7693025" algn="l"/>
                <a:tab pos="8142288" algn="l"/>
                <a:tab pos="8591550" algn="l"/>
                <a:tab pos="9040813" algn="l"/>
              </a:tabLst>
              <a:defRPr sz="2000">
                <a:solidFill>
                  <a:srgbClr val="000000"/>
                </a:solidFill>
                <a:latin typeface="Arial" panose="020B0604020202020204" pitchFamily="34" charset="0"/>
                <a:ea typeface="Droid Sans Fallback" charset="0"/>
                <a:cs typeface="Droid Sans Fallback" charset="0"/>
              </a:defRPr>
            </a:lvl9pPr>
          </a:lstStyle>
          <a:p>
            <a:pPr marL="57150" marR="0" lvl="0" indent="0" algn="l" defTabSz="407571" rtl="0" eaLnBrk="1" fontAlgn="base" latinLnBrk="0" hangingPunct="0">
              <a:lnSpc>
                <a:spcPct val="100000"/>
              </a:lnSpc>
              <a:spcBef>
                <a:spcPct val="0"/>
              </a:spcBef>
              <a:spcAft>
                <a:spcPct val="0"/>
              </a:spcAft>
              <a:buClrTx/>
              <a:buSzPct val="100000"/>
              <a:buFont typeface="Times New Roman" panose="02020603050405020304" pitchFamily="18" charset="0"/>
              <a:buNone/>
              <a:tabLst>
                <a:tab pos="57150" algn="l"/>
                <a:tab pos="504825" algn="l"/>
                <a:tab pos="954088" algn="l"/>
                <a:tab pos="1403350" algn="l"/>
                <a:tab pos="1852613" algn="l"/>
                <a:tab pos="2301875" algn="l"/>
                <a:tab pos="2751138" algn="l"/>
                <a:tab pos="3200400" algn="l"/>
                <a:tab pos="3649663" algn="l"/>
                <a:tab pos="4098925" algn="l"/>
                <a:tab pos="4548188" algn="l"/>
                <a:tab pos="4997450" algn="l"/>
                <a:tab pos="5446713" algn="l"/>
                <a:tab pos="5895975" algn="l"/>
                <a:tab pos="6345238" algn="l"/>
                <a:tab pos="6794500" algn="l"/>
                <a:tab pos="7243763" algn="l"/>
                <a:tab pos="7693025" algn="l"/>
                <a:tab pos="8142288" algn="l"/>
                <a:tab pos="8591550" algn="l"/>
                <a:tab pos="9040813" algn="l"/>
              </a:tabLst>
              <a:defRPr/>
            </a:pPr>
            <a:r>
              <a:rPr kumimoji="0" lang="en-GB" altLang="it-IT" sz="1600" b="1" i="0" u="none" strike="noStrike" kern="1200" cap="none" spc="0" normalizeH="0" baseline="0" noProof="0" dirty="0">
                <a:ln>
                  <a:noFill/>
                </a:ln>
                <a:solidFill>
                  <a:srgbClr val="FF3333"/>
                </a:solidFill>
                <a:effectLst/>
                <a:uLnTx/>
                <a:uFillTx/>
                <a:latin typeface="Arial" panose="020B0604020202020204" pitchFamily="34" charset="0"/>
                <a:ea typeface="MS Gothic" panose="020B0609070205080204" pitchFamily="49" charset="-128"/>
              </a:rPr>
              <a:t>O. </a:t>
            </a:r>
            <a:r>
              <a:rPr kumimoji="0" lang="en-GB" altLang="it-IT" sz="1600" b="1" i="0" u="none" strike="noStrike" kern="1200" cap="none" spc="0" normalizeH="0" baseline="0" noProof="0" dirty="0" err="1">
                <a:ln>
                  <a:noFill/>
                </a:ln>
                <a:solidFill>
                  <a:srgbClr val="FF3333"/>
                </a:solidFill>
                <a:effectLst/>
                <a:uLnTx/>
                <a:uFillTx/>
                <a:latin typeface="Arial" panose="020B0604020202020204" pitchFamily="34" charset="0"/>
                <a:ea typeface="MS Gothic" panose="020B0609070205080204" pitchFamily="49" charset="-128"/>
              </a:rPr>
              <a:t>Adriani</a:t>
            </a:r>
            <a:r>
              <a:rPr kumimoji="0" lang="en-GB" altLang="it-IT" sz="1600" b="1" i="0" u="none" strike="noStrike" kern="1200" cap="none" spc="0" normalizeH="0" baseline="0" noProof="0" dirty="0">
                <a:ln>
                  <a:noFill/>
                </a:ln>
                <a:solidFill>
                  <a:srgbClr val="FF3333"/>
                </a:solidFill>
                <a:effectLst/>
                <a:uLnTx/>
                <a:uFillTx/>
                <a:latin typeface="Arial" panose="020B0604020202020204" pitchFamily="34" charset="0"/>
                <a:ea typeface="MS Gothic" panose="020B0609070205080204" pitchFamily="49" charset="-128"/>
              </a:rPr>
              <a:t> et al.,</a:t>
            </a:r>
          </a:p>
          <a:p>
            <a:pPr marL="57150" marR="0" lvl="0" indent="0" algn="l" defTabSz="407571" rtl="0" eaLnBrk="1" fontAlgn="base" latinLnBrk="0" hangingPunct="0">
              <a:lnSpc>
                <a:spcPct val="100000"/>
              </a:lnSpc>
              <a:spcBef>
                <a:spcPct val="0"/>
              </a:spcBef>
              <a:spcAft>
                <a:spcPct val="0"/>
              </a:spcAft>
              <a:buClrTx/>
              <a:buSzPct val="100000"/>
              <a:buFont typeface="Times New Roman" panose="02020603050405020304" pitchFamily="18" charset="0"/>
              <a:buNone/>
              <a:tabLst>
                <a:tab pos="57150" algn="l"/>
                <a:tab pos="504825" algn="l"/>
                <a:tab pos="954088" algn="l"/>
                <a:tab pos="1403350" algn="l"/>
                <a:tab pos="1852613" algn="l"/>
                <a:tab pos="2301875" algn="l"/>
                <a:tab pos="2751138" algn="l"/>
                <a:tab pos="3200400" algn="l"/>
                <a:tab pos="3649663" algn="l"/>
                <a:tab pos="4098925" algn="l"/>
                <a:tab pos="4548188" algn="l"/>
                <a:tab pos="4997450" algn="l"/>
                <a:tab pos="5446713" algn="l"/>
                <a:tab pos="5895975" algn="l"/>
                <a:tab pos="6345238" algn="l"/>
                <a:tab pos="6794500" algn="l"/>
                <a:tab pos="7243763" algn="l"/>
                <a:tab pos="7693025" algn="l"/>
                <a:tab pos="8142288" algn="l"/>
                <a:tab pos="8591550" algn="l"/>
                <a:tab pos="9040813" algn="l"/>
              </a:tabLst>
              <a:defRPr/>
            </a:pPr>
            <a:r>
              <a:rPr kumimoji="0" lang="en-GB" altLang="it-IT" sz="1600" b="1" i="0" u="none" strike="noStrike" kern="1200" cap="none" spc="0" normalizeH="0" baseline="0" noProof="0" dirty="0">
                <a:ln>
                  <a:noFill/>
                </a:ln>
                <a:solidFill>
                  <a:srgbClr val="FF3333"/>
                </a:solidFill>
                <a:effectLst/>
                <a:uLnTx/>
                <a:uFillTx/>
                <a:latin typeface="Arial" panose="020B0604020202020204" pitchFamily="34" charset="0"/>
                <a:ea typeface="MS Gothic" panose="020B0609070205080204" pitchFamily="49" charset="-128"/>
              </a:rPr>
              <a:t>PRL 102 (2009) 051101 </a:t>
            </a:r>
          </a:p>
          <a:p>
            <a:pPr marL="57150" marR="0" lvl="0" indent="0" algn="l" defTabSz="407571" rtl="0" eaLnBrk="1" fontAlgn="base" latinLnBrk="0" hangingPunct="0">
              <a:lnSpc>
                <a:spcPct val="100000"/>
              </a:lnSpc>
              <a:spcBef>
                <a:spcPct val="0"/>
              </a:spcBef>
              <a:spcAft>
                <a:spcPct val="0"/>
              </a:spcAft>
              <a:buClrTx/>
              <a:buSzPct val="100000"/>
              <a:buFont typeface="Times New Roman" panose="02020603050405020304" pitchFamily="18" charset="0"/>
              <a:buNone/>
              <a:tabLst>
                <a:tab pos="57150" algn="l"/>
                <a:tab pos="504825" algn="l"/>
                <a:tab pos="954088" algn="l"/>
                <a:tab pos="1403350" algn="l"/>
                <a:tab pos="1852613" algn="l"/>
                <a:tab pos="2301875" algn="l"/>
                <a:tab pos="2751138" algn="l"/>
                <a:tab pos="3200400" algn="l"/>
                <a:tab pos="3649663" algn="l"/>
                <a:tab pos="4098925" algn="l"/>
                <a:tab pos="4548188" algn="l"/>
                <a:tab pos="4997450" algn="l"/>
                <a:tab pos="5446713" algn="l"/>
                <a:tab pos="5895975" algn="l"/>
                <a:tab pos="6345238" algn="l"/>
                <a:tab pos="6794500" algn="l"/>
                <a:tab pos="7243763" algn="l"/>
                <a:tab pos="7693025" algn="l"/>
                <a:tab pos="8142288" algn="l"/>
                <a:tab pos="8591550" algn="l"/>
                <a:tab pos="9040813" algn="l"/>
              </a:tabLst>
              <a:defRPr/>
            </a:pPr>
            <a:r>
              <a:rPr kumimoji="0" lang="en-GB" altLang="it-IT" sz="1600" b="1" i="0" u="none" strike="noStrike" kern="1200" cap="none" spc="0" normalizeH="0" baseline="0" noProof="0" dirty="0">
                <a:ln>
                  <a:noFill/>
                </a:ln>
                <a:solidFill>
                  <a:srgbClr val="FF3333"/>
                </a:solidFill>
                <a:effectLst/>
                <a:uLnTx/>
                <a:uFillTx/>
                <a:latin typeface="Arial" panose="020B0604020202020204" pitchFamily="34" charset="0"/>
                <a:ea typeface="MS Gothic" panose="020B0609070205080204" pitchFamily="49" charset="-128"/>
              </a:rPr>
              <a:t>PRL 105 (2010) 121101</a:t>
            </a:r>
          </a:p>
          <a:p>
            <a:pPr marL="57150" marR="0" lvl="0" indent="0" algn="l" defTabSz="407571" rtl="0" eaLnBrk="1" fontAlgn="base" latinLnBrk="0" hangingPunct="0">
              <a:lnSpc>
                <a:spcPct val="100000"/>
              </a:lnSpc>
              <a:spcBef>
                <a:spcPct val="0"/>
              </a:spcBef>
              <a:spcAft>
                <a:spcPct val="0"/>
              </a:spcAft>
              <a:buClrTx/>
              <a:buSzPct val="100000"/>
              <a:buFont typeface="Times New Roman" panose="02020603050405020304" pitchFamily="18" charset="0"/>
              <a:buNone/>
              <a:tabLst>
                <a:tab pos="57150" algn="l"/>
                <a:tab pos="504825" algn="l"/>
                <a:tab pos="954088" algn="l"/>
                <a:tab pos="1403350" algn="l"/>
                <a:tab pos="1852613" algn="l"/>
                <a:tab pos="2301875" algn="l"/>
                <a:tab pos="2751138" algn="l"/>
                <a:tab pos="3200400" algn="l"/>
                <a:tab pos="3649663" algn="l"/>
                <a:tab pos="4098925" algn="l"/>
                <a:tab pos="4548188" algn="l"/>
                <a:tab pos="4997450" algn="l"/>
                <a:tab pos="5446713" algn="l"/>
                <a:tab pos="5895975" algn="l"/>
                <a:tab pos="6345238" algn="l"/>
                <a:tab pos="6794500" algn="l"/>
                <a:tab pos="7243763" algn="l"/>
                <a:tab pos="7693025" algn="l"/>
                <a:tab pos="8142288" algn="l"/>
                <a:tab pos="8591550" algn="l"/>
                <a:tab pos="9040813" algn="l"/>
              </a:tabLst>
              <a:defRPr/>
            </a:pPr>
            <a:endParaRPr kumimoji="0" lang="en-GB" altLang="it-IT" sz="1600" b="1" i="0" u="none" strike="noStrike" kern="1200" cap="none" spc="0" normalizeH="0" baseline="0" noProof="0" dirty="0">
              <a:ln>
                <a:noFill/>
              </a:ln>
              <a:solidFill>
                <a:srgbClr val="FF3333"/>
              </a:solidFill>
              <a:effectLst/>
              <a:uLnTx/>
              <a:uFillTx/>
              <a:latin typeface="Arial" panose="020B0604020202020204" pitchFamily="34" charset="0"/>
              <a:ea typeface="MS Gothic" panose="020B0609070205080204" pitchFamily="49" charset="-128"/>
            </a:endParaRPr>
          </a:p>
        </p:txBody>
      </p:sp>
      <p:pic>
        <p:nvPicPr>
          <p:cNvPr id="3" name="Immagine 2"/>
          <p:cNvPicPr>
            <a:picLocks noChangeAspect="1"/>
          </p:cNvPicPr>
          <p:nvPr/>
        </p:nvPicPr>
        <p:blipFill>
          <a:blip r:embed="rId4"/>
          <a:stretch>
            <a:fillRect/>
          </a:stretch>
        </p:blipFill>
        <p:spPr>
          <a:xfrm>
            <a:off x="6214814" y="1432867"/>
            <a:ext cx="10607412" cy="9684000"/>
          </a:xfrm>
          <a:prstGeom prst="rect">
            <a:avLst/>
          </a:prstGeom>
        </p:spPr>
      </p:pic>
    </p:spTree>
    <p:extLst>
      <p:ext uri="{BB962C8B-B14F-4D97-AF65-F5344CB8AC3E}">
        <p14:creationId xmlns:p14="http://schemas.microsoft.com/office/powerpoint/2010/main" val="31670743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p:cNvSpPr>
          <p:nvPr>
            <p:ph type="title" idx="4294967295"/>
          </p:nvPr>
        </p:nvSpPr>
        <p:spPr>
          <a:xfrm>
            <a:off x="1524000" y="-242888"/>
            <a:ext cx="8229600" cy="1143001"/>
          </a:xfrm>
        </p:spPr>
        <p:txBody>
          <a:bodyPr>
            <a:normAutofit/>
          </a:bodyPr>
          <a:lstStyle/>
          <a:p>
            <a:r>
              <a:rPr lang="en-US" sz="4000" b="0" dirty="0">
                <a:solidFill>
                  <a:srgbClr val="0070C0"/>
                </a:solidFill>
                <a:latin typeface="Times New Roman" panose="02020603050405020304" pitchFamily="18" charset="0"/>
                <a:cs typeface="Times New Roman" panose="02020603050405020304" pitchFamily="18" charset="0"/>
              </a:rPr>
              <a:t>Dark Matter Explanation</a:t>
            </a:r>
            <a:endParaRPr lang="it-IT" sz="4000" b="0" dirty="0">
              <a:solidFill>
                <a:srgbClr val="0070C0"/>
              </a:solidFill>
              <a:latin typeface="Times New Roman" panose="02020603050405020304" pitchFamily="18" charset="0"/>
              <a:cs typeface="Times New Roman" panose="02020603050405020304" pitchFamily="18" charset="0"/>
            </a:endParaRPr>
          </a:p>
        </p:txBody>
      </p:sp>
      <p:sp>
        <p:nvSpPr>
          <p:cNvPr id="11" name="Rectangle 5"/>
          <p:cNvSpPr>
            <a:spLocks/>
          </p:cNvSpPr>
          <p:nvPr/>
        </p:nvSpPr>
        <p:spPr bwMode="auto">
          <a:xfrm>
            <a:off x="2135560" y="5470577"/>
            <a:ext cx="3384376" cy="374846"/>
          </a:xfrm>
          <a:prstGeom prst="rect">
            <a:avLst/>
          </a:prstGeom>
          <a:solidFill>
            <a:srgbClr val="FFFF66"/>
          </a:solidFill>
          <a:ln w="12700">
            <a:noFill/>
            <a:miter lim="800000"/>
            <a:headEnd type="none" w="med" len="med"/>
            <a:tailEnd type="none" w="med" len="med"/>
          </a:ln>
        </p:spPr>
        <p:txBody>
          <a:bodyPr wrap="square" lIns="0" tIns="0" rIns="40638" bIns="0">
            <a:spAutoFit/>
          </a:bodyPr>
          <a:lstStyle/>
          <a:p>
            <a:pPr marL="440232" marR="0" lvl="0" indent="-400050" algn="l" defTabSz="449263" rtl="0" eaLnBrk="0" fontAlgn="base" latinLnBrk="0" hangingPunct="0">
              <a:lnSpc>
                <a:spcPct val="87000"/>
              </a:lnSpc>
              <a:spcBef>
                <a:spcPct val="0"/>
              </a:spcBef>
              <a:spcAft>
                <a:spcPct val="0"/>
              </a:spcAft>
              <a:buClr>
                <a:srgbClr val="000000"/>
              </a:buClr>
              <a:buSzPct val="100000"/>
              <a:buFontTx/>
              <a:buNone/>
              <a:tabLst/>
              <a:defRPr/>
            </a:pPr>
            <a:r>
              <a:rPr kumimoji="0" lang="it-IT" sz="1400" b="0" i="0" u="none" strike="noStrike" kern="1200" cap="none" spc="0" normalizeH="0" baseline="0" noProof="0" dirty="0">
                <a:ln>
                  <a:noFill/>
                </a:ln>
                <a:solidFill>
                  <a:prstClr val="black"/>
                </a:solidFill>
                <a:effectLst/>
                <a:uLnTx/>
                <a:uFillTx/>
                <a:latin typeface="Comic Sans MS" panose="030F0702030302020204" pitchFamily="66" charset="0"/>
                <a:ea typeface="MS Gothic" pitchFamily="49" charset="-128"/>
                <a:cs typeface="Times New Roman" panose="02020603050405020304" pitchFamily="18" charset="0"/>
              </a:rPr>
              <a:t>J. </a:t>
            </a:r>
            <a:r>
              <a:rPr kumimoji="0" lang="it-IT" sz="1400" b="0" i="0" u="none" strike="noStrike" kern="1200" cap="none" spc="0" normalizeH="0" baseline="0" noProof="0" dirty="0" err="1">
                <a:ln>
                  <a:noFill/>
                </a:ln>
                <a:solidFill>
                  <a:prstClr val="black"/>
                </a:solidFill>
                <a:effectLst/>
                <a:uLnTx/>
                <a:uFillTx/>
                <a:latin typeface="Comic Sans MS" panose="030F0702030302020204" pitchFamily="66" charset="0"/>
                <a:ea typeface="MS Gothic" pitchFamily="49" charset="-128"/>
                <a:cs typeface="Times New Roman" panose="02020603050405020304" pitchFamily="18" charset="0"/>
              </a:rPr>
              <a:t>Kopp</a:t>
            </a:r>
            <a:r>
              <a:rPr kumimoji="0" lang="it-IT" sz="1400" b="0" i="0" u="none" strike="noStrike" kern="1200" cap="none" spc="0" normalizeH="0" baseline="0" noProof="0" dirty="0">
                <a:ln>
                  <a:noFill/>
                </a:ln>
                <a:solidFill>
                  <a:prstClr val="black"/>
                </a:solidFill>
                <a:effectLst/>
                <a:uLnTx/>
                <a:uFillTx/>
                <a:latin typeface="Comic Sans MS" panose="030F0702030302020204" pitchFamily="66" charset="0"/>
                <a:ea typeface="MS Gothic" pitchFamily="49" charset="-128"/>
                <a:cs typeface="Times New Roman" panose="02020603050405020304" pitchFamily="18" charset="0"/>
              </a:rPr>
              <a:t>, </a:t>
            </a:r>
            <a:r>
              <a:rPr kumimoji="0" lang="it-IT" sz="1400" b="0" i="0" u="none" strike="noStrike" kern="1200" cap="none" spc="0" normalizeH="0" baseline="0" noProof="0" dirty="0" err="1">
                <a:ln>
                  <a:noFill/>
                </a:ln>
                <a:solidFill>
                  <a:prstClr val="black"/>
                </a:solidFill>
                <a:effectLst/>
                <a:uLnTx/>
                <a:uFillTx/>
                <a:latin typeface="Comic Sans MS" panose="030F0702030302020204" pitchFamily="66" charset="0"/>
                <a:ea typeface="MS Gothic" pitchFamily="49" charset="-128"/>
                <a:cs typeface="Times New Roman" panose="02020603050405020304" pitchFamily="18" charset="0"/>
              </a:rPr>
              <a:t>Phys</a:t>
            </a:r>
            <a:r>
              <a:rPr kumimoji="0" lang="it-IT" sz="1400" b="0" i="0" u="none" strike="noStrike" kern="1200" cap="none" spc="0" normalizeH="0" baseline="0" noProof="0" dirty="0">
                <a:ln>
                  <a:noFill/>
                </a:ln>
                <a:solidFill>
                  <a:prstClr val="black"/>
                </a:solidFill>
                <a:effectLst/>
                <a:uLnTx/>
                <a:uFillTx/>
                <a:latin typeface="Comic Sans MS" panose="030F0702030302020204" pitchFamily="66" charset="0"/>
                <a:ea typeface="MS Gothic" pitchFamily="49" charset="-128"/>
                <a:cs typeface="Times New Roman" panose="02020603050405020304" pitchFamily="18" charset="0"/>
              </a:rPr>
              <a:t>. Rev. D  88 (2013) 076013;</a:t>
            </a:r>
            <a:r>
              <a:rPr kumimoji="0" lang="it-IT" sz="1400" b="0" i="0" u="none" strike="noStrike" kern="1200" cap="none" spc="0" normalizeH="0" baseline="0" noProof="0" dirty="0">
                <a:ln>
                  <a:noFill/>
                </a:ln>
                <a:solidFill>
                  <a:prstClr val="black"/>
                </a:solidFill>
                <a:effectLst/>
                <a:uLnTx/>
                <a:uFillTx/>
                <a:latin typeface="Comic Sans MS" panose="030F0702030302020204" pitchFamily="66" charset="0"/>
                <a:ea typeface="MS Gothic" pitchFamily="49" charset="-128"/>
                <a:cs typeface="+mn-cs"/>
              </a:rPr>
              <a:t> </a:t>
            </a:r>
            <a:r>
              <a:rPr kumimoji="0" lang="it-IT" sz="1400" b="0" i="0" u="none" strike="noStrike" kern="1200" cap="none" spc="0" normalizeH="0" baseline="0" noProof="0" dirty="0">
                <a:ln>
                  <a:noFill/>
                </a:ln>
                <a:solidFill>
                  <a:prstClr val="black"/>
                </a:solidFill>
                <a:effectLst/>
                <a:uLnTx/>
                <a:uFillTx/>
                <a:latin typeface="Comic Sans MS" panose="030F0702030302020204" pitchFamily="66" charset="0"/>
                <a:ea typeface="MS Gothic" pitchFamily="49" charset="-128"/>
                <a:cs typeface="Times New Roman" panose="02020603050405020304" pitchFamily="18" charset="0"/>
              </a:rPr>
              <a:t>arXiv:1304.1184</a:t>
            </a:r>
            <a:r>
              <a:rPr kumimoji="0" lang="it-IT" sz="1400" b="0" i="0" u="none" strike="noStrike" kern="1200" cap="none" spc="0" normalizeH="0" baseline="0" noProof="0" dirty="0">
                <a:ln>
                  <a:noFill/>
                </a:ln>
                <a:solidFill>
                  <a:prstClr val="black"/>
                </a:solidFill>
                <a:effectLst/>
                <a:uLnTx/>
                <a:uFillTx/>
                <a:latin typeface="Comic Sans MS" panose="030F0702030302020204" pitchFamily="66" charset="0"/>
                <a:ea typeface="MS Gothic" pitchFamily="49" charset="-128"/>
                <a:cs typeface="+mn-cs"/>
              </a:rPr>
              <a:t> </a:t>
            </a:r>
            <a:endParaRPr kumimoji="0" lang="it-IT" sz="1400" b="0" i="0" u="none" strike="noStrike" kern="1200" cap="none" spc="0" normalizeH="0" baseline="0" noProof="0" dirty="0">
              <a:ln>
                <a:noFill/>
              </a:ln>
              <a:solidFill>
                <a:prstClr val="black"/>
              </a:solidFill>
              <a:effectLst/>
              <a:uLnTx/>
              <a:uFillTx/>
              <a:latin typeface="Comic Sans MS" panose="030F0702030302020204" pitchFamily="66" charset="0"/>
              <a:ea typeface="MS Gothic" pitchFamily="49" charset="-128"/>
              <a:cs typeface="Times New Roman" panose="02020603050405020304" pitchFamily="18" charset="0"/>
            </a:endParaRPr>
          </a:p>
        </p:txBody>
      </p:sp>
      <p:pic>
        <p:nvPicPr>
          <p:cNvPr id="17" name="Picture 1"/>
          <p:cNvPicPr>
            <a:picLocks noChangeAspect="1" noChangeArrowheads="1"/>
          </p:cNvPicPr>
          <p:nvPr/>
        </p:nvPicPr>
        <p:blipFill>
          <a:blip r:embed="rId3" cstate="print"/>
          <a:srcRect/>
          <a:stretch>
            <a:fillRect/>
          </a:stretch>
        </p:blipFill>
        <p:spPr bwMode="auto">
          <a:xfrm>
            <a:off x="6168009" y="1267645"/>
            <a:ext cx="4303395" cy="3634740"/>
          </a:xfrm>
          <a:prstGeom prst="rect">
            <a:avLst/>
          </a:prstGeom>
          <a:noFill/>
          <a:ln w="9525">
            <a:noFill/>
            <a:miter lim="800000"/>
            <a:headEnd/>
            <a:tailEnd/>
          </a:ln>
        </p:spPr>
      </p:pic>
      <p:sp>
        <p:nvSpPr>
          <p:cNvPr id="21" name="Rectangle 5"/>
          <p:cNvSpPr>
            <a:spLocks/>
          </p:cNvSpPr>
          <p:nvPr/>
        </p:nvSpPr>
        <p:spPr bwMode="auto">
          <a:xfrm>
            <a:off x="6744072" y="5470577"/>
            <a:ext cx="3491880" cy="374846"/>
          </a:xfrm>
          <a:prstGeom prst="rect">
            <a:avLst/>
          </a:prstGeom>
          <a:solidFill>
            <a:srgbClr val="FFFF66"/>
          </a:solidFill>
          <a:ln w="12700">
            <a:noFill/>
            <a:miter lim="800000"/>
            <a:headEnd type="none" w="med" len="med"/>
            <a:tailEnd type="none" w="med" len="med"/>
          </a:ln>
        </p:spPr>
        <p:txBody>
          <a:bodyPr wrap="square" lIns="0" tIns="0" rIns="40638" bIns="0">
            <a:spAutoFit/>
          </a:bodyPr>
          <a:lstStyle/>
          <a:p>
            <a:pPr marL="440232" marR="0" lvl="0" indent="-400050" algn="l" defTabSz="449263" rtl="0" eaLnBrk="0" fontAlgn="base" latinLnBrk="0" hangingPunct="0">
              <a:lnSpc>
                <a:spcPct val="87000"/>
              </a:lnSpc>
              <a:spcBef>
                <a:spcPct val="0"/>
              </a:spcBef>
              <a:spcAft>
                <a:spcPct val="0"/>
              </a:spcAft>
              <a:buClr>
                <a:srgbClr val="000000"/>
              </a:buClr>
              <a:buSzPct val="100000"/>
              <a:buFontTx/>
              <a:buNone/>
              <a:tabLst/>
              <a:defRPr/>
            </a:pPr>
            <a:r>
              <a:rPr kumimoji="0" lang="en-US" sz="1400" b="0" i="0" u="none" strike="noStrike" kern="1200" cap="none" spc="0" normalizeH="0" baseline="0" noProof="0" dirty="0">
                <a:ln>
                  <a:noFill/>
                </a:ln>
                <a:solidFill>
                  <a:prstClr val="black"/>
                </a:solidFill>
                <a:effectLst/>
                <a:uLnTx/>
                <a:uFillTx/>
                <a:latin typeface="Comic Sans MS" panose="030F0702030302020204" pitchFamily="66" charset="0"/>
                <a:ea typeface="Gill Sans" charset="0"/>
                <a:cs typeface="Times New Roman" pitchFamily="18" charset="0"/>
                <a:sym typeface="Gill Sans" charset="0"/>
              </a:rPr>
              <a:t>I. </a:t>
            </a:r>
            <a:r>
              <a:rPr kumimoji="0" lang="en-US" sz="1400" b="0" i="0" u="none" strike="noStrike" kern="1200" cap="none" spc="0" normalizeH="0" baseline="0" noProof="0" dirty="0" err="1">
                <a:ln>
                  <a:noFill/>
                </a:ln>
                <a:solidFill>
                  <a:prstClr val="black"/>
                </a:solidFill>
                <a:effectLst/>
                <a:uLnTx/>
                <a:uFillTx/>
                <a:latin typeface="Comic Sans MS" panose="030F0702030302020204" pitchFamily="66" charset="0"/>
                <a:ea typeface="Gill Sans" charset="0"/>
                <a:cs typeface="Times New Roman" pitchFamily="18" charset="0"/>
                <a:sym typeface="Gill Sans" charset="0"/>
              </a:rPr>
              <a:t>Cholis</a:t>
            </a:r>
            <a:r>
              <a:rPr kumimoji="0" lang="en-US" sz="1400" b="0" i="0" u="none" strike="noStrike" kern="1200" cap="none" spc="0" normalizeH="0" baseline="0" noProof="0" dirty="0">
                <a:ln>
                  <a:noFill/>
                </a:ln>
                <a:solidFill>
                  <a:prstClr val="black"/>
                </a:solidFill>
                <a:effectLst/>
                <a:uLnTx/>
                <a:uFillTx/>
                <a:latin typeface="Comic Sans MS" panose="030F0702030302020204" pitchFamily="66" charset="0"/>
                <a:ea typeface="Gill Sans" charset="0"/>
                <a:cs typeface="Times New Roman" pitchFamily="18" charset="0"/>
                <a:sym typeface="Gill Sans" charset="0"/>
              </a:rPr>
              <a:t> et al., </a:t>
            </a:r>
            <a:r>
              <a:rPr kumimoji="0" lang="en-US" sz="1400" b="0" i="0" u="none" strike="noStrike" kern="1200" cap="none" spc="0" normalizeH="0" baseline="0" noProof="0" dirty="0">
                <a:ln>
                  <a:noFill/>
                </a:ln>
                <a:solidFill>
                  <a:prstClr val="black"/>
                </a:solidFill>
                <a:effectLst/>
                <a:uLnTx/>
                <a:uFillTx/>
                <a:latin typeface="Comic Sans MS" panose="030F0702030302020204" pitchFamily="66" charset="0"/>
                <a:ea typeface="MS Gothic" pitchFamily="49" charset="-128"/>
                <a:cs typeface="Times New Roman" pitchFamily="18" charset="0"/>
              </a:rPr>
              <a:t>Phys. Rev. D 80 (2009) 123518; </a:t>
            </a:r>
            <a:r>
              <a:rPr kumimoji="0" lang="en-US" sz="1400" b="0" i="0" u="none" strike="noStrike" kern="1200" cap="none" spc="0" normalizeH="0" baseline="0" noProof="0" dirty="0">
                <a:ln>
                  <a:noFill/>
                </a:ln>
                <a:solidFill>
                  <a:prstClr val="black"/>
                </a:solidFill>
                <a:effectLst/>
                <a:uLnTx/>
                <a:uFillTx/>
                <a:latin typeface="Comic Sans MS" panose="030F0702030302020204" pitchFamily="66" charset="0"/>
                <a:ea typeface="Gill Sans" charset="0"/>
                <a:cs typeface="Times New Roman" pitchFamily="18" charset="0"/>
                <a:sym typeface="Gill Sans" charset="0"/>
              </a:rPr>
              <a:t>arXiv:0811.3641v1 </a:t>
            </a:r>
          </a:p>
        </p:txBody>
      </p:sp>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1503" y="1340767"/>
            <a:ext cx="3966210" cy="3577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676165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6"/>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fld id="{2C8556E3-27B3-492A-90B6-B585C39AE042}" type="slidenum">
              <a:rPr lang="it-IT" altLang="it-IT">
                <a:solidFill>
                  <a:srgbClr val="000000"/>
                </a:solidFill>
              </a:rPr>
              <a:pPr eaLnBrk="1" fontAlgn="base" hangingPunct="1">
                <a:spcBef>
                  <a:spcPct val="0"/>
                </a:spcBef>
                <a:spcAft>
                  <a:spcPct val="0"/>
                </a:spcAft>
              </a:pPr>
              <a:t>42</a:t>
            </a:fld>
            <a:endParaRPr lang="it-IT" altLang="it-IT">
              <a:solidFill>
                <a:srgbClr val="000000"/>
              </a:solidFill>
            </a:endParaRPr>
          </a:p>
        </p:txBody>
      </p:sp>
      <p:pic>
        <p:nvPicPr>
          <p:cNvPr id="3440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8913" y="214313"/>
            <a:ext cx="8661401" cy="6215062"/>
          </a:xfrm>
        </p:spPr>
      </p:pic>
      <p:sp>
        <p:nvSpPr>
          <p:cNvPr id="4" name="Rettangolo 3"/>
          <p:cNvSpPr/>
          <p:nvPr/>
        </p:nvSpPr>
        <p:spPr>
          <a:xfrm>
            <a:off x="6953251" y="0"/>
            <a:ext cx="4214813" cy="7215188"/>
          </a:xfrm>
          <a:prstGeom prst="rect">
            <a:avLst/>
          </a:prstGeom>
          <a:solidFill>
            <a:srgbClr val="0000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latin typeface="Times New Roman"/>
            </a:endParaRPr>
          </a:p>
        </p:txBody>
      </p:sp>
      <p:sp>
        <p:nvSpPr>
          <p:cNvPr id="5" name="Rettangolo 4"/>
          <p:cNvSpPr/>
          <p:nvPr/>
        </p:nvSpPr>
        <p:spPr>
          <a:xfrm rot="16200000">
            <a:off x="4167187" y="3286125"/>
            <a:ext cx="1214438" cy="7215188"/>
          </a:xfrm>
          <a:prstGeom prst="rect">
            <a:avLst/>
          </a:prstGeom>
          <a:solidFill>
            <a:srgbClr val="00004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latin typeface="Times New Roman"/>
            </a:endParaRPr>
          </a:p>
        </p:txBody>
      </p:sp>
      <p:sp>
        <p:nvSpPr>
          <p:cNvPr id="6" name="Rettangolo 5"/>
          <p:cNvSpPr/>
          <p:nvPr/>
        </p:nvSpPr>
        <p:spPr>
          <a:xfrm rot="16200000">
            <a:off x="4024312" y="-3857625"/>
            <a:ext cx="1214438" cy="7215188"/>
          </a:xfrm>
          <a:prstGeom prst="rect">
            <a:avLst/>
          </a:prstGeom>
          <a:solidFill>
            <a:srgbClr val="00004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latin typeface="Times New Roman"/>
            </a:endParaRPr>
          </a:p>
        </p:txBody>
      </p:sp>
      <p:sp>
        <p:nvSpPr>
          <p:cNvPr id="7" name="Rettangolo 6"/>
          <p:cNvSpPr/>
          <p:nvPr/>
        </p:nvSpPr>
        <p:spPr>
          <a:xfrm>
            <a:off x="-3571875" y="0"/>
            <a:ext cx="3357562" cy="7215188"/>
          </a:xfrm>
          <a:prstGeom prst="rect">
            <a:avLst/>
          </a:prstGeom>
          <a:solidFill>
            <a:srgbClr val="00004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srgbClr val="FFFFFF"/>
              </a:solidFill>
              <a:latin typeface="Times New Roman"/>
            </a:endParaRPr>
          </a:p>
        </p:txBody>
      </p:sp>
      <p:sp>
        <p:nvSpPr>
          <p:cNvPr id="344072" name="CasellaDiTesto 2"/>
          <p:cNvSpPr txBox="1">
            <a:spLocks noChangeArrowheads="1"/>
          </p:cNvSpPr>
          <p:nvPr/>
        </p:nvSpPr>
        <p:spPr bwMode="auto">
          <a:xfrm>
            <a:off x="6667501" y="2178051"/>
            <a:ext cx="4143375" cy="310832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it-IT" altLang="it-IT" sz="2800" b="1">
                <a:solidFill>
                  <a:srgbClr val="FFFF00"/>
                </a:solidFill>
                <a:latin typeface="Calibri" panose="020F0502020204030204" pitchFamily="34" charset="0"/>
              </a:rPr>
              <a:t>A NEUTRON STAR WITH A STRONG MAGNETIC FIELD:</a:t>
            </a:r>
          </a:p>
          <a:p>
            <a:pPr eaLnBrk="1" fontAlgn="base" hangingPunct="1">
              <a:spcBef>
                <a:spcPct val="0"/>
              </a:spcBef>
              <a:spcAft>
                <a:spcPct val="0"/>
              </a:spcAft>
            </a:pPr>
            <a:endParaRPr lang="it-IT" altLang="it-IT" sz="2800" b="1">
              <a:solidFill>
                <a:srgbClr val="FFFF00"/>
              </a:solidFill>
              <a:latin typeface="Calibri" panose="020F0502020204030204" pitchFamily="34" charset="0"/>
            </a:endParaRPr>
          </a:p>
          <a:p>
            <a:pPr eaLnBrk="1" fontAlgn="base" hangingPunct="1">
              <a:spcBef>
                <a:spcPct val="0"/>
              </a:spcBef>
              <a:spcAft>
                <a:spcPct val="0"/>
              </a:spcAft>
            </a:pPr>
            <a:r>
              <a:rPr lang="it-IT" altLang="it-IT" sz="2800" b="1">
                <a:solidFill>
                  <a:srgbClr val="FFFF00"/>
                </a:solidFill>
                <a:latin typeface="Calibri" panose="020F0502020204030204" pitchFamily="34" charset="0"/>
              </a:rPr>
              <a:t>FAST ROTATING  PULSAR                 (P = 33 msec)    </a:t>
            </a:r>
          </a:p>
          <a:p>
            <a:pPr eaLnBrk="1" fontAlgn="base" hangingPunct="1">
              <a:spcBef>
                <a:spcPct val="0"/>
              </a:spcBef>
              <a:spcAft>
                <a:spcPct val="0"/>
              </a:spcAft>
            </a:pPr>
            <a:r>
              <a:rPr lang="it-IT" altLang="it-IT" sz="2800" b="1">
                <a:solidFill>
                  <a:srgbClr val="FFFF00"/>
                </a:solidFill>
                <a:latin typeface="Calibri" panose="020F0502020204030204" pitchFamily="34" charset="0"/>
              </a:rPr>
              <a:t>        </a:t>
            </a:r>
            <a:endParaRPr lang="it-IT" altLang="it-IT" sz="2800" b="1">
              <a:solidFill>
                <a:srgbClr val="FFFFFF"/>
              </a:solidFill>
              <a:latin typeface="Calibri" panose="020F0502020204030204" pitchFamily="34" charset="0"/>
            </a:endParaRPr>
          </a:p>
          <a:p>
            <a:pPr eaLnBrk="1" fontAlgn="base" hangingPunct="1">
              <a:spcBef>
                <a:spcPct val="0"/>
              </a:spcBef>
              <a:spcAft>
                <a:spcPct val="0"/>
              </a:spcAft>
            </a:pPr>
            <a:r>
              <a:rPr lang="it-IT" altLang="it-IT" sz="2800" b="1">
                <a:solidFill>
                  <a:srgbClr val="FFFFFF"/>
                </a:solidFill>
                <a:latin typeface="Calibri" panose="020F0502020204030204" pitchFamily="34" charset="0"/>
              </a:rPr>
              <a:t>L(spindown) = 5 10</a:t>
            </a:r>
            <a:r>
              <a:rPr lang="it-IT" altLang="it-IT" sz="2800" b="1" baseline="30000">
                <a:solidFill>
                  <a:srgbClr val="FFFFFF"/>
                </a:solidFill>
                <a:latin typeface="Calibri" panose="020F0502020204030204" pitchFamily="34" charset="0"/>
              </a:rPr>
              <a:t>38</a:t>
            </a:r>
            <a:r>
              <a:rPr lang="it-IT" altLang="it-IT" sz="2800" b="1">
                <a:solidFill>
                  <a:srgbClr val="FFFFFF"/>
                </a:solidFill>
                <a:latin typeface="Calibri" panose="020F0502020204030204" pitchFamily="34" charset="0"/>
              </a:rPr>
              <a:t> erg/s</a:t>
            </a:r>
          </a:p>
        </p:txBody>
      </p:sp>
    </p:spTree>
    <p:extLst>
      <p:ext uri="{BB962C8B-B14F-4D97-AF65-F5344CB8AC3E}">
        <p14:creationId xmlns:p14="http://schemas.microsoft.com/office/powerpoint/2010/main" val="3563804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egnaposto piè di pagina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it-IT">
                <a:solidFill>
                  <a:srgbClr val="000000"/>
                </a:solidFill>
                <a:latin typeface="Times New Roman" panose="02020603050405020304" pitchFamily="18" charset="0"/>
                <a:cs typeface="Times New Roman" panose="02020603050405020304" pitchFamily="18" charset="0"/>
              </a:rPr>
              <a:t>Mirko Boezio, LHC &amp; DM Workshop, 2009/01/06</a:t>
            </a:r>
          </a:p>
        </p:txBody>
      </p:sp>
      <p:pic>
        <p:nvPicPr>
          <p:cNvPr id="345091" name="Picture 2"/>
          <p:cNvPicPr>
            <a:picLocks noChangeAspect="1" noChangeArrowheads="1"/>
          </p:cNvPicPr>
          <p:nvPr/>
        </p:nvPicPr>
        <p:blipFill>
          <a:blip r:embed="rId2">
            <a:extLst>
              <a:ext uri="{28A0092B-C50C-407E-A947-70E740481C1C}">
                <a14:useLocalDpi xmlns:a14="http://schemas.microsoft.com/office/drawing/2010/main" val="0"/>
              </a:ext>
            </a:extLst>
          </a:blip>
          <a:srcRect l="50000" r="2412" b="17033"/>
          <a:stretch>
            <a:fillRect/>
          </a:stretch>
        </p:blipFill>
        <p:spPr bwMode="auto">
          <a:xfrm>
            <a:off x="7275513" y="3589338"/>
            <a:ext cx="316865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8307" name="Rectangle 3"/>
          <p:cNvSpPr>
            <a:spLocks/>
          </p:cNvSpPr>
          <p:nvPr/>
        </p:nvSpPr>
        <p:spPr bwMode="auto">
          <a:xfrm>
            <a:off x="2209800" y="1"/>
            <a:ext cx="7767638" cy="1000125"/>
          </a:xfrm>
          <a:prstGeom prst="rect">
            <a:avLst/>
          </a:prstGeom>
          <a:noFill/>
          <a:ln w="12700">
            <a:noFill/>
            <a:miter lim="800000"/>
            <a:headEnd type="none" w="med" len="med"/>
            <a:tailEnd type="none" w="med" len="med"/>
          </a:ln>
        </p:spPr>
        <p:txBody>
          <a:bodyPr lIns="0" tIns="0" rIns="40638" bIns="0" anchor="ctr"/>
          <a:lstStyle/>
          <a:p>
            <a:pPr marL="40182" algn="ctr" defTabSz="449263" eaLnBrk="0" fontAlgn="base" hangingPunct="0">
              <a:lnSpc>
                <a:spcPct val="87000"/>
              </a:lnSpc>
              <a:spcBef>
                <a:spcPct val="0"/>
              </a:spcBef>
              <a:spcAft>
                <a:spcPct val="0"/>
              </a:spcAft>
              <a:buClr>
                <a:srgbClr val="000000"/>
              </a:buClr>
              <a:buSzPct val="100000"/>
              <a:defRPr/>
            </a:pPr>
            <a:r>
              <a:rPr lang="en-US" sz="4000" b="1" dirty="0">
                <a:solidFill>
                  <a:srgbClr val="FF0000"/>
                </a:solidFill>
                <a:effectLst>
                  <a:outerShdw blurRad="38100" dist="38100" dir="2700000" algn="tl">
                    <a:srgbClr val="C0C0C0"/>
                  </a:outerShdw>
                </a:effectLst>
                <a:latin typeface="Book Antiqua" pitchFamily="18" charset="0"/>
                <a:ea typeface="Gill Sans" charset="0"/>
                <a:cs typeface="Gill Sans" charset="0"/>
                <a:sym typeface="Gill Sans" charset="0"/>
              </a:rPr>
              <a:t>Example: pulsars</a:t>
            </a:r>
          </a:p>
        </p:txBody>
      </p:sp>
      <p:sp>
        <p:nvSpPr>
          <p:cNvPr id="345093" name="Rectangle 4"/>
          <p:cNvSpPr>
            <a:spLocks/>
          </p:cNvSpPr>
          <p:nvPr/>
        </p:nvSpPr>
        <p:spPr bwMode="auto">
          <a:xfrm>
            <a:off x="2881314" y="5429250"/>
            <a:ext cx="3000375" cy="749300"/>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40638" bIns="0">
            <a:spAutoFit/>
          </a:bodyPr>
          <a:lstStyle>
            <a:lvl1pPr marL="39688" defTabSz="449263" eaLnBrk="0" hangingPunct="0">
              <a:defRPr>
                <a:solidFill>
                  <a:schemeClr val="tx1"/>
                </a:solidFill>
                <a:latin typeface="Arial" panose="020B0604020202020204" pitchFamily="34" charset="0"/>
                <a:cs typeface="Arial" panose="020B0604020202020204" pitchFamily="34" charset="0"/>
              </a:defRPr>
            </a:lvl1pPr>
            <a:lvl2pPr marL="742950" indent="-285750" defTabSz="449263" eaLnBrk="0" hangingPunct="0">
              <a:defRPr>
                <a:solidFill>
                  <a:schemeClr val="tx1"/>
                </a:solidFill>
                <a:latin typeface="Arial" panose="020B0604020202020204" pitchFamily="34" charset="0"/>
                <a:cs typeface="Arial" panose="020B0604020202020204" pitchFamily="34" charset="0"/>
              </a:defRPr>
            </a:lvl2pPr>
            <a:lvl3pPr marL="1143000" indent="-228600" defTabSz="449263" eaLnBrk="0" hangingPunct="0">
              <a:defRPr>
                <a:solidFill>
                  <a:schemeClr val="tx1"/>
                </a:solidFill>
                <a:latin typeface="Arial" panose="020B0604020202020204" pitchFamily="34" charset="0"/>
                <a:cs typeface="Arial" panose="020B0604020202020204" pitchFamily="34" charset="0"/>
              </a:defRPr>
            </a:lvl3pPr>
            <a:lvl4pPr marL="1600200" indent="-228600" defTabSz="449263" eaLnBrk="0" hangingPunct="0">
              <a:defRPr>
                <a:solidFill>
                  <a:schemeClr val="tx1"/>
                </a:solidFill>
                <a:latin typeface="Arial" panose="020B0604020202020204" pitchFamily="34" charset="0"/>
                <a:cs typeface="Arial" panose="020B0604020202020204" pitchFamily="34" charset="0"/>
              </a:defRPr>
            </a:lvl4pPr>
            <a:lvl5pPr marL="2057400" indent="-228600" defTabSz="449263" eaLnBrk="0" hangingPunct="0">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87000"/>
              </a:lnSpc>
              <a:spcBef>
                <a:spcPct val="0"/>
              </a:spcBef>
              <a:spcAft>
                <a:spcPct val="0"/>
              </a:spcAft>
              <a:buClr>
                <a:srgbClr val="000000"/>
              </a:buClr>
              <a:buSzPct val="100000"/>
            </a:pPr>
            <a:r>
              <a:rPr lang="en-US" altLang="it-IT" sz="1400" b="1">
                <a:solidFill>
                  <a:srgbClr val="000000"/>
                </a:solidFill>
                <a:latin typeface="Times New Roman" panose="02020603050405020304" pitchFamily="18" charset="0"/>
                <a:ea typeface="MS Gothic" panose="020B0609070205080204" pitchFamily="49" charset="-128"/>
                <a:cs typeface="Times New Roman" panose="02020603050405020304" pitchFamily="18" charset="0"/>
                <a:sym typeface="Gill Sans" charset="0"/>
              </a:rPr>
              <a:t>H. Yüksak et al., arXiv:0810.2784v2</a:t>
            </a:r>
          </a:p>
          <a:p>
            <a:pPr fontAlgn="base">
              <a:lnSpc>
                <a:spcPct val="87000"/>
              </a:lnSpc>
              <a:spcBef>
                <a:spcPct val="0"/>
              </a:spcBef>
              <a:spcAft>
                <a:spcPct val="0"/>
              </a:spcAft>
              <a:buClr>
                <a:srgbClr val="000000"/>
              </a:buClr>
              <a:buSzPct val="100000"/>
            </a:pPr>
            <a:r>
              <a:rPr lang="en-US" altLang="it-IT" sz="1400" b="1">
                <a:solidFill>
                  <a:srgbClr val="000000"/>
                </a:solidFill>
                <a:latin typeface="Times New Roman" panose="02020603050405020304" pitchFamily="18" charset="0"/>
                <a:ea typeface="MS Gothic" panose="020B0609070205080204" pitchFamily="49" charset="-128"/>
                <a:cs typeface="Times New Roman" panose="02020603050405020304" pitchFamily="18" charset="0"/>
                <a:sym typeface="Gill Sans" charset="0"/>
              </a:rPr>
              <a:t>Contributions of e- &amp; e+ from Geminga assuming different distance, age and energetic of the pulsar </a:t>
            </a:r>
          </a:p>
        </p:txBody>
      </p:sp>
      <p:sp>
        <p:nvSpPr>
          <p:cNvPr id="345094" name="Rectangle 5"/>
          <p:cNvSpPr>
            <a:spLocks/>
          </p:cNvSpPr>
          <p:nvPr/>
        </p:nvSpPr>
        <p:spPr bwMode="auto">
          <a:xfrm>
            <a:off x="7793038" y="6000750"/>
            <a:ext cx="2114550" cy="374650"/>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spAutoFit/>
          </a:bodyPr>
          <a:lstStyle>
            <a:lvl1pPr marL="39688" defTabSz="449263" eaLnBrk="0" hangingPunct="0">
              <a:defRPr>
                <a:solidFill>
                  <a:schemeClr val="tx1"/>
                </a:solidFill>
                <a:latin typeface="Arial" panose="020B0604020202020204" pitchFamily="34" charset="0"/>
                <a:cs typeface="Arial" panose="020B0604020202020204" pitchFamily="34" charset="0"/>
              </a:defRPr>
            </a:lvl1pPr>
            <a:lvl2pPr marL="742950" indent="-285750" defTabSz="449263" eaLnBrk="0" hangingPunct="0">
              <a:defRPr>
                <a:solidFill>
                  <a:schemeClr val="tx1"/>
                </a:solidFill>
                <a:latin typeface="Arial" panose="020B0604020202020204" pitchFamily="34" charset="0"/>
                <a:cs typeface="Arial" panose="020B0604020202020204" pitchFamily="34" charset="0"/>
              </a:defRPr>
            </a:lvl2pPr>
            <a:lvl3pPr marL="1143000" indent="-228600" defTabSz="449263" eaLnBrk="0" hangingPunct="0">
              <a:defRPr>
                <a:solidFill>
                  <a:schemeClr val="tx1"/>
                </a:solidFill>
                <a:latin typeface="Arial" panose="020B0604020202020204" pitchFamily="34" charset="0"/>
                <a:cs typeface="Arial" panose="020B0604020202020204" pitchFamily="34" charset="0"/>
              </a:defRPr>
            </a:lvl3pPr>
            <a:lvl4pPr marL="1600200" indent="-228600" defTabSz="449263" eaLnBrk="0" hangingPunct="0">
              <a:defRPr>
                <a:solidFill>
                  <a:schemeClr val="tx1"/>
                </a:solidFill>
                <a:latin typeface="Arial" panose="020B0604020202020204" pitchFamily="34" charset="0"/>
                <a:cs typeface="Arial" panose="020B0604020202020204" pitchFamily="34" charset="0"/>
              </a:defRPr>
            </a:lvl4pPr>
            <a:lvl5pPr marL="2057400" indent="-228600" defTabSz="449263" eaLnBrk="0" hangingPunct="0">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87000"/>
              </a:lnSpc>
              <a:spcBef>
                <a:spcPct val="0"/>
              </a:spcBef>
              <a:spcAft>
                <a:spcPct val="0"/>
              </a:spcAft>
              <a:buClr>
                <a:srgbClr val="000000"/>
              </a:buClr>
              <a:buSzPct val="100000"/>
            </a:pPr>
            <a:r>
              <a:rPr lang="en-US" altLang="it-IT" sz="1400" b="1">
                <a:solidFill>
                  <a:srgbClr val="000000"/>
                </a:solidFill>
                <a:latin typeface="Times New Roman" panose="02020603050405020304" pitchFamily="18" charset="0"/>
                <a:ea typeface="MS Gothic" panose="020B0609070205080204" pitchFamily="49" charset="-128"/>
                <a:cs typeface="Times New Roman" panose="02020603050405020304" pitchFamily="18" charset="0"/>
                <a:sym typeface="Gill Sans" charset="0"/>
              </a:rPr>
              <a:t>Hooper, Blasi, and Serpico</a:t>
            </a:r>
            <a:br>
              <a:rPr lang="en-US" altLang="it-IT" sz="1400" b="1">
                <a:solidFill>
                  <a:srgbClr val="000000"/>
                </a:solidFill>
                <a:latin typeface="Times New Roman" panose="02020603050405020304" pitchFamily="18" charset="0"/>
                <a:ea typeface="MS Gothic" panose="020B0609070205080204" pitchFamily="49" charset="-128"/>
                <a:cs typeface="Times New Roman" panose="02020603050405020304" pitchFamily="18" charset="0"/>
                <a:sym typeface="Gill Sans" charset="0"/>
              </a:rPr>
            </a:br>
            <a:r>
              <a:rPr lang="en-US" altLang="it-IT" sz="1400" b="1">
                <a:solidFill>
                  <a:srgbClr val="000000"/>
                </a:solidFill>
                <a:latin typeface="Times New Roman" panose="02020603050405020304" pitchFamily="18" charset="0"/>
                <a:ea typeface="MS Gothic" panose="020B0609070205080204" pitchFamily="49" charset="-128"/>
                <a:cs typeface="Times New Roman" panose="02020603050405020304" pitchFamily="18" charset="0"/>
                <a:sym typeface="Gill Sans" charset="0"/>
              </a:rPr>
              <a:t>arXiv:0810.1527 </a:t>
            </a:r>
          </a:p>
        </p:txBody>
      </p:sp>
      <p:pic>
        <p:nvPicPr>
          <p:cNvPr id="345095" name="Picture 6"/>
          <p:cNvPicPr>
            <a:picLocks noChangeAspect="1" noChangeArrowheads="1"/>
          </p:cNvPicPr>
          <p:nvPr/>
        </p:nvPicPr>
        <p:blipFill>
          <a:blip r:embed="rId2">
            <a:extLst>
              <a:ext uri="{28A0092B-C50C-407E-A947-70E740481C1C}">
                <a14:useLocalDpi xmlns:a14="http://schemas.microsoft.com/office/drawing/2010/main" val="0"/>
              </a:ext>
            </a:extLst>
          </a:blip>
          <a:srcRect l="2144" t="3154" r="48927" b="15141"/>
          <a:stretch>
            <a:fillRect/>
          </a:stretch>
        </p:blipFill>
        <p:spPr bwMode="auto">
          <a:xfrm>
            <a:off x="7185025" y="1169989"/>
            <a:ext cx="3259138"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4509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1631951"/>
            <a:ext cx="53467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7" name="Rectangle 8"/>
          <p:cNvSpPr>
            <a:spLocks noChangeArrowheads="1"/>
          </p:cNvSpPr>
          <p:nvPr/>
        </p:nvSpPr>
        <p:spPr bwMode="auto">
          <a:xfrm>
            <a:off x="4295775" y="6381750"/>
            <a:ext cx="3671888" cy="4762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449263" eaLnBrk="0" hangingPunct="0">
              <a:defRPr>
                <a:solidFill>
                  <a:schemeClr val="tx1"/>
                </a:solidFill>
                <a:latin typeface="Arial" panose="020B0604020202020204" pitchFamily="34" charset="0"/>
                <a:cs typeface="Arial" panose="020B0604020202020204" pitchFamily="34" charset="0"/>
              </a:defRPr>
            </a:lvl1pPr>
            <a:lvl2pPr marL="742950" indent="-285750" defTabSz="449263" eaLnBrk="0" hangingPunct="0">
              <a:defRPr>
                <a:solidFill>
                  <a:schemeClr val="tx1"/>
                </a:solidFill>
                <a:latin typeface="Arial" panose="020B0604020202020204" pitchFamily="34" charset="0"/>
                <a:cs typeface="Arial" panose="020B0604020202020204" pitchFamily="34" charset="0"/>
              </a:defRPr>
            </a:lvl2pPr>
            <a:lvl3pPr marL="1143000" indent="-228600" defTabSz="449263" eaLnBrk="0" hangingPunct="0">
              <a:defRPr>
                <a:solidFill>
                  <a:schemeClr val="tx1"/>
                </a:solidFill>
                <a:latin typeface="Arial" panose="020B0604020202020204" pitchFamily="34" charset="0"/>
                <a:cs typeface="Arial" panose="020B0604020202020204" pitchFamily="34" charset="0"/>
              </a:defRPr>
            </a:lvl3pPr>
            <a:lvl4pPr marL="1600200" indent="-228600" defTabSz="449263" eaLnBrk="0" hangingPunct="0">
              <a:defRPr>
                <a:solidFill>
                  <a:schemeClr val="tx1"/>
                </a:solidFill>
                <a:latin typeface="Arial" panose="020B0604020202020204" pitchFamily="34" charset="0"/>
                <a:cs typeface="Arial" panose="020B0604020202020204" pitchFamily="34" charset="0"/>
              </a:defRPr>
            </a:lvl4pPr>
            <a:lvl5pPr marL="2057400" indent="-228600" defTabSz="449263" eaLnBrk="0" hangingPunct="0">
              <a:defRPr>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87000"/>
              </a:lnSpc>
              <a:spcBef>
                <a:spcPct val="0"/>
              </a:spcBef>
              <a:spcAft>
                <a:spcPct val="0"/>
              </a:spcAft>
              <a:buClr>
                <a:srgbClr val="000000"/>
              </a:buClr>
              <a:buSzPct val="100000"/>
            </a:pPr>
            <a:endParaRPr lang="it-IT" altLang="it-IT" b="1">
              <a:solidFill>
                <a:srgbClr val="FFFFFF"/>
              </a:solidFill>
              <a:ea typeface="MS Gothic"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4180342536"/>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solidFill>
                  <a:srgbClr val="0070C0"/>
                </a:solidFill>
              </a:rPr>
              <a:t>SNR</a:t>
            </a:r>
            <a:endParaRPr lang="en-US" dirty="0">
              <a:solidFill>
                <a:srgbClr val="0070C0"/>
              </a:solidFill>
            </a:endParaRPr>
          </a:p>
        </p:txBody>
      </p:sp>
      <p:pic>
        <p:nvPicPr>
          <p:cNvPr id="4" name="Segnaposto contenuto 3"/>
          <p:cNvPicPr>
            <a:picLocks noGrp="1" noChangeAspect="1"/>
          </p:cNvPicPr>
          <p:nvPr>
            <p:ph idx="1"/>
          </p:nvPr>
        </p:nvPicPr>
        <p:blipFill>
          <a:blip r:embed="rId2"/>
          <a:stretch>
            <a:fillRect/>
          </a:stretch>
        </p:blipFill>
        <p:spPr>
          <a:xfrm>
            <a:off x="1992828" y="1357728"/>
            <a:ext cx="6781889" cy="4788000"/>
          </a:xfrm>
          <a:prstGeom prst="rect">
            <a:avLst/>
          </a:prstGeom>
        </p:spPr>
      </p:pic>
      <p:sp>
        <p:nvSpPr>
          <p:cNvPr id="5" name="Rettangolo 4"/>
          <p:cNvSpPr/>
          <p:nvPr/>
        </p:nvSpPr>
        <p:spPr>
          <a:xfrm>
            <a:off x="1085637" y="6145728"/>
            <a:ext cx="3562898" cy="400110"/>
          </a:xfrm>
          <a:prstGeom prst="rect">
            <a:avLst/>
          </a:prstGeom>
        </p:spPr>
        <p:txBody>
          <a:bodyPr wrap="none">
            <a:spAutoFit/>
          </a:bodyPr>
          <a:lstStyle/>
          <a:p>
            <a:pPr lvl="0" eaLnBrk="0" fontAlgn="base" hangingPunct="0">
              <a:spcBef>
                <a:spcPct val="20000"/>
              </a:spcBef>
              <a:spcAft>
                <a:spcPct val="0"/>
              </a:spcAft>
            </a:pPr>
            <a:r>
              <a:rPr lang="en-US" sz="2000" dirty="0" smtClean="0">
                <a:solidFill>
                  <a:srgbClr val="FF0000"/>
                </a:solidFill>
                <a:latin typeface="Times New Roman" panose="02020603050405020304" pitchFamily="18" charset="0"/>
                <a:ea typeface="Gill Sans" charset="0"/>
                <a:cs typeface="Times New Roman" panose="02020603050405020304" pitchFamily="18" charset="0"/>
                <a:sym typeface="Gill Sans" charset="0"/>
              </a:rPr>
              <a:t> P. </a:t>
            </a:r>
            <a:r>
              <a:rPr lang="en-US" sz="2000" dirty="0" err="1" smtClean="0">
                <a:solidFill>
                  <a:srgbClr val="FF0000"/>
                </a:solidFill>
                <a:latin typeface="Times New Roman" panose="02020603050405020304" pitchFamily="18" charset="0"/>
                <a:ea typeface="Gill Sans" charset="0"/>
                <a:cs typeface="Times New Roman" panose="02020603050405020304" pitchFamily="18" charset="0"/>
                <a:sym typeface="Gill Sans" charset="0"/>
              </a:rPr>
              <a:t>Blasi</a:t>
            </a:r>
            <a:r>
              <a:rPr lang="en-US" sz="2000" dirty="0">
                <a:solidFill>
                  <a:srgbClr val="FF0000"/>
                </a:solidFill>
                <a:latin typeface="Times New Roman" panose="02020603050405020304" pitchFamily="18" charset="0"/>
                <a:ea typeface="Gill Sans" charset="0"/>
                <a:cs typeface="Times New Roman" panose="02020603050405020304" pitchFamily="18" charset="0"/>
                <a:sym typeface="Gill Sans" charset="0"/>
              </a:rPr>
              <a:t>,  PRL 103 (2009) 05110</a:t>
            </a:r>
            <a:endParaRPr lang="en-US" sz="2000" kern="0" dirty="0">
              <a:solidFill>
                <a:srgbClr val="FF0000"/>
              </a:solidFill>
            </a:endParaRPr>
          </a:p>
        </p:txBody>
      </p:sp>
    </p:spTree>
    <p:extLst>
      <p:ext uri="{BB962C8B-B14F-4D97-AF65-F5344CB8AC3E}">
        <p14:creationId xmlns:p14="http://schemas.microsoft.com/office/powerpoint/2010/main" val="34968841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6011" y="311207"/>
            <a:ext cx="10963200" cy="1079182"/>
          </a:xfrm>
        </p:spPr>
        <p:txBody>
          <a:bodyPr/>
          <a:lstStyle/>
          <a:p>
            <a:r>
              <a:rPr lang="en-US" dirty="0">
                <a:solidFill>
                  <a:srgbClr val="0070C0"/>
                </a:solidFill>
              </a:rPr>
              <a:t>Antiprotons</a:t>
            </a:r>
          </a:p>
        </p:txBody>
      </p:sp>
      <p:pic>
        <p:nvPicPr>
          <p:cNvPr id="4" name="Segnaposto contenuto 3"/>
          <p:cNvPicPr>
            <a:picLocks noGrp="1" noChangeAspect="1"/>
          </p:cNvPicPr>
          <p:nvPr>
            <p:ph idx="1"/>
          </p:nvPr>
        </p:nvPicPr>
        <p:blipFill>
          <a:blip r:embed="rId2"/>
          <a:stretch>
            <a:fillRect/>
          </a:stretch>
        </p:blipFill>
        <p:spPr>
          <a:xfrm>
            <a:off x="149525" y="1613117"/>
            <a:ext cx="11359686" cy="4752000"/>
          </a:xfrm>
          <a:prstGeom prst="rect">
            <a:avLst/>
          </a:prstGeom>
        </p:spPr>
      </p:pic>
    </p:spTree>
    <p:extLst>
      <p:ext uri="{BB962C8B-B14F-4D97-AF65-F5344CB8AC3E}">
        <p14:creationId xmlns:p14="http://schemas.microsoft.com/office/powerpoint/2010/main" val="23036383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0070C0"/>
                </a:solidFill>
              </a:rPr>
              <a:t>AMS </a:t>
            </a:r>
            <a:r>
              <a:rPr lang="it-IT" dirty="0" err="1" smtClean="0">
                <a:solidFill>
                  <a:srgbClr val="0070C0"/>
                </a:solidFill>
              </a:rPr>
              <a:t>antiproton</a:t>
            </a:r>
            <a:r>
              <a:rPr lang="it-IT" dirty="0" smtClean="0">
                <a:solidFill>
                  <a:srgbClr val="0070C0"/>
                </a:solidFill>
              </a:rPr>
              <a:t> </a:t>
            </a:r>
            <a:r>
              <a:rPr lang="it-IT" dirty="0">
                <a:solidFill>
                  <a:srgbClr val="0070C0"/>
                </a:solidFill>
              </a:rPr>
              <a:t>to </a:t>
            </a:r>
            <a:r>
              <a:rPr lang="it-IT" dirty="0" err="1">
                <a:solidFill>
                  <a:srgbClr val="0070C0"/>
                </a:solidFill>
              </a:rPr>
              <a:t>proton</a:t>
            </a:r>
            <a:r>
              <a:rPr lang="it-IT" dirty="0">
                <a:solidFill>
                  <a:srgbClr val="0070C0"/>
                </a:solidFill>
              </a:rPr>
              <a:t> </a:t>
            </a:r>
            <a:r>
              <a:rPr lang="it-IT" dirty="0" err="1">
                <a:solidFill>
                  <a:srgbClr val="0070C0"/>
                </a:solidFill>
              </a:rPr>
              <a:t>fraction</a:t>
            </a:r>
            <a:endParaRPr lang="en-US" dirty="0"/>
          </a:p>
        </p:txBody>
      </p:sp>
      <p:pic>
        <p:nvPicPr>
          <p:cNvPr id="7" name="Segnaposto contenuto 6"/>
          <p:cNvPicPr>
            <a:picLocks noGrp="1" noChangeAspect="1"/>
          </p:cNvPicPr>
          <p:nvPr>
            <p:ph idx="1"/>
          </p:nvPr>
        </p:nvPicPr>
        <p:blipFill>
          <a:blip r:embed="rId2"/>
          <a:stretch>
            <a:fillRect/>
          </a:stretch>
        </p:blipFill>
        <p:spPr>
          <a:xfrm>
            <a:off x="373114" y="1604960"/>
            <a:ext cx="9712992" cy="5004000"/>
          </a:xfrm>
          <a:prstGeom prst="rect">
            <a:avLst/>
          </a:prstGeom>
        </p:spPr>
      </p:pic>
    </p:spTree>
    <p:extLst>
      <p:ext uri="{BB962C8B-B14F-4D97-AF65-F5344CB8AC3E}">
        <p14:creationId xmlns:p14="http://schemas.microsoft.com/office/powerpoint/2010/main" val="32791292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dirty="0"/>
          </a:p>
        </p:txBody>
      </p:sp>
      <p:pic>
        <p:nvPicPr>
          <p:cNvPr id="3" name="Immagine 2"/>
          <p:cNvPicPr>
            <a:picLocks noChangeAspect="1"/>
          </p:cNvPicPr>
          <p:nvPr/>
        </p:nvPicPr>
        <p:blipFill>
          <a:blip r:embed="rId3"/>
          <a:stretch>
            <a:fillRect/>
          </a:stretch>
        </p:blipFill>
        <p:spPr>
          <a:xfrm>
            <a:off x="745499" y="296812"/>
            <a:ext cx="10701001" cy="6264376"/>
          </a:xfrm>
          <a:prstGeom prst="rect">
            <a:avLst/>
          </a:prstGeom>
        </p:spPr>
      </p:pic>
    </p:spTree>
    <p:extLst>
      <p:ext uri="{BB962C8B-B14F-4D97-AF65-F5344CB8AC3E}">
        <p14:creationId xmlns:p14="http://schemas.microsoft.com/office/powerpoint/2010/main" val="42883550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57401" y="731520"/>
            <a:ext cx="7968871" cy="5948800"/>
          </a:xfrm>
          <a:prstGeom prst="rect">
            <a:avLst/>
          </a:prstGeom>
        </p:spPr>
      </p:pic>
      <p:sp>
        <p:nvSpPr>
          <p:cNvPr id="4" name="Title 3"/>
          <p:cNvSpPr>
            <a:spLocks noGrp="1"/>
          </p:cNvSpPr>
          <p:nvPr>
            <p:ph type="title"/>
          </p:nvPr>
        </p:nvSpPr>
        <p:spPr/>
        <p:txBody>
          <a:bodyPr/>
          <a:lstStyle/>
          <a:p>
            <a:r>
              <a:rPr lang="en-US" dirty="0" smtClean="0"/>
              <a:t>Anti-Helium with AMS-02</a:t>
            </a:r>
            <a:endParaRPr lang="en-US" dirty="0"/>
          </a:p>
        </p:txBody>
      </p:sp>
      <p:sp>
        <p:nvSpPr>
          <p:cNvPr id="5" name="Text Box 1029"/>
          <p:cNvSpPr txBox="1">
            <a:spLocks noChangeArrowheads="1"/>
          </p:cNvSpPr>
          <p:nvPr/>
        </p:nvSpPr>
        <p:spPr bwMode="auto">
          <a:xfrm>
            <a:off x="1908440" y="6463111"/>
            <a:ext cx="3865554" cy="3077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pPr>
            <a:r>
              <a:rPr lang="en-US" sz="1400" b="1" dirty="0">
                <a:solidFill>
                  <a:srgbClr val="000000"/>
                </a:solidFill>
                <a:latin typeface="Comic Sans MS" panose="030F0702030302020204" pitchFamily="66" charset="0"/>
              </a:rPr>
              <a:t>A. Oliva, </a:t>
            </a:r>
            <a:r>
              <a:rPr lang="en-US" sz="1400" dirty="0">
                <a:solidFill>
                  <a:srgbClr val="000000"/>
                </a:solidFill>
                <a:latin typeface="Comic Sans MS" panose="030F0702030302020204" pitchFamily="66" charset="0"/>
              </a:rPr>
              <a:t>Dbar19, March 2019, UCLA</a:t>
            </a:r>
          </a:p>
        </p:txBody>
      </p:sp>
    </p:spTree>
    <p:extLst>
      <p:ext uri="{BB962C8B-B14F-4D97-AF65-F5344CB8AC3E}">
        <p14:creationId xmlns:p14="http://schemas.microsoft.com/office/powerpoint/2010/main" val="13446368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C:\Users\capell.CERN\Desktop\ahe-hepap\Slide1.PNG"/>
          <p:cNvPicPr>
            <a:picLocks noChangeAspect="1"/>
          </p:cNvPicPr>
          <p:nvPr/>
        </p:nvPicPr>
        <p:blipFill rotWithShape="1">
          <a:blip r:embed="rId2">
            <a:extLst>
              <a:ext uri="{28A0092B-C50C-407E-A947-70E740481C1C}">
                <a14:useLocalDpi xmlns:a14="http://schemas.microsoft.com/office/drawing/2010/main" val="0"/>
              </a:ext>
            </a:extLst>
          </a:blip>
          <a:srcRect l="49702" t="2235" b="14289"/>
          <a:stretch/>
        </p:blipFill>
        <p:spPr bwMode="auto">
          <a:xfrm>
            <a:off x="2875202" y="826821"/>
            <a:ext cx="6324379" cy="5904000"/>
          </a:xfrm>
          <a:prstGeom prst="rect">
            <a:avLst/>
          </a:prstGeom>
          <a:noFill/>
          <a:ln>
            <a:noFill/>
          </a:ln>
          <a:extLst>
            <a:ext uri="{53640926-AAD7-44D8-BBD7-CCE9431645EC}">
              <a14:shadowObscured xmlns:a14="http://schemas.microsoft.com/office/drawing/2010/main"/>
            </a:ext>
          </a:extLst>
        </p:spPr>
      </p:pic>
      <p:sp>
        <p:nvSpPr>
          <p:cNvPr id="2" name="Slide Number Placeholder 1"/>
          <p:cNvSpPr>
            <a:spLocks noGrp="1"/>
          </p:cNvSpPr>
          <p:nvPr>
            <p:ph type="sldNum" sz="quarter" idx="12"/>
          </p:nvPr>
        </p:nvSpPr>
        <p:spPr>
          <a:xfrm>
            <a:off x="8596032" y="6624919"/>
            <a:ext cx="2057400" cy="253439"/>
          </a:xfrm>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66F90DEE-808E-0D49-BE0D-DD34ED2E781F}"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Arial"/>
              </a:rPr>
              <a:pPr marL="0" marR="0" lvl="0" indent="0" algn="r" defTabSz="457189"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endParaRPr>
          </a:p>
        </p:txBody>
      </p:sp>
      <p:sp>
        <p:nvSpPr>
          <p:cNvPr id="8" name="Rectangle 7"/>
          <p:cNvSpPr/>
          <p:nvPr/>
        </p:nvSpPr>
        <p:spPr>
          <a:xfrm>
            <a:off x="2652976" y="806466"/>
            <a:ext cx="568401" cy="435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endParaRPr>
          </a:p>
        </p:txBody>
      </p:sp>
      <p:sp>
        <p:nvSpPr>
          <p:cNvPr id="10" name="Rectangle 9"/>
          <p:cNvSpPr/>
          <p:nvPr/>
        </p:nvSpPr>
        <p:spPr>
          <a:xfrm>
            <a:off x="1543013" y="1"/>
            <a:ext cx="9124988" cy="728341"/>
          </a:xfrm>
          <a:prstGeom prst="rect">
            <a:avLst/>
          </a:prstGeom>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The AMS </a:t>
            </a:r>
            <a:r>
              <a:rPr kumimoji="0" lang="en-US" sz="2000"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4</a:t>
            </a: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He/He ratio is six orders of magnitude greater than predictions based on cosmic ray collisions </a:t>
            </a:r>
            <a:r>
              <a:rPr kumimoji="0" lang="en-US" sz="21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(AMS preliminary)</a:t>
            </a: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13" name="Straight Connector 12"/>
          <p:cNvCxnSpPr/>
          <p:nvPr/>
        </p:nvCxnSpPr>
        <p:spPr>
          <a:xfrm>
            <a:off x="3017949" y="64008"/>
            <a:ext cx="3360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descr="C:\Users\capell.CERN\Desktop\ahe-hepap\Slide1.PNG"/>
          <p:cNvPicPr>
            <a:picLocks noChangeAspect="1"/>
          </p:cNvPicPr>
          <p:nvPr/>
        </p:nvPicPr>
        <p:blipFill rotWithShape="1">
          <a:blip r:embed="rId2">
            <a:extLst>
              <a:ext uri="{28A0092B-C50C-407E-A947-70E740481C1C}">
                <a14:useLocalDpi xmlns:a14="http://schemas.microsoft.com/office/drawing/2010/main" val="0"/>
              </a:ext>
            </a:extLst>
          </a:blip>
          <a:srcRect l="65810" t="85355" r="13111" b="10020"/>
          <a:stretch/>
        </p:blipFill>
        <p:spPr bwMode="auto">
          <a:xfrm>
            <a:off x="3924461" y="5925312"/>
            <a:ext cx="2889504" cy="356616"/>
          </a:xfrm>
          <a:prstGeom prst="rect">
            <a:avLst/>
          </a:prstGeom>
          <a:noFill/>
          <a:ln>
            <a:noFill/>
          </a:ln>
          <a:extLst>
            <a:ext uri="{53640926-AAD7-44D8-BBD7-CCE9431645EC}">
              <a14:shadowObscured xmlns:a14="http://schemas.microsoft.com/office/drawing/2010/main"/>
            </a:ext>
          </a:extLst>
        </p:spPr>
      </p:pic>
      <p:sp>
        <p:nvSpPr>
          <p:cNvPr id="9" name="Rectangle 8"/>
          <p:cNvSpPr/>
          <p:nvPr/>
        </p:nvSpPr>
        <p:spPr>
          <a:xfrm rot="21099919">
            <a:off x="6838232" y="5603861"/>
            <a:ext cx="2041787" cy="262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endParaRPr>
          </a:p>
        </p:txBody>
      </p:sp>
      <p:sp>
        <p:nvSpPr>
          <p:cNvPr id="16" name="Rectangle 15"/>
          <p:cNvSpPr/>
          <p:nvPr/>
        </p:nvSpPr>
        <p:spPr>
          <a:xfrm>
            <a:off x="8436748" y="5267045"/>
            <a:ext cx="568401" cy="435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endParaRPr>
          </a:p>
        </p:txBody>
      </p:sp>
      <p:grpSp>
        <p:nvGrpSpPr>
          <p:cNvPr id="11" name="Group 10"/>
          <p:cNvGrpSpPr/>
          <p:nvPr/>
        </p:nvGrpSpPr>
        <p:grpSpPr>
          <a:xfrm rot="21431539">
            <a:off x="6825158" y="5703038"/>
            <a:ext cx="2701556" cy="523220"/>
            <a:chOff x="5173626" y="4837777"/>
            <a:chExt cx="2701556" cy="523219"/>
          </a:xfrm>
        </p:grpSpPr>
        <p:sp>
          <p:nvSpPr>
            <p:cNvPr id="12" name="Rectangle 11"/>
            <p:cNvSpPr/>
            <p:nvPr/>
          </p:nvSpPr>
          <p:spPr>
            <a:xfrm>
              <a:off x="5173626" y="4837777"/>
              <a:ext cx="2701556" cy="523219"/>
            </a:xfrm>
            <a:prstGeom prst="rect">
              <a:avLst/>
            </a:prstGeom>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model of </a:t>
              </a:r>
              <a:r>
                <a:rPr kumimoji="0" lang="en-US" sz="1400" b="1" i="0" u="none" strike="noStrike" kern="1200" cap="none" spc="0" normalizeH="0" baseline="30000" noProof="0" dirty="0">
                  <a:ln>
                    <a:noFill/>
                  </a:ln>
                  <a:solidFill>
                    <a:srgbClr val="00B050"/>
                  </a:solidFill>
                  <a:effectLst/>
                  <a:uLnTx/>
                  <a:uFillTx/>
                  <a:latin typeface="Arial" panose="020B0604020202020204" pitchFamily="34" charset="0"/>
                  <a:ea typeface="+mn-ea"/>
                  <a:cs typeface="Arial" panose="020B0604020202020204" pitchFamily="34" charset="0"/>
                </a:rPr>
                <a:t>4</a:t>
              </a:r>
              <a:r>
                <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He production </a:t>
              </a:r>
              <a:br>
                <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from cosmic ray collisions</a:t>
              </a:r>
            </a:p>
          </p:txBody>
        </p:sp>
        <p:cxnSp>
          <p:nvCxnSpPr>
            <p:cNvPr id="15" name="Straight Connector 14"/>
            <p:cNvCxnSpPr/>
            <p:nvPr/>
          </p:nvCxnSpPr>
          <p:spPr>
            <a:xfrm flipV="1">
              <a:off x="6362218" y="4896741"/>
              <a:ext cx="193053" cy="0"/>
            </a:xfrm>
            <a:prstGeom prst="line">
              <a:avLst/>
            </a:prstGeom>
            <a:ln w="19050">
              <a:solidFill>
                <a:srgbClr val="01B150"/>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A72A9071-29AA-9641-B717-853A114D556F}"/>
              </a:ext>
            </a:extLst>
          </p:cNvPr>
          <p:cNvSpPr txBox="1"/>
          <p:nvPr/>
        </p:nvSpPr>
        <p:spPr>
          <a:xfrm>
            <a:off x="7723213" y="4795324"/>
            <a:ext cx="2966795" cy="400110"/>
          </a:xfrm>
          <a:prstGeom prst="rect">
            <a:avLst/>
          </a:prstGeom>
          <a:solidFill>
            <a:schemeClr val="bg1"/>
          </a:solidFill>
          <a:ln>
            <a:noFill/>
          </a:ln>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srgbClr val="00B0F0"/>
                </a:solidFill>
                <a:effectLst/>
                <a:uLnTx/>
                <a:uFillTx/>
                <a:latin typeface="Calibri"/>
                <a:ea typeface="宋体" panose="02010600030101010101" pitchFamily="2" charset="-122"/>
                <a:cs typeface="Arial"/>
              </a:rPr>
              <a:t>&gt;6 orders of magnitude</a:t>
            </a:r>
            <a:endParaRPr kumimoji="1" lang="zh-CN" altLang="en-US" sz="2000" b="1" i="0" u="none" strike="noStrike" kern="1200" cap="none" spc="0" normalizeH="0" baseline="0" noProof="0" dirty="0">
              <a:ln>
                <a:noFill/>
              </a:ln>
              <a:solidFill>
                <a:srgbClr val="00B0F0"/>
              </a:solidFill>
              <a:effectLst/>
              <a:uLnTx/>
              <a:uFillTx/>
              <a:latin typeface="Calibri" panose="020F0502020204030204"/>
              <a:ea typeface="宋体" panose="02010600030101010101" pitchFamily="2" charset="-122"/>
              <a:cs typeface="Arial"/>
            </a:endParaRPr>
          </a:p>
        </p:txBody>
      </p:sp>
      <p:sp>
        <p:nvSpPr>
          <p:cNvPr id="18" name="Right Brace 17"/>
          <p:cNvSpPr/>
          <p:nvPr/>
        </p:nvSpPr>
        <p:spPr>
          <a:xfrm>
            <a:off x="7472919" y="3649493"/>
            <a:ext cx="334855" cy="2733019"/>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3531286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76" y="695326"/>
            <a:ext cx="4518025" cy="59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41347" name="Line 3"/>
          <p:cNvSpPr>
            <a:spLocks noChangeShapeType="1"/>
          </p:cNvSpPr>
          <p:nvPr/>
        </p:nvSpPr>
        <p:spPr bwMode="auto">
          <a:xfrm>
            <a:off x="3810001" y="1377951"/>
            <a:ext cx="5649913" cy="28575"/>
          </a:xfrm>
          <a:prstGeom prst="line">
            <a:avLst/>
          </a:prstGeom>
          <a:noFill/>
          <a:ln w="76200">
            <a:solidFill>
              <a:srgbClr val="0000FF"/>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441348" name="Line 4"/>
          <p:cNvSpPr>
            <a:spLocks noChangeShapeType="1"/>
          </p:cNvSpPr>
          <p:nvPr/>
        </p:nvSpPr>
        <p:spPr bwMode="auto">
          <a:xfrm rot="10800000" flipH="1">
            <a:off x="3709988" y="5735639"/>
            <a:ext cx="5994400" cy="7937"/>
          </a:xfrm>
          <a:prstGeom prst="line">
            <a:avLst/>
          </a:prstGeom>
          <a:noFill/>
          <a:ln w="76200">
            <a:solidFill>
              <a:srgbClr val="0000FF"/>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441349" name="Rectangle 5"/>
          <p:cNvSpPr>
            <a:spLocks/>
          </p:cNvSpPr>
          <p:nvPr/>
        </p:nvSpPr>
        <p:spPr bwMode="auto">
          <a:xfrm>
            <a:off x="9820275" y="5510213"/>
            <a:ext cx="6350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4" bIns="0">
            <a:spAutoFit/>
          </a:bodyPr>
          <a:lstStyle>
            <a:lvl1pPr marL="39688" defTabSz="642938" eaLnBrk="0" hangingPunct="0">
              <a:defRPr>
                <a:solidFill>
                  <a:schemeClr val="tx1"/>
                </a:solidFill>
                <a:latin typeface="Garamond" panose="02020404030301010803" pitchFamily="18" charset="0"/>
                <a:cs typeface="Arial" panose="020B0604020202020204" pitchFamily="34" charset="0"/>
              </a:defRPr>
            </a:lvl1pPr>
            <a:lvl2pPr marL="742950" indent="-285750" defTabSz="642938" eaLnBrk="0" hangingPunct="0">
              <a:defRPr>
                <a:solidFill>
                  <a:schemeClr val="tx1"/>
                </a:solidFill>
                <a:latin typeface="Garamond" panose="02020404030301010803" pitchFamily="18" charset="0"/>
                <a:cs typeface="Arial" panose="020B0604020202020204" pitchFamily="34" charset="0"/>
              </a:defRPr>
            </a:lvl2pPr>
            <a:lvl3pPr marL="1143000" indent="-228600" defTabSz="642938" eaLnBrk="0" hangingPunct="0">
              <a:defRPr>
                <a:solidFill>
                  <a:schemeClr val="tx1"/>
                </a:solidFill>
                <a:latin typeface="Garamond" panose="02020404030301010803" pitchFamily="18" charset="0"/>
                <a:cs typeface="Arial" panose="020B0604020202020204" pitchFamily="34" charset="0"/>
              </a:defRPr>
            </a:lvl3pPr>
            <a:lvl4pPr marL="1600200" indent="-228600" defTabSz="642938" eaLnBrk="0" hangingPunct="0">
              <a:defRPr>
                <a:solidFill>
                  <a:schemeClr val="tx1"/>
                </a:solidFill>
                <a:latin typeface="Garamond" panose="02020404030301010803" pitchFamily="18" charset="0"/>
                <a:cs typeface="Arial" panose="020B0604020202020204" pitchFamily="34" charset="0"/>
              </a:defRPr>
            </a:lvl4pPr>
            <a:lvl5pPr marL="2057400" indent="-228600" defTabSz="642938" eaLnBrk="0" hangingPunct="0">
              <a:defRPr>
                <a:solidFill>
                  <a:schemeClr val="tx1"/>
                </a:solidFill>
                <a:latin typeface="Garamond" panose="02020404030301010803" pitchFamily="18" charset="0"/>
                <a:cs typeface="Arial" panose="020B0604020202020204" pitchFamily="34" charset="0"/>
              </a:defRPr>
            </a:lvl5pPr>
            <a:lvl6pPr marL="25146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39688" marR="0" lvl="0" indent="0" algn="l" defTabSz="642938" rtl="0" eaLnBrk="1" fontAlgn="base" latinLnBrk="0" hangingPunct="1">
              <a:lnSpc>
                <a:spcPct val="100000"/>
              </a:lnSpc>
              <a:spcBef>
                <a:spcPct val="0"/>
              </a:spcBef>
              <a:spcAft>
                <a:spcPct val="0"/>
              </a:spcAft>
              <a:buClrTx/>
              <a:buSzTx/>
              <a:buFontTx/>
              <a:buNone/>
              <a:tabLst/>
              <a:defRPr/>
            </a:pPr>
            <a:r>
              <a:rPr kumimoji="0" lang="en-US" altLang="it-IT" sz="2500" b="1" i="0" u="none" strike="noStrike" kern="1200" cap="none" spc="0" normalizeH="0" baseline="0" noProof="0">
                <a:ln>
                  <a:noFill/>
                </a:ln>
                <a:solidFill>
                  <a:srgbClr val="0000FF"/>
                </a:solidFill>
                <a:effectLst/>
                <a:uLnTx/>
                <a:uFillTx/>
                <a:latin typeface="Gill Sans" charset="0"/>
                <a:ea typeface="MS Gothic" panose="020B0609070205080204" pitchFamily="49" charset="-128"/>
                <a:cs typeface="Arial" panose="020B0604020202020204" pitchFamily="34" charset="0"/>
                <a:sym typeface="Gill Sans" charset="0"/>
              </a:rPr>
              <a:t>0 m</a:t>
            </a:r>
          </a:p>
        </p:txBody>
      </p:sp>
      <p:sp>
        <p:nvSpPr>
          <p:cNvPr id="441350" name="Rectangle 6"/>
          <p:cNvSpPr>
            <a:spLocks/>
          </p:cNvSpPr>
          <p:nvPr/>
        </p:nvSpPr>
        <p:spPr bwMode="auto">
          <a:xfrm>
            <a:off x="9372601" y="1179513"/>
            <a:ext cx="1393825"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4" bIns="0"/>
          <a:lstStyle>
            <a:lvl1pPr marL="39688" defTabSz="642938" eaLnBrk="0" hangingPunct="0">
              <a:defRPr>
                <a:solidFill>
                  <a:schemeClr val="tx1"/>
                </a:solidFill>
                <a:latin typeface="Garamond" panose="02020404030301010803" pitchFamily="18" charset="0"/>
                <a:cs typeface="Arial" panose="020B0604020202020204" pitchFamily="34" charset="0"/>
              </a:defRPr>
            </a:lvl1pPr>
            <a:lvl2pPr marL="742950" indent="-285750" defTabSz="642938" eaLnBrk="0" hangingPunct="0">
              <a:defRPr>
                <a:solidFill>
                  <a:schemeClr val="tx1"/>
                </a:solidFill>
                <a:latin typeface="Garamond" panose="02020404030301010803" pitchFamily="18" charset="0"/>
                <a:cs typeface="Arial" panose="020B0604020202020204" pitchFamily="34" charset="0"/>
              </a:defRPr>
            </a:lvl2pPr>
            <a:lvl3pPr marL="1143000" indent="-228600" defTabSz="642938" eaLnBrk="0" hangingPunct="0">
              <a:defRPr>
                <a:solidFill>
                  <a:schemeClr val="tx1"/>
                </a:solidFill>
                <a:latin typeface="Garamond" panose="02020404030301010803" pitchFamily="18" charset="0"/>
                <a:cs typeface="Arial" panose="020B0604020202020204" pitchFamily="34" charset="0"/>
              </a:defRPr>
            </a:lvl3pPr>
            <a:lvl4pPr marL="1600200" indent="-228600" defTabSz="642938" eaLnBrk="0" hangingPunct="0">
              <a:defRPr>
                <a:solidFill>
                  <a:schemeClr val="tx1"/>
                </a:solidFill>
                <a:latin typeface="Garamond" panose="02020404030301010803" pitchFamily="18" charset="0"/>
                <a:cs typeface="Arial" panose="020B0604020202020204" pitchFamily="34" charset="0"/>
              </a:defRPr>
            </a:lvl4pPr>
            <a:lvl5pPr marL="2057400" indent="-228600" defTabSz="642938" eaLnBrk="0" hangingPunct="0">
              <a:defRPr>
                <a:solidFill>
                  <a:schemeClr val="tx1"/>
                </a:solidFill>
                <a:latin typeface="Garamond" panose="02020404030301010803" pitchFamily="18" charset="0"/>
                <a:cs typeface="Arial" panose="020B0604020202020204" pitchFamily="34" charset="0"/>
              </a:defRPr>
            </a:lvl5pPr>
            <a:lvl6pPr marL="25146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39688" marR="0" lvl="0" indent="0" algn="l" defTabSz="642938" rtl="0" eaLnBrk="1" fontAlgn="base" latinLnBrk="0" hangingPunct="1">
              <a:lnSpc>
                <a:spcPct val="100000"/>
              </a:lnSpc>
              <a:spcBef>
                <a:spcPct val="0"/>
              </a:spcBef>
              <a:spcAft>
                <a:spcPct val="0"/>
              </a:spcAft>
              <a:buClrTx/>
              <a:buSzTx/>
              <a:buFontTx/>
              <a:buNone/>
              <a:tabLst/>
              <a:defRPr/>
            </a:pPr>
            <a:r>
              <a:rPr kumimoji="0" lang="en-US" altLang="it-IT" sz="2500" b="1" i="0" u="none" strike="noStrike" kern="1200" cap="none" spc="0" normalizeH="0" baseline="0" noProof="0">
                <a:ln>
                  <a:noFill/>
                </a:ln>
                <a:solidFill>
                  <a:srgbClr val="0000FF"/>
                </a:solidFill>
                <a:effectLst/>
                <a:uLnTx/>
                <a:uFillTx/>
                <a:latin typeface="Gill Sans" charset="0"/>
                <a:ea typeface="MS Gothic" panose="020B0609070205080204" pitchFamily="49" charset="-128"/>
                <a:cs typeface="Arial" panose="020B0604020202020204" pitchFamily="34" charset="0"/>
                <a:sym typeface="Gill Sans" charset="0"/>
              </a:rPr>
              <a:t>~40 km</a:t>
            </a:r>
          </a:p>
        </p:txBody>
      </p:sp>
      <p:pic>
        <p:nvPicPr>
          <p:cNvPr id="4413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832" y="133351"/>
            <a:ext cx="9461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41352" name="Rectangle 8"/>
          <p:cNvSpPr>
            <a:spLocks/>
          </p:cNvSpPr>
          <p:nvPr/>
        </p:nvSpPr>
        <p:spPr bwMode="auto">
          <a:xfrm>
            <a:off x="1639889" y="187325"/>
            <a:ext cx="166052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4" bIns="0"/>
          <a:lstStyle>
            <a:lvl1pPr marL="39688" defTabSz="642938" eaLnBrk="0" hangingPunct="0">
              <a:defRPr>
                <a:solidFill>
                  <a:schemeClr val="tx1"/>
                </a:solidFill>
                <a:latin typeface="Garamond" panose="02020404030301010803" pitchFamily="18" charset="0"/>
                <a:cs typeface="Arial" panose="020B0604020202020204" pitchFamily="34" charset="0"/>
              </a:defRPr>
            </a:lvl1pPr>
            <a:lvl2pPr marL="742950" indent="-285750" defTabSz="642938" eaLnBrk="0" hangingPunct="0">
              <a:defRPr>
                <a:solidFill>
                  <a:schemeClr val="tx1"/>
                </a:solidFill>
                <a:latin typeface="Garamond" panose="02020404030301010803" pitchFamily="18" charset="0"/>
                <a:cs typeface="Arial" panose="020B0604020202020204" pitchFamily="34" charset="0"/>
              </a:defRPr>
            </a:lvl2pPr>
            <a:lvl3pPr marL="1143000" indent="-228600" defTabSz="642938" eaLnBrk="0" hangingPunct="0">
              <a:defRPr>
                <a:solidFill>
                  <a:schemeClr val="tx1"/>
                </a:solidFill>
                <a:latin typeface="Garamond" panose="02020404030301010803" pitchFamily="18" charset="0"/>
                <a:cs typeface="Arial" panose="020B0604020202020204" pitchFamily="34" charset="0"/>
              </a:defRPr>
            </a:lvl3pPr>
            <a:lvl4pPr marL="1600200" indent="-228600" defTabSz="642938" eaLnBrk="0" hangingPunct="0">
              <a:defRPr>
                <a:solidFill>
                  <a:schemeClr val="tx1"/>
                </a:solidFill>
                <a:latin typeface="Garamond" panose="02020404030301010803" pitchFamily="18" charset="0"/>
                <a:cs typeface="Arial" panose="020B0604020202020204" pitchFamily="34" charset="0"/>
              </a:defRPr>
            </a:lvl4pPr>
            <a:lvl5pPr marL="2057400" indent="-228600" defTabSz="642938" eaLnBrk="0" hangingPunct="0">
              <a:defRPr>
                <a:solidFill>
                  <a:schemeClr val="tx1"/>
                </a:solidFill>
                <a:latin typeface="Garamond" panose="02020404030301010803" pitchFamily="18" charset="0"/>
                <a:cs typeface="Arial" panose="020B0604020202020204" pitchFamily="34" charset="0"/>
              </a:defRPr>
            </a:lvl5pPr>
            <a:lvl6pPr marL="25146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39688" marR="0" lvl="0" indent="0" algn="l" defTabSz="642938" rtl="0" eaLnBrk="1" fontAlgn="base" latinLnBrk="0" hangingPunct="1">
              <a:lnSpc>
                <a:spcPct val="100000"/>
              </a:lnSpc>
              <a:spcBef>
                <a:spcPct val="0"/>
              </a:spcBef>
              <a:spcAft>
                <a:spcPct val="0"/>
              </a:spcAft>
              <a:buClrTx/>
              <a:buSzTx/>
              <a:buFontTx/>
              <a:buNone/>
              <a:tabLst/>
              <a:defRPr/>
            </a:pPr>
            <a:r>
              <a:rPr kumimoji="0" lang="en-US" altLang="it-IT" sz="2400" b="1" i="0" u="none" strike="noStrike" kern="1200" cap="none" spc="0" normalizeH="0" baseline="0" noProof="0">
                <a:ln>
                  <a:noFill/>
                </a:ln>
                <a:solidFill>
                  <a:srgbClr val="0000FF"/>
                </a:solidFill>
                <a:effectLst/>
                <a:uLnTx/>
                <a:uFillTx/>
                <a:latin typeface="Gill Sans" charset="0"/>
                <a:ea typeface="MS Gothic" panose="020B0609070205080204" pitchFamily="49" charset="-128"/>
                <a:cs typeface="Arial" panose="020B0604020202020204" pitchFamily="34" charset="0"/>
                <a:sym typeface="Gill Sans" charset="0"/>
              </a:rPr>
              <a:t>~500 km</a:t>
            </a:r>
          </a:p>
        </p:txBody>
      </p:sp>
      <p:sp>
        <p:nvSpPr>
          <p:cNvPr id="441353" name="Rectangle 9"/>
          <p:cNvSpPr>
            <a:spLocks/>
          </p:cNvSpPr>
          <p:nvPr/>
        </p:nvSpPr>
        <p:spPr bwMode="auto">
          <a:xfrm>
            <a:off x="1639888" y="3214688"/>
            <a:ext cx="9630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4" bIns="0">
            <a:spAutoFit/>
          </a:bodyPr>
          <a:lstStyle>
            <a:lvl1pPr marL="39688" defTabSz="642938" eaLnBrk="0" hangingPunct="0">
              <a:defRPr>
                <a:solidFill>
                  <a:schemeClr val="tx1"/>
                </a:solidFill>
                <a:latin typeface="Garamond" panose="02020404030301010803" pitchFamily="18" charset="0"/>
                <a:cs typeface="Arial" panose="020B0604020202020204" pitchFamily="34" charset="0"/>
              </a:defRPr>
            </a:lvl1pPr>
            <a:lvl2pPr marL="742950" indent="-285750" defTabSz="642938" eaLnBrk="0" hangingPunct="0">
              <a:defRPr>
                <a:solidFill>
                  <a:schemeClr val="tx1"/>
                </a:solidFill>
                <a:latin typeface="Garamond" panose="02020404030301010803" pitchFamily="18" charset="0"/>
                <a:cs typeface="Arial" panose="020B0604020202020204" pitchFamily="34" charset="0"/>
              </a:defRPr>
            </a:lvl2pPr>
            <a:lvl3pPr marL="1143000" indent="-228600" defTabSz="642938" eaLnBrk="0" hangingPunct="0">
              <a:defRPr>
                <a:solidFill>
                  <a:schemeClr val="tx1"/>
                </a:solidFill>
                <a:latin typeface="Garamond" panose="02020404030301010803" pitchFamily="18" charset="0"/>
                <a:cs typeface="Arial" panose="020B0604020202020204" pitchFamily="34" charset="0"/>
              </a:defRPr>
            </a:lvl3pPr>
            <a:lvl4pPr marL="1600200" indent="-228600" defTabSz="642938" eaLnBrk="0" hangingPunct="0">
              <a:defRPr>
                <a:solidFill>
                  <a:schemeClr val="tx1"/>
                </a:solidFill>
                <a:latin typeface="Garamond" panose="02020404030301010803" pitchFamily="18" charset="0"/>
                <a:cs typeface="Arial" panose="020B0604020202020204" pitchFamily="34" charset="0"/>
              </a:defRPr>
            </a:lvl4pPr>
            <a:lvl5pPr marL="2057400" indent="-228600" defTabSz="642938" eaLnBrk="0" hangingPunct="0">
              <a:defRPr>
                <a:solidFill>
                  <a:schemeClr val="tx1"/>
                </a:solidFill>
                <a:latin typeface="Garamond" panose="02020404030301010803" pitchFamily="18" charset="0"/>
                <a:cs typeface="Arial" panose="020B0604020202020204" pitchFamily="34" charset="0"/>
              </a:defRPr>
            </a:lvl5pPr>
            <a:lvl6pPr marL="25146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39688" marR="0" lvl="0" indent="0" algn="l" defTabSz="642938" rtl="0" eaLnBrk="1" fontAlgn="base" latinLnBrk="0" hangingPunct="1">
              <a:lnSpc>
                <a:spcPct val="100000"/>
              </a:lnSpc>
              <a:spcBef>
                <a:spcPct val="0"/>
              </a:spcBef>
              <a:spcAft>
                <a:spcPct val="0"/>
              </a:spcAft>
              <a:buClrTx/>
              <a:buSzTx/>
              <a:buFontTx/>
              <a:buNone/>
              <a:tabLst/>
              <a:defRPr/>
            </a:pPr>
            <a:r>
              <a:rPr kumimoji="0" lang="en-US" altLang="it-IT" sz="2400" b="1" i="0" u="none" strike="noStrike" kern="1200" cap="none" spc="0" normalizeH="0" baseline="0" noProof="0">
                <a:ln>
                  <a:noFill/>
                </a:ln>
                <a:solidFill>
                  <a:srgbClr val="0000FF"/>
                </a:solidFill>
                <a:effectLst/>
                <a:uLnTx/>
                <a:uFillTx/>
                <a:latin typeface="Gill Sans" charset="0"/>
                <a:ea typeface="MS Gothic" panose="020B0609070205080204" pitchFamily="49" charset="-128"/>
                <a:cs typeface="Arial" panose="020B0604020202020204" pitchFamily="34" charset="0"/>
                <a:sym typeface="Gill Sans" charset="0"/>
              </a:rPr>
              <a:t>~5 km</a:t>
            </a:r>
          </a:p>
        </p:txBody>
      </p:sp>
      <p:sp>
        <p:nvSpPr>
          <p:cNvPr id="441354" name="Line 10"/>
          <p:cNvSpPr>
            <a:spLocks noChangeShapeType="1"/>
          </p:cNvSpPr>
          <p:nvPr/>
        </p:nvSpPr>
        <p:spPr bwMode="auto">
          <a:xfrm>
            <a:off x="2759075" y="3451225"/>
            <a:ext cx="1809750" cy="0"/>
          </a:xfrm>
          <a:prstGeom prst="line">
            <a:avLst/>
          </a:prstGeom>
          <a:noFill/>
          <a:ln w="76200">
            <a:solidFill>
              <a:srgbClr val="0000FF"/>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441355" name="Line 11"/>
          <p:cNvSpPr>
            <a:spLocks noChangeShapeType="1"/>
          </p:cNvSpPr>
          <p:nvPr/>
        </p:nvSpPr>
        <p:spPr bwMode="auto">
          <a:xfrm>
            <a:off x="3187701" y="423863"/>
            <a:ext cx="715963" cy="11112"/>
          </a:xfrm>
          <a:prstGeom prst="line">
            <a:avLst/>
          </a:prstGeom>
          <a:noFill/>
          <a:ln w="76200">
            <a:solidFill>
              <a:srgbClr val="0000FF"/>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441356" name="Line 12"/>
          <p:cNvSpPr>
            <a:spLocks noChangeShapeType="1"/>
          </p:cNvSpPr>
          <p:nvPr/>
        </p:nvSpPr>
        <p:spPr bwMode="auto">
          <a:xfrm rot="10800000" flipH="1">
            <a:off x="6926263" y="179388"/>
            <a:ext cx="322262" cy="1231900"/>
          </a:xfrm>
          <a:prstGeom prst="line">
            <a:avLst/>
          </a:prstGeom>
          <a:noFill/>
          <a:ln w="7620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pic>
        <p:nvPicPr>
          <p:cNvPr id="441357" name="Picture 13"/>
          <p:cNvPicPr>
            <a:picLocks noChangeAspect="1" noChangeArrowheads="1"/>
          </p:cNvPicPr>
          <p:nvPr/>
        </p:nvPicPr>
        <p:blipFill>
          <a:blip r:embed="rId4">
            <a:extLst>
              <a:ext uri="{28A0092B-C50C-407E-A947-70E740481C1C}">
                <a14:useLocalDpi xmlns:a14="http://schemas.microsoft.com/office/drawing/2010/main" val="0"/>
              </a:ext>
            </a:extLst>
          </a:blip>
          <a:srcRect r="162" b="10355"/>
          <a:stretch>
            <a:fillRect/>
          </a:stretch>
        </p:blipFill>
        <p:spPr bwMode="auto">
          <a:xfrm>
            <a:off x="8818564" y="1054100"/>
            <a:ext cx="53498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Lst>
        </p:spPr>
      </p:pic>
      <p:sp>
        <p:nvSpPr>
          <p:cNvPr id="441358" name="Rectangle 14"/>
          <p:cNvSpPr>
            <a:spLocks/>
          </p:cNvSpPr>
          <p:nvPr/>
        </p:nvSpPr>
        <p:spPr bwMode="auto">
          <a:xfrm>
            <a:off x="1962151" y="1204913"/>
            <a:ext cx="16875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4" bIns="0">
            <a:spAutoFit/>
          </a:bodyPr>
          <a:lstStyle>
            <a:lvl1pPr marL="39688" defTabSz="642938" eaLnBrk="0" hangingPunct="0">
              <a:defRPr>
                <a:solidFill>
                  <a:schemeClr val="tx1"/>
                </a:solidFill>
                <a:latin typeface="Garamond" panose="02020404030301010803" pitchFamily="18" charset="0"/>
                <a:cs typeface="Arial" panose="020B0604020202020204" pitchFamily="34" charset="0"/>
              </a:defRPr>
            </a:lvl1pPr>
            <a:lvl2pPr marL="742950" indent="-285750" defTabSz="642938" eaLnBrk="0" hangingPunct="0">
              <a:defRPr>
                <a:solidFill>
                  <a:schemeClr val="tx1"/>
                </a:solidFill>
                <a:latin typeface="Garamond" panose="02020404030301010803" pitchFamily="18" charset="0"/>
                <a:cs typeface="Arial" panose="020B0604020202020204" pitchFamily="34" charset="0"/>
              </a:defRPr>
            </a:lvl2pPr>
            <a:lvl3pPr marL="1143000" indent="-228600" defTabSz="642938" eaLnBrk="0" hangingPunct="0">
              <a:defRPr>
                <a:solidFill>
                  <a:schemeClr val="tx1"/>
                </a:solidFill>
                <a:latin typeface="Garamond" panose="02020404030301010803" pitchFamily="18" charset="0"/>
                <a:cs typeface="Arial" panose="020B0604020202020204" pitchFamily="34" charset="0"/>
              </a:defRPr>
            </a:lvl3pPr>
            <a:lvl4pPr marL="1600200" indent="-228600" defTabSz="642938" eaLnBrk="0" hangingPunct="0">
              <a:defRPr>
                <a:solidFill>
                  <a:schemeClr val="tx1"/>
                </a:solidFill>
                <a:latin typeface="Garamond" panose="02020404030301010803" pitchFamily="18" charset="0"/>
                <a:cs typeface="Arial" panose="020B0604020202020204" pitchFamily="34" charset="0"/>
              </a:defRPr>
            </a:lvl4pPr>
            <a:lvl5pPr marL="2057400" indent="-228600" defTabSz="642938" eaLnBrk="0" hangingPunct="0">
              <a:defRPr>
                <a:solidFill>
                  <a:schemeClr val="tx1"/>
                </a:solidFill>
                <a:latin typeface="Garamond" panose="02020404030301010803" pitchFamily="18" charset="0"/>
                <a:cs typeface="Arial" panose="020B0604020202020204" pitchFamily="34" charset="0"/>
              </a:defRPr>
            </a:lvl5pPr>
            <a:lvl6pPr marL="25146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39688" marR="0" lvl="0" indent="0" algn="l" defTabSz="642938" rtl="0" eaLnBrk="1" fontAlgn="base" latinLnBrk="0" hangingPunct="1">
              <a:lnSpc>
                <a:spcPct val="100000"/>
              </a:lnSpc>
              <a:spcBef>
                <a:spcPct val="0"/>
              </a:spcBef>
              <a:spcAft>
                <a:spcPct val="0"/>
              </a:spcAft>
              <a:buClrTx/>
              <a:buSzTx/>
              <a:buFontTx/>
              <a:buNone/>
              <a:tabLst/>
              <a:defRPr/>
            </a:pPr>
            <a:r>
              <a:rPr kumimoji="0" lang="en-US" altLang="it-IT" sz="1400" b="1" i="0" u="none" strike="noStrike" kern="1200" cap="none" spc="0" normalizeH="0" baseline="0" noProof="0">
                <a:ln>
                  <a:noFill/>
                </a:ln>
                <a:solidFill>
                  <a:srgbClr val="000000"/>
                </a:solidFill>
                <a:effectLst/>
                <a:uLnTx/>
                <a:uFillTx/>
                <a:latin typeface="Gill Sans" charset="0"/>
                <a:ea typeface="MS Gothic" panose="020B0609070205080204" pitchFamily="49" charset="-128"/>
                <a:cs typeface="Arial" panose="020B0604020202020204" pitchFamily="34" charset="0"/>
                <a:sym typeface="Gill Sans" charset="0"/>
              </a:rPr>
              <a:t>Top of atmosphere</a:t>
            </a:r>
          </a:p>
        </p:txBody>
      </p:sp>
      <p:sp>
        <p:nvSpPr>
          <p:cNvPr id="441359" name="Rectangle 15"/>
          <p:cNvSpPr>
            <a:spLocks/>
          </p:cNvSpPr>
          <p:nvPr/>
        </p:nvSpPr>
        <p:spPr bwMode="auto">
          <a:xfrm>
            <a:off x="2898775" y="5589588"/>
            <a:ext cx="7254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4" bIns="0">
            <a:spAutoFit/>
          </a:bodyPr>
          <a:lstStyle>
            <a:lvl1pPr marL="39688" defTabSz="642938" eaLnBrk="0" hangingPunct="0">
              <a:defRPr>
                <a:solidFill>
                  <a:schemeClr val="tx1"/>
                </a:solidFill>
                <a:latin typeface="Garamond" panose="02020404030301010803" pitchFamily="18" charset="0"/>
                <a:cs typeface="Arial" panose="020B0604020202020204" pitchFamily="34" charset="0"/>
              </a:defRPr>
            </a:lvl1pPr>
            <a:lvl2pPr marL="742950" indent="-285750" defTabSz="642938" eaLnBrk="0" hangingPunct="0">
              <a:defRPr>
                <a:solidFill>
                  <a:schemeClr val="tx1"/>
                </a:solidFill>
                <a:latin typeface="Garamond" panose="02020404030301010803" pitchFamily="18" charset="0"/>
                <a:cs typeface="Arial" panose="020B0604020202020204" pitchFamily="34" charset="0"/>
              </a:defRPr>
            </a:lvl2pPr>
            <a:lvl3pPr marL="1143000" indent="-228600" defTabSz="642938" eaLnBrk="0" hangingPunct="0">
              <a:defRPr>
                <a:solidFill>
                  <a:schemeClr val="tx1"/>
                </a:solidFill>
                <a:latin typeface="Garamond" panose="02020404030301010803" pitchFamily="18" charset="0"/>
                <a:cs typeface="Arial" panose="020B0604020202020204" pitchFamily="34" charset="0"/>
              </a:defRPr>
            </a:lvl3pPr>
            <a:lvl4pPr marL="1600200" indent="-228600" defTabSz="642938" eaLnBrk="0" hangingPunct="0">
              <a:defRPr>
                <a:solidFill>
                  <a:schemeClr val="tx1"/>
                </a:solidFill>
                <a:latin typeface="Garamond" panose="02020404030301010803" pitchFamily="18" charset="0"/>
                <a:cs typeface="Arial" panose="020B0604020202020204" pitchFamily="34" charset="0"/>
              </a:defRPr>
            </a:lvl4pPr>
            <a:lvl5pPr marL="2057400" indent="-228600" defTabSz="642938" eaLnBrk="0" hangingPunct="0">
              <a:defRPr>
                <a:solidFill>
                  <a:schemeClr val="tx1"/>
                </a:solidFill>
                <a:latin typeface="Garamond" panose="02020404030301010803" pitchFamily="18" charset="0"/>
                <a:cs typeface="Arial" panose="020B0604020202020204" pitchFamily="34" charset="0"/>
              </a:defRPr>
            </a:lvl5pPr>
            <a:lvl6pPr marL="25146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39688" marR="0" lvl="0" indent="0" algn="l" defTabSz="642938" rtl="0" eaLnBrk="1" fontAlgn="base" latinLnBrk="0" hangingPunct="1">
              <a:lnSpc>
                <a:spcPct val="100000"/>
              </a:lnSpc>
              <a:spcBef>
                <a:spcPct val="0"/>
              </a:spcBef>
              <a:spcAft>
                <a:spcPct val="0"/>
              </a:spcAft>
              <a:buClrTx/>
              <a:buSzTx/>
              <a:buFontTx/>
              <a:buNone/>
              <a:tabLst/>
              <a:defRPr/>
            </a:pPr>
            <a:r>
              <a:rPr kumimoji="0" lang="en-US" altLang="it-IT" sz="1400" b="1" i="0" u="none" strike="noStrike" kern="1200" cap="none" spc="0" normalizeH="0" baseline="0" noProof="0">
                <a:ln>
                  <a:noFill/>
                </a:ln>
                <a:solidFill>
                  <a:srgbClr val="000000"/>
                </a:solidFill>
                <a:effectLst/>
                <a:uLnTx/>
                <a:uFillTx/>
                <a:latin typeface="Gill Sans" charset="0"/>
                <a:ea typeface="MS Gothic" panose="020B0609070205080204" pitchFamily="49" charset="-128"/>
                <a:cs typeface="Arial" panose="020B0604020202020204" pitchFamily="34" charset="0"/>
                <a:sym typeface="Gill Sans" charset="0"/>
              </a:rPr>
              <a:t>Ground</a:t>
            </a:r>
          </a:p>
        </p:txBody>
      </p:sp>
      <p:pic>
        <p:nvPicPr>
          <p:cNvPr id="44136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3089" y="3116263"/>
            <a:ext cx="6953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41361" name="Rectangle 17"/>
          <p:cNvSpPr>
            <a:spLocks/>
          </p:cNvSpPr>
          <p:nvPr/>
        </p:nvSpPr>
        <p:spPr bwMode="auto">
          <a:xfrm>
            <a:off x="7418867" y="159207"/>
            <a:ext cx="18367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4" bIns="0">
            <a:spAutoFit/>
          </a:bodyPr>
          <a:lstStyle>
            <a:lvl1pPr marL="39688" defTabSz="642938" eaLnBrk="0" hangingPunct="0">
              <a:defRPr>
                <a:solidFill>
                  <a:schemeClr val="tx1"/>
                </a:solidFill>
                <a:latin typeface="Garamond" panose="02020404030301010803" pitchFamily="18" charset="0"/>
                <a:cs typeface="Arial" panose="020B0604020202020204" pitchFamily="34" charset="0"/>
              </a:defRPr>
            </a:lvl1pPr>
            <a:lvl2pPr marL="742950" indent="-285750" defTabSz="642938" eaLnBrk="0" hangingPunct="0">
              <a:defRPr>
                <a:solidFill>
                  <a:schemeClr val="tx1"/>
                </a:solidFill>
                <a:latin typeface="Garamond" panose="02020404030301010803" pitchFamily="18" charset="0"/>
                <a:cs typeface="Arial" panose="020B0604020202020204" pitchFamily="34" charset="0"/>
              </a:defRPr>
            </a:lvl2pPr>
            <a:lvl3pPr marL="1143000" indent="-228600" defTabSz="642938" eaLnBrk="0" hangingPunct="0">
              <a:defRPr>
                <a:solidFill>
                  <a:schemeClr val="tx1"/>
                </a:solidFill>
                <a:latin typeface="Garamond" panose="02020404030301010803" pitchFamily="18" charset="0"/>
                <a:cs typeface="Arial" panose="020B0604020202020204" pitchFamily="34" charset="0"/>
              </a:defRPr>
            </a:lvl3pPr>
            <a:lvl4pPr marL="1600200" indent="-228600" defTabSz="642938" eaLnBrk="0" hangingPunct="0">
              <a:defRPr>
                <a:solidFill>
                  <a:schemeClr val="tx1"/>
                </a:solidFill>
                <a:latin typeface="Garamond" panose="02020404030301010803" pitchFamily="18" charset="0"/>
                <a:cs typeface="Arial" panose="020B0604020202020204" pitchFamily="34" charset="0"/>
              </a:defRPr>
            </a:lvl4pPr>
            <a:lvl5pPr marL="2057400" indent="-228600" defTabSz="642938" eaLnBrk="0" hangingPunct="0">
              <a:defRPr>
                <a:solidFill>
                  <a:schemeClr val="tx1"/>
                </a:solidFill>
                <a:latin typeface="Garamond" panose="02020404030301010803" pitchFamily="18" charset="0"/>
                <a:cs typeface="Arial" panose="020B0604020202020204" pitchFamily="34" charset="0"/>
              </a:defRPr>
            </a:lvl5pPr>
            <a:lvl6pPr marL="25146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642938"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39688" marR="0" lvl="0" indent="0" algn="l" defTabSz="642938" rtl="0" eaLnBrk="1" fontAlgn="base" latinLnBrk="0" hangingPunct="1">
              <a:lnSpc>
                <a:spcPct val="100000"/>
              </a:lnSpc>
              <a:spcBef>
                <a:spcPct val="0"/>
              </a:spcBef>
              <a:spcAft>
                <a:spcPct val="0"/>
              </a:spcAft>
              <a:buClrTx/>
              <a:buSzTx/>
              <a:buFontTx/>
              <a:buNone/>
              <a:tabLst/>
              <a:defRPr/>
            </a:pPr>
            <a:r>
              <a:rPr kumimoji="0" lang="en-US" altLang="it-IT" sz="1400" b="1" i="0" u="none" strike="noStrike" kern="1200" cap="none" spc="0" normalizeH="0" baseline="0" noProof="0" dirty="0" smtClean="0">
                <a:ln>
                  <a:noFill/>
                </a:ln>
                <a:solidFill>
                  <a:srgbClr val="FF0000"/>
                </a:solidFill>
                <a:effectLst/>
                <a:uLnTx/>
                <a:uFillTx/>
                <a:latin typeface="Gill Sans" charset="0"/>
                <a:ea typeface="MS Gothic" panose="020B0609070205080204" pitchFamily="49" charset="-128"/>
                <a:cs typeface="Arial" panose="020B0604020202020204" pitchFamily="34" charset="0"/>
                <a:sym typeface="Gill Sans" charset="0"/>
              </a:rPr>
              <a:t>Primary cosmic rays</a:t>
            </a:r>
            <a:endParaRPr kumimoji="0" lang="en-US" altLang="it-IT" sz="1400" b="1" i="0" u="none" strike="noStrike" kern="1200" cap="none" spc="0" normalizeH="0" baseline="0" noProof="0" dirty="0">
              <a:ln>
                <a:noFill/>
              </a:ln>
              <a:solidFill>
                <a:srgbClr val="FF0000"/>
              </a:solidFill>
              <a:effectLst/>
              <a:uLnTx/>
              <a:uFillTx/>
              <a:latin typeface="Gill Sans" charset="0"/>
              <a:ea typeface="MS Gothic" panose="020B0609070205080204" pitchFamily="49" charset="-128"/>
              <a:cs typeface="Arial" panose="020B0604020202020204" pitchFamily="34" charset="0"/>
              <a:sym typeface="Gill Sans" charset="0"/>
            </a:endParaRPr>
          </a:p>
        </p:txBody>
      </p:sp>
    </p:spTree>
    <p:extLst>
      <p:ext uri="{BB962C8B-B14F-4D97-AF65-F5344CB8AC3E}">
        <p14:creationId xmlns:p14="http://schemas.microsoft.com/office/powerpoint/2010/main" val="307737060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_fig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744" y="17878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Rectangle 3"/>
          <p:cNvSpPr>
            <a:spLocks noChangeArrowheads="1"/>
          </p:cNvSpPr>
          <p:nvPr/>
        </p:nvSpPr>
        <p:spPr bwMode="auto">
          <a:xfrm>
            <a:off x="4151313" y="1052514"/>
            <a:ext cx="647700" cy="2873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bg1"/>
                </a:solidFill>
                <a:latin typeface="Arial" panose="020B0604020202020204" pitchFamily="34" charset="0"/>
                <a:ea typeface="MS Gothic" panose="020B0609070205080204" pitchFamily="49" charset="-128"/>
              </a:defRPr>
            </a:lvl1pPr>
            <a:lvl2pPr marL="742950" indent="-285750" eaLnBrk="0" hangingPunct="0">
              <a:defRPr b="1">
                <a:solidFill>
                  <a:schemeClr val="bg1"/>
                </a:solidFill>
                <a:latin typeface="Arial" panose="020B0604020202020204" pitchFamily="34" charset="0"/>
                <a:ea typeface="MS Gothic" panose="020B0609070205080204" pitchFamily="49" charset="-128"/>
              </a:defRPr>
            </a:lvl2pPr>
            <a:lvl3pPr marL="1143000" indent="-228600" eaLnBrk="0" hangingPunct="0">
              <a:defRPr b="1">
                <a:solidFill>
                  <a:schemeClr val="bg1"/>
                </a:solidFill>
                <a:latin typeface="Arial" panose="020B0604020202020204" pitchFamily="34" charset="0"/>
                <a:ea typeface="MS Gothic" panose="020B0609070205080204" pitchFamily="49" charset="-128"/>
              </a:defRPr>
            </a:lvl3pPr>
            <a:lvl4pPr marL="1600200" indent="-228600" eaLnBrk="0" hangingPunct="0">
              <a:defRPr b="1">
                <a:solidFill>
                  <a:schemeClr val="bg1"/>
                </a:solidFill>
                <a:latin typeface="Arial" panose="020B0604020202020204" pitchFamily="34" charset="0"/>
                <a:ea typeface="MS Gothic" panose="020B0609070205080204" pitchFamily="49" charset="-128"/>
              </a:defRPr>
            </a:lvl4pPr>
            <a:lvl5pPr marL="2057400" indent="-228600" eaLnBrk="0" hangingPunct="0">
              <a:defRPr b="1">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defRPr b="1">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defRPr b="1">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defRPr b="1">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defRPr b="1">
                <a:solidFill>
                  <a:schemeClr val="bg1"/>
                </a:solidFill>
                <a:latin typeface="Arial" panose="020B0604020202020204" pitchFamily="34" charset="0"/>
                <a:ea typeface="MS Gothic" panose="020B0609070205080204" pitchFamily="49" charset="-128"/>
              </a:defRPr>
            </a:lvl9pPr>
          </a:lstStyle>
          <a:p>
            <a:pPr marL="0" marR="0" lvl="0" indent="0" algn="ctr" defTabSz="449263" rtl="0" eaLnBrk="0" fontAlgn="base" latinLnBrk="0" hangingPunct="0">
              <a:lnSpc>
                <a:spcPct val="87000"/>
              </a:lnSpc>
              <a:spcBef>
                <a:spcPct val="0"/>
              </a:spcBef>
              <a:spcAft>
                <a:spcPct val="0"/>
              </a:spcAft>
              <a:buClr>
                <a:srgbClr val="000000"/>
              </a:buClr>
              <a:buSzPct val="100000"/>
              <a:buFontTx/>
              <a:buNone/>
              <a:tabLst/>
              <a:defRPr/>
            </a:pPr>
            <a:r>
              <a:rPr kumimoji="0" lang="it-IT" altLang="it-IT" sz="1800" b="1" i="0" u="none" strike="noStrike" kern="1200" cap="none" spc="0" normalizeH="0" baseline="0" noProof="0">
                <a:ln>
                  <a:noFill/>
                </a:ln>
                <a:solidFill>
                  <a:srgbClr val="99CC00"/>
                </a:solidFill>
                <a:effectLst/>
                <a:uLnTx/>
                <a:uFillTx/>
                <a:latin typeface="Arial" panose="020B0604020202020204" pitchFamily="34" charset="0"/>
                <a:ea typeface="MS Gothic" panose="020B0609070205080204" pitchFamily="49" charset="-128"/>
                <a:cs typeface="+mn-cs"/>
              </a:rPr>
              <a:t>e</a:t>
            </a:r>
            <a:r>
              <a:rPr kumimoji="0" lang="it-IT" altLang="it-IT" sz="1800" b="1" i="0" u="none" strike="noStrike" kern="1200" cap="none" spc="0" normalizeH="0" baseline="30000" noProof="0">
                <a:ln>
                  <a:noFill/>
                </a:ln>
                <a:solidFill>
                  <a:srgbClr val="99CC00"/>
                </a:solidFill>
                <a:effectLst/>
                <a:uLnTx/>
                <a:uFillTx/>
                <a:latin typeface="Arial" panose="020B0604020202020204" pitchFamily="34" charset="0"/>
                <a:ea typeface="MS Gothic" panose="020B0609070205080204" pitchFamily="49" charset="-128"/>
                <a:cs typeface="+mn-cs"/>
              </a:rPr>
              <a:t>-</a:t>
            </a:r>
          </a:p>
        </p:txBody>
      </p:sp>
      <p:sp>
        <p:nvSpPr>
          <p:cNvPr id="2" name="Rettangolo 1"/>
          <p:cNvSpPr/>
          <p:nvPr/>
        </p:nvSpPr>
        <p:spPr bwMode="auto">
          <a:xfrm>
            <a:off x="1678745" y="0"/>
            <a:ext cx="9143999" cy="760021"/>
          </a:xfrm>
          <a:prstGeom prst="rec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pPr>
            <a:r>
              <a:rPr kumimoji="0" lang="en-US" sz="2800" b="1" i="0" u="none" strike="noStrike" cap="none" normalizeH="0" baseline="0" dirty="0" smtClean="0">
                <a:ln>
                  <a:noFill/>
                </a:ln>
                <a:solidFill>
                  <a:srgbClr val="FF0000"/>
                </a:solidFill>
                <a:effectLst/>
                <a:latin typeface="Times New Roman" panose="02020603050405020304" pitchFamily="18" charset="0"/>
                <a:ea typeface="MS Gothic" pitchFamily="49" charset="-128"/>
                <a:cs typeface="Times New Roman" panose="02020603050405020304" pitchFamily="18" charset="0"/>
              </a:rPr>
              <a:t>Cosmic Ray Production and  Propagation Mechanisms</a:t>
            </a:r>
          </a:p>
        </p:txBody>
      </p:sp>
    </p:spTree>
    <p:extLst>
      <p:ext uri="{BB962C8B-B14F-4D97-AF65-F5344CB8AC3E}">
        <p14:creationId xmlns:p14="http://schemas.microsoft.com/office/powerpoint/2010/main" val="1360472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09750" y="6261100"/>
            <a:ext cx="2743200" cy="139700"/>
          </a:xfrm>
          <a:custGeom>
            <a:avLst/>
            <a:gdLst/>
            <a:ahLst/>
            <a:cxnLst/>
            <a:rect l="l" t="t" r="r" b="b"/>
            <a:pathLst>
              <a:path w="2743200" h="139700">
                <a:moveTo>
                  <a:pt x="0" y="0"/>
                </a:moveTo>
                <a:lnTo>
                  <a:pt x="2743200" y="0"/>
                </a:lnTo>
                <a:lnTo>
                  <a:pt x="2743200" y="139700"/>
                </a:lnTo>
                <a:lnTo>
                  <a:pt x="0" y="139700"/>
                </a:lnTo>
                <a:lnTo>
                  <a:pt x="0" y="0"/>
                </a:lnTo>
                <a:close/>
              </a:path>
            </a:pathLst>
          </a:custGeom>
          <a:solidFill>
            <a:srgbClr val="4F81B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4552950" y="6261100"/>
            <a:ext cx="1600200" cy="139700"/>
          </a:xfrm>
          <a:custGeom>
            <a:avLst/>
            <a:gdLst/>
            <a:ahLst/>
            <a:cxnLst/>
            <a:rect l="l" t="t" r="r" b="b"/>
            <a:pathLst>
              <a:path w="1600200" h="139700">
                <a:moveTo>
                  <a:pt x="0" y="0"/>
                </a:moveTo>
                <a:lnTo>
                  <a:pt x="1600200" y="0"/>
                </a:lnTo>
                <a:lnTo>
                  <a:pt x="1600200" y="139700"/>
                </a:lnTo>
                <a:lnTo>
                  <a:pt x="0" y="139700"/>
                </a:lnTo>
                <a:lnTo>
                  <a:pt x="0" y="0"/>
                </a:lnTo>
                <a:close/>
              </a:path>
            </a:pathLst>
          </a:custGeom>
          <a:solidFill>
            <a:srgbClr val="C0504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6153150" y="6261100"/>
            <a:ext cx="4229100" cy="139700"/>
          </a:xfrm>
          <a:custGeom>
            <a:avLst/>
            <a:gdLst/>
            <a:ahLst/>
            <a:cxnLst/>
            <a:rect l="l" t="t" r="r" b="b"/>
            <a:pathLst>
              <a:path w="4229100" h="139700">
                <a:moveTo>
                  <a:pt x="0" y="0"/>
                </a:moveTo>
                <a:lnTo>
                  <a:pt x="4229100" y="0"/>
                </a:lnTo>
                <a:lnTo>
                  <a:pt x="4229100" y="139700"/>
                </a:lnTo>
                <a:lnTo>
                  <a:pt x="0" y="139700"/>
                </a:lnTo>
                <a:lnTo>
                  <a:pt x="0" y="0"/>
                </a:lnTo>
                <a:close/>
              </a:path>
            </a:pathLst>
          </a:custGeom>
          <a:solidFill>
            <a:srgbClr val="8064A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809750" y="457201"/>
            <a:ext cx="8576926" cy="434974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1809750" y="4800601"/>
            <a:ext cx="8572500" cy="972061"/>
          </a:xfrm>
          <a:prstGeom prst="rect">
            <a:avLst/>
          </a:prstGeom>
          <a:solidFill>
            <a:srgbClr val="212121">
              <a:alpha val="85098"/>
            </a:srgbClr>
          </a:solidFill>
        </p:spPr>
        <p:txBody>
          <a:bodyPr vert="horz" wrap="square" lIns="0" tIns="7620" rIns="0" bIns="0" rtlCol="0">
            <a:spAutoFit/>
          </a:bodyPr>
          <a:lstStyle/>
          <a:p>
            <a:pPr marL="168275" marR="0" lvl="0" indent="0" algn="l" defTabSz="914400" rtl="0" eaLnBrk="1" fontAlgn="auto" latinLnBrk="0" hangingPunct="1">
              <a:lnSpc>
                <a:spcPct val="100000"/>
              </a:lnSpc>
              <a:spcBef>
                <a:spcPts val="60"/>
              </a:spcBef>
              <a:spcAft>
                <a:spcPts val="0"/>
              </a:spcAft>
              <a:buClrTx/>
              <a:buSzTx/>
              <a:buFontTx/>
              <a:buNone/>
              <a:tabLst/>
              <a:defRPr/>
            </a:pPr>
            <a:r>
              <a:rPr kumimoji="0" sz="3200" b="1" i="0" u="none" strike="noStrike" kern="1200" cap="none" spc="-15" normalizeH="0" baseline="0" noProof="0" dirty="0">
                <a:ln>
                  <a:noFill/>
                </a:ln>
                <a:solidFill>
                  <a:srgbClr val="FFFFFF"/>
                </a:solidFill>
                <a:effectLst/>
                <a:uLnTx/>
                <a:uFillTx/>
                <a:latin typeface="Calibri"/>
                <a:ea typeface="+mn-ea"/>
                <a:cs typeface="Calibri"/>
              </a:rPr>
              <a:t>Absolute </a:t>
            </a:r>
            <a:r>
              <a:rPr kumimoji="0" sz="3200" b="1" i="0" u="none" strike="noStrike" kern="1200" cap="none" spc="-30" normalizeH="0" baseline="0" noProof="0" dirty="0">
                <a:ln>
                  <a:noFill/>
                </a:ln>
                <a:solidFill>
                  <a:srgbClr val="FFFFFF"/>
                </a:solidFill>
                <a:effectLst/>
                <a:uLnTx/>
                <a:uFillTx/>
                <a:latin typeface="Calibri"/>
                <a:ea typeface="+mn-ea"/>
                <a:cs typeface="Calibri"/>
              </a:rPr>
              <a:t>fluxes </a:t>
            </a:r>
            <a:r>
              <a:rPr kumimoji="0" sz="3200" b="1" i="0" u="none" strike="noStrike" kern="1200" cap="none" spc="-15" normalizeH="0" baseline="0" noProof="0" dirty="0">
                <a:ln>
                  <a:noFill/>
                </a:ln>
                <a:solidFill>
                  <a:srgbClr val="FFFFFF"/>
                </a:solidFill>
                <a:effectLst/>
                <a:uLnTx/>
                <a:uFillTx/>
                <a:latin typeface="Calibri"/>
                <a:ea typeface="+mn-ea"/>
                <a:cs typeface="Calibri"/>
              </a:rPr>
              <a:t>of </a:t>
            </a:r>
            <a:r>
              <a:rPr kumimoji="0" sz="3200" b="1" i="0" u="none" strike="noStrike" kern="1200" cap="none" spc="0" normalizeH="0" baseline="0" noProof="0" dirty="0">
                <a:ln>
                  <a:noFill/>
                </a:ln>
                <a:solidFill>
                  <a:srgbClr val="FFFFFF"/>
                </a:solidFill>
                <a:effectLst/>
                <a:uLnTx/>
                <a:uFillTx/>
                <a:latin typeface="Calibri"/>
                <a:ea typeface="+mn-ea"/>
                <a:cs typeface="Calibri"/>
              </a:rPr>
              <a:t>primary</a:t>
            </a:r>
            <a:r>
              <a:rPr kumimoji="0" sz="3200" b="1" i="0" u="none" strike="noStrike" kern="1200" cap="none" spc="125" normalizeH="0" baseline="0" noProof="0" dirty="0">
                <a:ln>
                  <a:noFill/>
                </a:ln>
                <a:solidFill>
                  <a:srgbClr val="FFFFFF"/>
                </a:solidFill>
                <a:effectLst/>
                <a:uLnTx/>
                <a:uFillTx/>
                <a:latin typeface="Calibri"/>
                <a:ea typeface="+mn-ea"/>
                <a:cs typeface="Calibri"/>
              </a:rPr>
              <a:t> </a:t>
            </a:r>
            <a:r>
              <a:rPr kumimoji="0" sz="3200" b="1" i="0" u="none" strike="noStrike" kern="1200" cap="none" spc="0" normalizeH="0" baseline="0" noProof="0" dirty="0">
                <a:ln>
                  <a:noFill/>
                </a:ln>
                <a:solidFill>
                  <a:srgbClr val="FFFFFF"/>
                </a:solidFill>
                <a:effectLst/>
                <a:uLnTx/>
                <a:uFillTx/>
                <a:latin typeface="Calibri"/>
                <a:ea typeface="+mn-ea"/>
                <a:cs typeface="Calibri"/>
              </a:rPr>
              <a:t>GCRs</a:t>
            </a:r>
            <a:endParaRPr kumimoji="0" sz="3200" b="0" i="0" u="none" strike="noStrike" kern="1200" cap="none" spc="0" normalizeH="0" baseline="0" noProof="0">
              <a:ln>
                <a:noFill/>
              </a:ln>
              <a:solidFill>
                <a:prstClr val="black"/>
              </a:solidFill>
              <a:effectLst/>
              <a:uLnTx/>
              <a:uFillTx/>
              <a:latin typeface="Calibri"/>
              <a:ea typeface="+mn-ea"/>
              <a:cs typeface="Calibri"/>
            </a:endParaRPr>
          </a:p>
          <a:p>
            <a:pPr marL="224790" marR="0" lvl="0" indent="0" algn="l" defTabSz="914400" rtl="0" eaLnBrk="1" fontAlgn="auto" latinLnBrk="0" hangingPunct="1">
              <a:lnSpc>
                <a:spcPct val="100000"/>
              </a:lnSpc>
              <a:spcBef>
                <a:spcPts val="819"/>
              </a:spcBef>
              <a:spcAft>
                <a:spcPts val="0"/>
              </a:spcAft>
              <a:buClrTx/>
              <a:buSzTx/>
              <a:buFontTx/>
              <a:buNone/>
              <a:tabLst/>
              <a:defRPr/>
            </a:pPr>
            <a:r>
              <a:rPr kumimoji="0" sz="2400" b="0" i="0" u="none" strike="noStrike" kern="1200" cap="none" spc="-20" normalizeH="0" baseline="0" noProof="0" dirty="0">
                <a:ln>
                  <a:noFill/>
                </a:ln>
                <a:solidFill>
                  <a:srgbClr val="FFFFFF"/>
                </a:solidFill>
                <a:effectLst/>
                <a:uLnTx/>
                <a:uFillTx/>
                <a:latin typeface="Times New Roman"/>
                <a:ea typeface="+mn-ea"/>
                <a:cs typeface="Times New Roman"/>
              </a:rPr>
              <a:t>Protons,</a:t>
            </a:r>
            <a:r>
              <a:rPr kumimoji="0" sz="2400" b="0" i="0" u="none" strike="noStrike" kern="1200" cap="none" spc="140" normalizeH="0" baseline="0" noProof="0" dirty="0">
                <a:ln>
                  <a:noFill/>
                </a:ln>
                <a:solidFill>
                  <a:srgbClr val="FFFFFF"/>
                </a:solidFill>
                <a:effectLst/>
                <a:uLnTx/>
                <a:uFillTx/>
                <a:latin typeface="Times New Roman"/>
                <a:ea typeface="+mn-ea"/>
                <a:cs typeface="Times New Roman"/>
              </a:rPr>
              <a:t> </a:t>
            </a:r>
            <a:r>
              <a:rPr kumimoji="0" sz="2400" b="0" i="0" u="none" strike="noStrike" kern="1200" cap="none" spc="-35" normalizeH="0" baseline="0" noProof="0" dirty="0">
                <a:ln>
                  <a:noFill/>
                </a:ln>
                <a:solidFill>
                  <a:srgbClr val="FFFFFF"/>
                </a:solidFill>
                <a:effectLst/>
                <a:uLnTx/>
                <a:uFillTx/>
                <a:latin typeface="Times New Roman"/>
                <a:ea typeface="+mn-ea"/>
                <a:cs typeface="Times New Roman"/>
              </a:rPr>
              <a:t>helium</a:t>
            </a:r>
            <a:r>
              <a:rPr kumimoji="0" sz="2400" b="0" i="0" u="none" strike="noStrike" kern="1200" cap="none" spc="175" normalizeH="0" baseline="0" noProof="0" dirty="0">
                <a:ln>
                  <a:noFill/>
                </a:ln>
                <a:solidFill>
                  <a:srgbClr val="FFFFFF"/>
                </a:solidFill>
                <a:effectLst/>
                <a:uLnTx/>
                <a:uFillTx/>
                <a:latin typeface="Times New Roman"/>
                <a:ea typeface="+mn-ea"/>
                <a:cs typeface="Times New Roman"/>
              </a:rPr>
              <a:t> </a:t>
            </a:r>
            <a:r>
              <a:rPr kumimoji="0" sz="2400" b="0" i="0" u="none" strike="noStrike" kern="1200" cap="none" spc="-35" normalizeH="0" baseline="0" noProof="0" dirty="0">
                <a:ln>
                  <a:noFill/>
                </a:ln>
                <a:solidFill>
                  <a:srgbClr val="FFFFFF"/>
                </a:solidFill>
                <a:effectLst/>
                <a:uLnTx/>
                <a:uFillTx/>
                <a:latin typeface="Times New Roman"/>
                <a:ea typeface="+mn-ea"/>
                <a:cs typeface="Times New Roman"/>
              </a:rPr>
              <a:t>nuclei,</a:t>
            </a:r>
            <a:r>
              <a:rPr kumimoji="0" sz="2400" b="0" i="0" u="none" strike="noStrike" kern="1200" cap="none" spc="185" normalizeH="0" baseline="0" noProof="0" dirty="0">
                <a:ln>
                  <a:noFill/>
                </a:ln>
                <a:solidFill>
                  <a:srgbClr val="FFFFFF"/>
                </a:solidFill>
                <a:effectLst/>
                <a:uLnTx/>
                <a:uFillTx/>
                <a:latin typeface="Times New Roman"/>
                <a:ea typeface="+mn-ea"/>
                <a:cs typeface="Times New Roman"/>
              </a:rPr>
              <a:t> </a:t>
            </a:r>
            <a:r>
              <a:rPr kumimoji="0" sz="2400" b="0" i="0" u="none" strike="noStrike" kern="1200" cap="none" spc="-40" normalizeH="0" baseline="0" noProof="0" dirty="0">
                <a:ln>
                  <a:noFill/>
                </a:ln>
                <a:solidFill>
                  <a:srgbClr val="FFFFFF"/>
                </a:solidFill>
                <a:effectLst/>
                <a:uLnTx/>
                <a:uFillTx/>
                <a:latin typeface="Times New Roman"/>
                <a:ea typeface="+mn-ea"/>
                <a:cs typeface="Times New Roman"/>
              </a:rPr>
              <a:t>light</a:t>
            </a:r>
            <a:r>
              <a:rPr kumimoji="0" sz="2400" b="0" i="0" u="none" strike="noStrike" kern="1200" cap="none" spc="175" normalizeH="0" baseline="0" noProof="0" dirty="0">
                <a:ln>
                  <a:noFill/>
                </a:ln>
                <a:solidFill>
                  <a:srgbClr val="FFFFFF"/>
                </a:solidFill>
                <a:effectLst/>
                <a:uLnTx/>
                <a:uFillTx/>
                <a:latin typeface="Times New Roman"/>
                <a:ea typeface="+mn-ea"/>
                <a:cs typeface="Times New Roman"/>
              </a:rPr>
              <a:t> </a:t>
            </a:r>
            <a:r>
              <a:rPr kumimoji="0" sz="2400" b="0" i="0" u="none" strike="noStrike" kern="1200" cap="none" spc="-35" normalizeH="0" baseline="0" noProof="0" dirty="0">
                <a:ln>
                  <a:noFill/>
                </a:ln>
                <a:solidFill>
                  <a:srgbClr val="FFFFFF"/>
                </a:solidFill>
                <a:effectLst/>
                <a:uLnTx/>
                <a:uFillTx/>
                <a:latin typeface="Times New Roman"/>
                <a:ea typeface="+mn-ea"/>
                <a:cs typeface="Times New Roman"/>
              </a:rPr>
              <a:t>nuclei,</a:t>
            </a:r>
            <a:r>
              <a:rPr kumimoji="0" sz="2400" b="0" i="0" u="none" strike="noStrike" kern="1200" cap="none" spc="185" normalizeH="0" baseline="0" noProof="0" dirty="0">
                <a:ln>
                  <a:noFill/>
                </a:ln>
                <a:solidFill>
                  <a:srgbClr val="FFFFFF"/>
                </a:solidFill>
                <a:effectLst/>
                <a:uLnTx/>
                <a:uFillTx/>
                <a:latin typeface="Times New Roman"/>
                <a:ea typeface="+mn-ea"/>
                <a:cs typeface="Times New Roman"/>
              </a:rPr>
              <a:t> </a:t>
            </a:r>
            <a:r>
              <a:rPr kumimoji="0" sz="2400" b="0" i="0" u="none" strike="noStrike" kern="1200" cap="none" spc="-30" normalizeH="0" baseline="0" noProof="0" dirty="0">
                <a:ln>
                  <a:noFill/>
                </a:ln>
                <a:solidFill>
                  <a:srgbClr val="FFFFFF"/>
                </a:solidFill>
                <a:effectLst/>
                <a:uLnTx/>
                <a:uFillTx/>
                <a:latin typeface="Times New Roman"/>
                <a:ea typeface="+mn-ea"/>
                <a:cs typeface="Times New Roman"/>
              </a:rPr>
              <a:t>electrons</a:t>
            </a:r>
            <a:endParaRPr kumimoji="0" sz="2400" b="0" i="0" u="none" strike="noStrike" kern="1200" cap="none" spc="0" normalizeH="0" baseline="0" noProof="0">
              <a:ln>
                <a:noFill/>
              </a:ln>
              <a:solidFill>
                <a:prstClr val="black"/>
              </a:solidFill>
              <a:effectLst/>
              <a:uLnTx/>
              <a:uFillTx/>
              <a:latin typeface="Times New Roman"/>
              <a:ea typeface="+mn-ea"/>
              <a:cs typeface="Times New Roman"/>
            </a:endParaRPr>
          </a:p>
        </p:txBody>
      </p:sp>
    </p:spTree>
    <p:extLst>
      <p:ext uri="{BB962C8B-B14F-4D97-AF65-F5344CB8AC3E}">
        <p14:creationId xmlns:p14="http://schemas.microsoft.com/office/powerpoint/2010/main" val="23378546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78858" y="5380159"/>
            <a:ext cx="2397891" cy="1350552"/>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3" name="object 3"/>
          <p:cNvSpPr/>
          <p:nvPr/>
        </p:nvSpPr>
        <p:spPr>
          <a:xfrm>
            <a:off x="1859809" y="5361110"/>
            <a:ext cx="2436495" cy="1388745"/>
          </a:xfrm>
          <a:custGeom>
            <a:avLst/>
            <a:gdLst/>
            <a:ahLst/>
            <a:cxnLst/>
            <a:rect l="l" t="t" r="r" b="b"/>
            <a:pathLst>
              <a:path w="2436495" h="1388745">
                <a:moveTo>
                  <a:pt x="0" y="0"/>
                </a:moveTo>
                <a:lnTo>
                  <a:pt x="2435991" y="0"/>
                </a:lnTo>
                <a:lnTo>
                  <a:pt x="2435991" y="1388652"/>
                </a:lnTo>
                <a:lnTo>
                  <a:pt x="0" y="1388652"/>
                </a:lnTo>
                <a:lnTo>
                  <a:pt x="0" y="0"/>
                </a:lnTo>
                <a:close/>
              </a:path>
            </a:pathLst>
          </a:custGeom>
          <a:ln w="38100">
            <a:solidFill>
              <a:srgbClr val="FFFFFF"/>
            </a:solidFill>
          </a:ln>
        </p:spPr>
        <p:txBody>
          <a:bodyPr wrap="square" lIns="0" tIns="0" rIns="0" bIns="0" rtlCol="0"/>
          <a:lstStyle/>
          <a:p>
            <a:endParaRPr>
              <a:solidFill>
                <a:prstClr val="black"/>
              </a:solidFill>
              <a:latin typeface="Calibri"/>
            </a:endParaRPr>
          </a:p>
        </p:txBody>
      </p:sp>
      <p:sp>
        <p:nvSpPr>
          <p:cNvPr id="4" name="object 4"/>
          <p:cNvSpPr txBox="1">
            <a:spLocks noGrp="1"/>
          </p:cNvSpPr>
          <p:nvPr>
            <p:ph type="title"/>
          </p:nvPr>
        </p:nvSpPr>
        <p:spPr>
          <a:xfrm>
            <a:off x="5183982" y="142979"/>
            <a:ext cx="1824355" cy="452120"/>
          </a:xfrm>
          <a:prstGeom prst="rect">
            <a:avLst/>
          </a:prstGeom>
        </p:spPr>
        <p:txBody>
          <a:bodyPr vert="horz" wrap="square" lIns="0" tIns="12700" rIns="0" bIns="0" rtlCol="0">
            <a:spAutoFit/>
          </a:bodyPr>
          <a:lstStyle/>
          <a:p>
            <a:pPr marL="38100">
              <a:spcBef>
                <a:spcPts val="100"/>
              </a:spcBef>
            </a:pPr>
            <a:r>
              <a:rPr dirty="0"/>
              <a:t>(e</a:t>
            </a:r>
            <a:r>
              <a:rPr sz="2775" baseline="25525" dirty="0"/>
              <a:t>+ </a:t>
            </a:r>
            <a:r>
              <a:rPr dirty="0"/>
              <a:t>+ e</a:t>
            </a:r>
            <a:r>
              <a:rPr sz="2775" baseline="25525" dirty="0"/>
              <a:t>-</a:t>
            </a:r>
            <a:r>
              <a:rPr dirty="0"/>
              <a:t>)</a:t>
            </a:r>
            <a:r>
              <a:rPr spc="-270" dirty="0"/>
              <a:t> </a:t>
            </a:r>
            <a:r>
              <a:rPr spc="-5" dirty="0"/>
              <a:t>Flux</a:t>
            </a:r>
            <a:endParaRPr/>
          </a:p>
        </p:txBody>
      </p:sp>
      <p:sp>
        <p:nvSpPr>
          <p:cNvPr id="5" name="object 5"/>
          <p:cNvSpPr/>
          <p:nvPr/>
        </p:nvSpPr>
        <p:spPr>
          <a:xfrm>
            <a:off x="7829362" y="1842289"/>
            <a:ext cx="2397890" cy="1717818"/>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6" name="object 6"/>
          <p:cNvSpPr txBox="1"/>
          <p:nvPr/>
        </p:nvSpPr>
        <p:spPr>
          <a:xfrm>
            <a:off x="7907420" y="1862259"/>
            <a:ext cx="758190" cy="228268"/>
          </a:xfrm>
          <a:prstGeom prst="rect">
            <a:avLst/>
          </a:prstGeom>
        </p:spPr>
        <p:txBody>
          <a:bodyPr vert="horz" wrap="square" lIns="0" tIns="12700" rIns="0" bIns="0" rtlCol="0">
            <a:spAutoFit/>
          </a:bodyPr>
          <a:lstStyle/>
          <a:p>
            <a:pPr marL="12700">
              <a:spcBef>
                <a:spcPts val="100"/>
              </a:spcBef>
            </a:pPr>
            <a:r>
              <a:rPr sz="1400" spc="-10" dirty="0">
                <a:solidFill>
                  <a:srgbClr val="FFFFFF"/>
                </a:solidFill>
                <a:latin typeface="Calibri"/>
                <a:cs typeface="Calibri"/>
              </a:rPr>
              <a:t>F</a:t>
            </a:r>
            <a:r>
              <a:rPr sz="1400" dirty="0">
                <a:solidFill>
                  <a:srgbClr val="FFFFFF"/>
                </a:solidFill>
                <a:latin typeface="Calibri"/>
                <a:cs typeface="Calibri"/>
              </a:rPr>
              <a:t>e</a:t>
            </a:r>
            <a:r>
              <a:rPr sz="1400" spc="-5" dirty="0">
                <a:solidFill>
                  <a:srgbClr val="FFFFFF"/>
                </a:solidFill>
                <a:latin typeface="Calibri"/>
                <a:cs typeface="Calibri"/>
              </a:rPr>
              <a:t>r</a:t>
            </a:r>
            <a:r>
              <a:rPr sz="1400" spc="-10" dirty="0">
                <a:solidFill>
                  <a:srgbClr val="FFFFFF"/>
                </a:solidFill>
                <a:latin typeface="Calibri"/>
                <a:cs typeface="Calibri"/>
              </a:rPr>
              <a:t>m</a:t>
            </a:r>
            <a:r>
              <a:rPr sz="1400" dirty="0">
                <a:solidFill>
                  <a:srgbClr val="FFFFFF"/>
                </a:solidFill>
                <a:latin typeface="Calibri"/>
                <a:cs typeface="Calibri"/>
              </a:rPr>
              <a:t>i</a:t>
            </a:r>
            <a:r>
              <a:rPr sz="1400" spc="-5" dirty="0">
                <a:solidFill>
                  <a:srgbClr val="FFFFFF"/>
                </a:solidFill>
                <a:latin typeface="Calibri"/>
                <a:cs typeface="Calibri"/>
              </a:rPr>
              <a:t>-L</a:t>
            </a:r>
            <a:r>
              <a:rPr sz="1400" dirty="0">
                <a:solidFill>
                  <a:srgbClr val="FFFFFF"/>
                </a:solidFill>
                <a:latin typeface="Calibri"/>
                <a:cs typeface="Calibri"/>
              </a:rPr>
              <a:t>AT</a:t>
            </a:r>
            <a:endParaRPr sz="1400">
              <a:solidFill>
                <a:prstClr val="black"/>
              </a:solidFill>
              <a:latin typeface="Calibri"/>
              <a:cs typeface="Calibri"/>
            </a:endParaRPr>
          </a:p>
        </p:txBody>
      </p:sp>
      <p:sp>
        <p:nvSpPr>
          <p:cNvPr id="7" name="object 7"/>
          <p:cNvSpPr/>
          <p:nvPr/>
        </p:nvSpPr>
        <p:spPr>
          <a:xfrm>
            <a:off x="4888966" y="1121422"/>
            <a:ext cx="2397890" cy="1717819"/>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8" name="object 8"/>
          <p:cNvSpPr txBox="1"/>
          <p:nvPr/>
        </p:nvSpPr>
        <p:spPr>
          <a:xfrm>
            <a:off x="4967024" y="1141390"/>
            <a:ext cx="596900" cy="228268"/>
          </a:xfrm>
          <a:prstGeom prst="rect">
            <a:avLst/>
          </a:prstGeom>
        </p:spPr>
        <p:txBody>
          <a:bodyPr vert="horz" wrap="square" lIns="0" tIns="12700" rIns="0" bIns="0" rtlCol="0">
            <a:spAutoFit/>
          </a:bodyPr>
          <a:lstStyle/>
          <a:p>
            <a:pPr marL="12700">
              <a:spcBef>
                <a:spcPts val="100"/>
              </a:spcBef>
            </a:pPr>
            <a:r>
              <a:rPr sz="1400" dirty="0">
                <a:solidFill>
                  <a:srgbClr val="FFFFFF"/>
                </a:solidFill>
                <a:latin typeface="Calibri"/>
                <a:cs typeface="Calibri"/>
              </a:rPr>
              <a:t>AM</a:t>
            </a:r>
            <a:r>
              <a:rPr sz="1400" spc="-10" dirty="0">
                <a:solidFill>
                  <a:srgbClr val="FFFFFF"/>
                </a:solidFill>
                <a:latin typeface="Calibri"/>
                <a:cs typeface="Calibri"/>
              </a:rPr>
              <a:t>S</a:t>
            </a:r>
            <a:r>
              <a:rPr sz="1400" spc="-5" dirty="0">
                <a:solidFill>
                  <a:srgbClr val="FFFFFF"/>
                </a:solidFill>
                <a:latin typeface="Calibri"/>
                <a:cs typeface="Calibri"/>
              </a:rPr>
              <a:t>-</a:t>
            </a:r>
            <a:r>
              <a:rPr sz="1400" dirty="0">
                <a:solidFill>
                  <a:srgbClr val="FFFFFF"/>
                </a:solidFill>
                <a:latin typeface="Calibri"/>
                <a:cs typeface="Calibri"/>
              </a:rPr>
              <a:t>02</a:t>
            </a:r>
            <a:endParaRPr sz="1400">
              <a:solidFill>
                <a:prstClr val="black"/>
              </a:solidFill>
              <a:latin typeface="Calibri"/>
              <a:cs typeface="Calibri"/>
            </a:endParaRPr>
          </a:p>
        </p:txBody>
      </p:sp>
      <p:sp>
        <p:nvSpPr>
          <p:cNvPr id="9" name="object 9"/>
          <p:cNvSpPr/>
          <p:nvPr/>
        </p:nvSpPr>
        <p:spPr>
          <a:xfrm>
            <a:off x="7829362" y="132561"/>
            <a:ext cx="2397890" cy="1717818"/>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10" name="object 10"/>
          <p:cNvSpPr txBox="1"/>
          <p:nvPr/>
        </p:nvSpPr>
        <p:spPr>
          <a:xfrm>
            <a:off x="7907421" y="151395"/>
            <a:ext cx="473075" cy="228268"/>
          </a:xfrm>
          <a:prstGeom prst="rect">
            <a:avLst/>
          </a:prstGeom>
        </p:spPr>
        <p:txBody>
          <a:bodyPr vert="horz" wrap="square" lIns="0" tIns="12700" rIns="0" bIns="0" rtlCol="0">
            <a:spAutoFit/>
          </a:bodyPr>
          <a:lstStyle/>
          <a:p>
            <a:pPr marL="12700">
              <a:spcBef>
                <a:spcPts val="100"/>
              </a:spcBef>
            </a:pPr>
            <a:r>
              <a:rPr sz="1400" dirty="0">
                <a:solidFill>
                  <a:srgbClr val="FFFFFF"/>
                </a:solidFill>
                <a:latin typeface="Calibri"/>
                <a:cs typeface="Calibri"/>
              </a:rPr>
              <a:t>CA</a:t>
            </a:r>
            <a:r>
              <a:rPr sz="1400" spc="-5" dirty="0">
                <a:solidFill>
                  <a:srgbClr val="FFFFFF"/>
                </a:solidFill>
                <a:latin typeface="Calibri"/>
                <a:cs typeface="Calibri"/>
              </a:rPr>
              <a:t>L</a:t>
            </a:r>
            <a:r>
              <a:rPr sz="1400" dirty="0">
                <a:solidFill>
                  <a:srgbClr val="FFFFFF"/>
                </a:solidFill>
                <a:latin typeface="Calibri"/>
                <a:cs typeface="Calibri"/>
              </a:rPr>
              <a:t>ET</a:t>
            </a:r>
            <a:endParaRPr sz="1400">
              <a:solidFill>
                <a:prstClr val="black"/>
              </a:solidFill>
              <a:latin typeface="Calibri"/>
              <a:cs typeface="Calibri"/>
            </a:endParaRPr>
          </a:p>
        </p:txBody>
      </p:sp>
      <p:sp>
        <p:nvSpPr>
          <p:cNvPr id="11" name="object 11"/>
          <p:cNvSpPr/>
          <p:nvPr/>
        </p:nvSpPr>
        <p:spPr>
          <a:xfrm>
            <a:off x="7829362" y="3542191"/>
            <a:ext cx="2397890" cy="1717818"/>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12" name="object 12"/>
          <p:cNvSpPr txBox="1"/>
          <p:nvPr/>
        </p:nvSpPr>
        <p:spPr>
          <a:xfrm>
            <a:off x="7907421" y="3562159"/>
            <a:ext cx="569595" cy="228268"/>
          </a:xfrm>
          <a:prstGeom prst="rect">
            <a:avLst/>
          </a:prstGeom>
        </p:spPr>
        <p:txBody>
          <a:bodyPr vert="horz" wrap="square" lIns="0" tIns="12700" rIns="0" bIns="0" rtlCol="0">
            <a:spAutoFit/>
          </a:bodyPr>
          <a:lstStyle/>
          <a:p>
            <a:pPr marL="12700">
              <a:spcBef>
                <a:spcPts val="100"/>
              </a:spcBef>
            </a:pPr>
            <a:r>
              <a:rPr sz="1400" dirty="0">
                <a:solidFill>
                  <a:srgbClr val="FFFFFF"/>
                </a:solidFill>
                <a:latin typeface="Calibri"/>
                <a:cs typeface="Calibri"/>
              </a:rPr>
              <a:t>DAMPE</a:t>
            </a:r>
            <a:endParaRPr sz="1400">
              <a:solidFill>
                <a:prstClr val="black"/>
              </a:solidFill>
              <a:latin typeface="Calibri"/>
              <a:cs typeface="Calibri"/>
            </a:endParaRPr>
          </a:p>
        </p:txBody>
      </p:sp>
      <p:sp>
        <p:nvSpPr>
          <p:cNvPr id="13" name="object 13"/>
          <p:cNvSpPr/>
          <p:nvPr/>
        </p:nvSpPr>
        <p:spPr>
          <a:xfrm>
            <a:off x="1878858" y="3540320"/>
            <a:ext cx="2397891" cy="1723848"/>
          </a:xfrm>
          <a:prstGeom prst="rect">
            <a:avLst/>
          </a:prstGeom>
          <a:blipFill>
            <a:blip r:embed="rId7" cstate="print"/>
            <a:stretch>
              <a:fillRect/>
            </a:stretch>
          </a:blipFill>
        </p:spPr>
        <p:txBody>
          <a:bodyPr wrap="square" lIns="0" tIns="0" rIns="0" bIns="0" rtlCol="0"/>
          <a:lstStyle/>
          <a:p>
            <a:endParaRPr>
              <a:solidFill>
                <a:prstClr val="black"/>
              </a:solidFill>
              <a:latin typeface="Calibri"/>
            </a:endParaRPr>
          </a:p>
        </p:txBody>
      </p:sp>
      <p:sp>
        <p:nvSpPr>
          <p:cNvPr id="14" name="object 14"/>
          <p:cNvSpPr txBox="1"/>
          <p:nvPr/>
        </p:nvSpPr>
        <p:spPr>
          <a:xfrm>
            <a:off x="1956917" y="3560290"/>
            <a:ext cx="386715" cy="228268"/>
          </a:xfrm>
          <a:prstGeom prst="rect">
            <a:avLst/>
          </a:prstGeom>
        </p:spPr>
        <p:txBody>
          <a:bodyPr vert="horz" wrap="square" lIns="0" tIns="12700" rIns="0" bIns="0" rtlCol="0">
            <a:spAutoFit/>
          </a:bodyPr>
          <a:lstStyle/>
          <a:p>
            <a:pPr marL="12700">
              <a:spcBef>
                <a:spcPts val="100"/>
              </a:spcBef>
            </a:pPr>
            <a:r>
              <a:rPr sz="1400" dirty="0">
                <a:solidFill>
                  <a:srgbClr val="FFFFFF"/>
                </a:solidFill>
                <a:latin typeface="Calibri"/>
                <a:cs typeface="Calibri"/>
              </a:rPr>
              <a:t>HE</a:t>
            </a:r>
            <a:r>
              <a:rPr sz="1400" spc="-10" dirty="0">
                <a:solidFill>
                  <a:srgbClr val="FFFFFF"/>
                </a:solidFill>
                <a:latin typeface="Calibri"/>
                <a:cs typeface="Calibri"/>
              </a:rPr>
              <a:t>S</a:t>
            </a:r>
            <a:r>
              <a:rPr sz="1400" dirty="0">
                <a:solidFill>
                  <a:srgbClr val="FFFFFF"/>
                </a:solidFill>
                <a:latin typeface="Calibri"/>
                <a:cs typeface="Calibri"/>
              </a:rPr>
              <a:t>S</a:t>
            </a:r>
            <a:endParaRPr sz="1400">
              <a:solidFill>
                <a:prstClr val="black"/>
              </a:solidFill>
              <a:latin typeface="Calibri"/>
              <a:cs typeface="Calibri"/>
            </a:endParaRPr>
          </a:p>
        </p:txBody>
      </p:sp>
      <p:sp>
        <p:nvSpPr>
          <p:cNvPr id="15" name="object 15"/>
          <p:cNvSpPr/>
          <p:nvPr/>
        </p:nvSpPr>
        <p:spPr>
          <a:xfrm>
            <a:off x="1878858" y="1830909"/>
            <a:ext cx="2397891" cy="1723848"/>
          </a:xfrm>
          <a:prstGeom prst="rect">
            <a:avLst/>
          </a:prstGeom>
          <a:blipFill>
            <a:blip r:embed="rId8" cstate="print"/>
            <a:stretch>
              <a:fillRect/>
            </a:stretch>
          </a:blipFill>
        </p:spPr>
        <p:txBody>
          <a:bodyPr wrap="square" lIns="0" tIns="0" rIns="0" bIns="0" rtlCol="0"/>
          <a:lstStyle/>
          <a:p>
            <a:endParaRPr>
              <a:solidFill>
                <a:prstClr val="black"/>
              </a:solidFill>
              <a:latin typeface="Calibri"/>
            </a:endParaRPr>
          </a:p>
        </p:txBody>
      </p:sp>
      <p:sp>
        <p:nvSpPr>
          <p:cNvPr id="16" name="object 16"/>
          <p:cNvSpPr txBox="1"/>
          <p:nvPr/>
        </p:nvSpPr>
        <p:spPr>
          <a:xfrm>
            <a:off x="1956916" y="1850878"/>
            <a:ext cx="533400" cy="228268"/>
          </a:xfrm>
          <a:prstGeom prst="rect">
            <a:avLst/>
          </a:prstGeom>
        </p:spPr>
        <p:txBody>
          <a:bodyPr vert="horz" wrap="square" lIns="0" tIns="12700" rIns="0" bIns="0" rtlCol="0">
            <a:spAutoFit/>
          </a:bodyPr>
          <a:lstStyle/>
          <a:p>
            <a:pPr marL="12700">
              <a:spcBef>
                <a:spcPts val="100"/>
              </a:spcBef>
            </a:pPr>
            <a:r>
              <a:rPr sz="1400" dirty="0">
                <a:solidFill>
                  <a:srgbClr val="FFFFFF"/>
                </a:solidFill>
                <a:latin typeface="Calibri"/>
                <a:cs typeface="Calibri"/>
              </a:rPr>
              <a:t>MAG</a:t>
            </a:r>
            <a:r>
              <a:rPr sz="1400" spc="-5" dirty="0">
                <a:solidFill>
                  <a:srgbClr val="FFFFFF"/>
                </a:solidFill>
                <a:latin typeface="Calibri"/>
                <a:cs typeface="Calibri"/>
              </a:rPr>
              <a:t>I</a:t>
            </a:r>
            <a:r>
              <a:rPr sz="1400" dirty="0">
                <a:solidFill>
                  <a:srgbClr val="FFFFFF"/>
                </a:solidFill>
                <a:latin typeface="Calibri"/>
                <a:cs typeface="Calibri"/>
              </a:rPr>
              <a:t>C</a:t>
            </a:r>
            <a:endParaRPr sz="1400">
              <a:solidFill>
                <a:prstClr val="black"/>
              </a:solidFill>
              <a:latin typeface="Calibri"/>
              <a:cs typeface="Calibri"/>
            </a:endParaRPr>
          </a:p>
        </p:txBody>
      </p:sp>
      <p:sp>
        <p:nvSpPr>
          <p:cNvPr id="17" name="object 17"/>
          <p:cNvSpPr/>
          <p:nvPr/>
        </p:nvSpPr>
        <p:spPr>
          <a:xfrm>
            <a:off x="1878857" y="123338"/>
            <a:ext cx="2397842" cy="1723847"/>
          </a:xfrm>
          <a:prstGeom prst="rect">
            <a:avLst/>
          </a:prstGeom>
          <a:blipFill>
            <a:blip r:embed="rId9" cstate="print"/>
            <a:stretch>
              <a:fillRect/>
            </a:stretch>
          </a:blipFill>
        </p:spPr>
        <p:txBody>
          <a:bodyPr wrap="square" lIns="0" tIns="0" rIns="0" bIns="0" rtlCol="0"/>
          <a:lstStyle/>
          <a:p>
            <a:endParaRPr>
              <a:solidFill>
                <a:prstClr val="black"/>
              </a:solidFill>
              <a:latin typeface="Calibri"/>
            </a:endParaRPr>
          </a:p>
        </p:txBody>
      </p:sp>
      <p:sp>
        <p:nvSpPr>
          <p:cNvPr id="18" name="object 18"/>
          <p:cNvSpPr txBox="1"/>
          <p:nvPr/>
        </p:nvSpPr>
        <p:spPr>
          <a:xfrm>
            <a:off x="1956917" y="143305"/>
            <a:ext cx="628015" cy="228268"/>
          </a:xfrm>
          <a:prstGeom prst="rect">
            <a:avLst/>
          </a:prstGeom>
        </p:spPr>
        <p:txBody>
          <a:bodyPr vert="horz" wrap="square" lIns="0" tIns="12700" rIns="0" bIns="0" rtlCol="0">
            <a:spAutoFit/>
          </a:bodyPr>
          <a:lstStyle/>
          <a:p>
            <a:pPr marL="12700">
              <a:spcBef>
                <a:spcPts val="100"/>
              </a:spcBef>
            </a:pPr>
            <a:r>
              <a:rPr sz="1400" spc="5" dirty="0">
                <a:solidFill>
                  <a:srgbClr val="FFFFFF"/>
                </a:solidFill>
                <a:latin typeface="Calibri"/>
                <a:cs typeface="Calibri"/>
              </a:rPr>
              <a:t>V</a:t>
            </a:r>
            <a:r>
              <a:rPr sz="1400" dirty="0">
                <a:solidFill>
                  <a:srgbClr val="FFFFFF"/>
                </a:solidFill>
                <a:latin typeface="Calibri"/>
                <a:cs typeface="Calibri"/>
              </a:rPr>
              <a:t>ER</a:t>
            </a:r>
            <a:r>
              <a:rPr sz="1400" spc="-5" dirty="0">
                <a:solidFill>
                  <a:srgbClr val="FFFFFF"/>
                </a:solidFill>
                <a:latin typeface="Calibri"/>
                <a:cs typeface="Calibri"/>
              </a:rPr>
              <a:t>I</a:t>
            </a:r>
            <a:r>
              <a:rPr sz="1400" spc="5" dirty="0">
                <a:solidFill>
                  <a:srgbClr val="FFFFFF"/>
                </a:solidFill>
                <a:latin typeface="Calibri"/>
                <a:cs typeface="Calibri"/>
              </a:rPr>
              <a:t>T</a:t>
            </a:r>
            <a:r>
              <a:rPr sz="1400" dirty="0">
                <a:solidFill>
                  <a:srgbClr val="FFFFFF"/>
                </a:solidFill>
                <a:latin typeface="Calibri"/>
                <a:cs typeface="Calibri"/>
              </a:rPr>
              <a:t>AS</a:t>
            </a:r>
            <a:endParaRPr sz="1400">
              <a:solidFill>
                <a:prstClr val="black"/>
              </a:solidFill>
              <a:latin typeface="Calibri"/>
              <a:cs typeface="Calibri"/>
            </a:endParaRPr>
          </a:p>
        </p:txBody>
      </p:sp>
      <p:sp>
        <p:nvSpPr>
          <p:cNvPr id="19" name="object 19"/>
          <p:cNvSpPr txBox="1"/>
          <p:nvPr/>
        </p:nvSpPr>
        <p:spPr>
          <a:xfrm>
            <a:off x="5248275" y="3652147"/>
            <a:ext cx="1696720" cy="570865"/>
          </a:xfrm>
          <a:prstGeom prst="rect">
            <a:avLst/>
          </a:prstGeom>
        </p:spPr>
        <p:txBody>
          <a:bodyPr vert="horz" wrap="square" lIns="0" tIns="24765" rIns="0" bIns="0" rtlCol="0">
            <a:spAutoFit/>
          </a:bodyPr>
          <a:lstStyle/>
          <a:p>
            <a:pPr marL="12700" marR="5080" indent="194945">
              <a:lnSpc>
                <a:spcPts val="2130"/>
              </a:lnSpc>
              <a:spcBef>
                <a:spcPts val="195"/>
              </a:spcBef>
            </a:pPr>
            <a:r>
              <a:rPr spc="-5" dirty="0">
                <a:solidFill>
                  <a:srgbClr val="FFFFFF"/>
                </a:solidFill>
                <a:latin typeface="Calibri"/>
                <a:cs typeface="Calibri"/>
              </a:rPr>
              <a:t>Spectrometer  </a:t>
            </a:r>
            <a:r>
              <a:rPr dirty="0">
                <a:solidFill>
                  <a:srgbClr val="FFFFFF"/>
                </a:solidFill>
                <a:latin typeface="Calibri"/>
                <a:cs typeface="Calibri"/>
              </a:rPr>
              <a:t>&amp; </a:t>
            </a:r>
            <a:r>
              <a:rPr spc="-5" dirty="0">
                <a:solidFill>
                  <a:srgbClr val="FFFFFF"/>
                </a:solidFill>
                <a:latin typeface="Calibri"/>
                <a:cs typeface="Calibri"/>
              </a:rPr>
              <a:t>EM</a:t>
            </a:r>
            <a:r>
              <a:rPr spc="-50" dirty="0">
                <a:solidFill>
                  <a:srgbClr val="FFFFFF"/>
                </a:solidFill>
                <a:latin typeface="Calibri"/>
                <a:cs typeface="Calibri"/>
              </a:rPr>
              <a:t> </a:t>
            </a:r>
            <a:r>
              <a:rPr spc="-5" dirty="0">
                <a:solidFill>
                  <a:srgbClr val="FFFFFF"/>
                </a:solidFill>
                <a:latin typeface="Calibri"/>
                <a:cs typeface="Calibri"/>
              </a:rPr>
              <a:t>Calorimeter</a:t>
            </a:r>
            <a:endParaRPr>
              <a:solidFill>
                <a:prstClr val="black"/>
              </a:solidFill>
              <a:latin typeface="Calibri"/>
              <a:cs typeface="Calibri"/>
            </a:endParaRPr>
          </a:p>
        </p:txBody>
      </p:sp>
      <p:sp>
        <p:nvSpPr>
          <p:cNvPr id="20" name="object 20"/>
          <p:cNvSpPr txBox="1"/>
          <p:nvPr/>
        </p:nvSpPr>
        <p:spPr>
          <a:xfrm>
            <a:off x="5352224" y="4748581"/>
            <a:ext cx="1488440" cy="299720"/>
          </a:xfrm>
          <a:prstGeom prst="rect">
            <a:avLst/>
          </a:prstGeom>
        </p:spPr>
        <p:txBody>
          <a:bodyPr vert="horz" wrap="square" lIns="0" tIns="12700" rIns="0" bIns="0" rtlCol="0">
            <a:spAutoFit/>
          </a:bodyPr>
          <a:lstStyle/>
          <a:p>
            <a:pPr marL="12700">
              <a:spcBef>
                <a:spcPts val="100"/>
              </a:spcBef>
            </a:pPr>
            <a:r>
              <a:rPr spc="-5" dirty="0">
                <a:solidFill>
                  <a:srgbClr val="FFFFFF"/>
                </a:solidFill>
                <a:latin typeface="Calibri"/>
                <a:cs typeface="Calibri"/>
              </a:rPr>
              <a:t>EM</a:t>
            </a:r>
            <a:r>
              <a:rPr spc="-45" dirty="0">
                <a:solidFill>
                  <a:srgbClr val="FFFFFF"/>
                </a:solidFill>
                <a:latin typeface="Calibri"/>
                <a:cs typeface="Calibri"/>
              </a:rPr>
              <a:t> </a:t>
            </a:r>
            <a:r>
              <a:rPr spc="-5" dirty="0">
                <a:solidFill>
                  <a:srgbClr val="FFFFFF"/>
                </a:solidFill>
                <a:latin typeface="Calibri"/>
                <a:cs typeface="Calibri"/>
              </a:rPr>
              <a:t>Calorimeter</a:t>
            </a:r>
            <a:endParaRPr>
              <a:solidFill>
                <a:prstClr val="black"/>
              </a:solidFill>
              <a:latin typeface="Calibri"/>
              <a:cs typeface="Calibri"/>
            </a:endParaRPr>
          </a:p>
        </p:txBody>
      </p:sp>
      <p:sp>
        <p:nvSpPr>
          <p:cNvPr id="21" name="object 21"/>
          <p:cNvSpPr txBox="1"/>
          <p:nvPr/>
        </p:nvSpPr>
        <p:spPr>
          <a:xfrm>
            <a:off x="5091113" y="5569825"/>
            <a:ext cx="2009775" cy="299720"/>
          </a:xfrm>
          <a:prstGeom prst="rect">
            <a:avLst/>
          </a:prstGeom>
        </p:spPr>
        <p:txBody>
          <a:bodyPr vert="horz" wrap="square" lIns="0" tIns="12700" rIns="0" bIns="0" rtlCol="0">
            <a:spAutoFit/>
          </a:bodyPr>
          <a:lstStyle/>
          <a:p>
            <a:pPr marL="12700">
              <a:spcBef>
                <a:spcPts val="100"/>
              </a:spcBef>
            </a:pPr>
            <a:r>
              <a:rPr spc="-5" dirty="0">
                <a:solidFill>
                  <a:srgbClr val="FFFFFF"/>
                </a:solidFill>
                <a:latin typeface="Calibri"/>
                <a:cs typeface="Calibri"/>
              </a:rPr>
              <a:t>Cherenkov</a:t>
            </a:r>
            <a:r>
              <a:rPr spc="-20" dirty="0">
                <a:solidFill>
                  <a:srgbClr val="FFFFFF"/>
                </a:solidFill>
                <a:latin typeface="Calibri"/>
                <a:cs typeface="Calibri"/>
              </a:rPr>
              <a:t> </a:t>
            </a:r>
            <a:r>
              <a:rPr spc="-5" dirty="0">
                <a:solidFill>
                  <a:srgbClr val="FFFFFF"/>
                </a:solidFill>
                <a:latin typeface="Calibri"/>
                <a:cs typeface="Calibri"/>
              </a:rPr>
              <a:t>Telescope</a:t>
            </a:r>
            <a:endParaRPr>
              <a:solidFill>
                <a:prstClr val="black"/>
              </a:solidFill>
              <a:latin typeface="Calibri"/>
              <a:cs typeface="Calibri"/>
            </a:endParaRPr>
          </a:p>
        </p:txBody>
      </p:sp>
      <p:sp>
        <p:nvSpPr>
          <p:cNvPr id="22" name="object 22"/>
          <p:cNvSpPr/>
          <p:nvPr/>
        </p:nvSpPr>
        <p:spPr>
          <a:xfrm>
            <a:off x="6042964" y="2896064"/>
            <a:ext cx="103505" cy="736600"/>
          </a:xfrm>
          <a:custGeom>
            <a:avLst/>
            <a:gdLst/>
            <a:ahLst/>
            <a:cxnLst/>
            <a:rect l="l" t="t" r="r" b="b"/>
            <a:pathLst>
              <a:path w="103504" h="736600">
                <a:moveTo>
                  <a:pt x="57943" y="36103"/>
                </a:moveTo>
                <a:lnTo>
                  <a:pt x="45243" y="36103"/>
                </a:lnTo>
                <a:lnTo>
                  <a:pt x="46687" y="736126"/>
                </a:lnTo>
                <a:lnTo>
                  <a:pt x="59387" y="736099"/>
                </a:lnTo>
                <a:lnTo>
                  <a:pt x="57943" y="36103"/>
                </a:lnTo>
                <a:close/>
              </a:path>
              <a:path w="103504" h="736600">
                <a:moveTo>
                  <a:pt x="51518" y="0"/>
                </a:moveTo>
                <a:lnTo>
                  <a:pt x="0" y="88738"/>
                </a:lnTo>
                <a:lnTo>
                  <a:pt x="1031" y="92624"/>
                </a:lnTo>
                <a:lnTo>
                  <a:pt x="7096" y="96146"/>
                </a:lnTo>
                <a:lnTo>
                  <a:pt x="10982" y="95115"/>
                </a:lnTo>
                <a:lnTo>
                  <a:pt x="45243" y="36103"/>
                </a:lnTo>
                <a:lnTo>
                  <a:pt x="57943" y="36103"/>
                </a:lnTo>
                <a:lnTo>
                  <a:pt x="72663" y="36076"/>
                </a:lnTo>
                <a:lnTo>
                  <a:pt x="51518" y="0"/>
                </a:lnTo>
                <a:close/>
              </a:path>
              <a:path w="103504" h="736600">
                <a:moveTo>
                  <a:pt x="72663" y="36076"/>
                </a:moveTo>
                <a:lnTo>
                  <a:pt x="57943" y="36076"/>
                </a:lnTo>
                <a:lnTo>
                  <a:pt x="92447" y="94946"/>
                </a:lnTo>
                <a:lnTo>
                  <a:pt x="96337" y="95962"/>
                </a:lnTo>
                <a:lnTo>
                  <a:pt x="102388" y="92415"/>
                </a:lnTo>
                <a:lnTo>
                  <a:pt x="103404" y="88525"/>
                </a:lnTo>
                <a:lnTo>
                  <a:pt x="72663" y="36076"/>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3" name="object 23"/>
          <p:cNvSpPr/>
          <p:nvPr/>
        </p:nvSpPr>
        <p:spPr>
          <a:xfrm>
            <a:off x="6913431" y="1318585"/>
            <a:ext cx="909319" cy="3553460"/>
          </a:xfrm>
          <a:custGeom>
            <a:avLst/>
            <a:gdLst/>
            <a:ahLst/>
            <a:cxnLst/>
            <a:rect l="l" t="t" r="r" b="b"/>
            <a:pathLst>
              <a:path w="909320" h="3553460">
                <a:moveTo>
                  <a:pt x="889714" y="33529"/>
                </a:moveTo>
                <a:lnTo>
                  <a:pt x="865035" y="33529"/>
                </a:lnTo>
                <a:lnTo>
                  <a:pt x="0" y="3549867"/>
                </a:lnTo>
                <a:lnTo>
                  <a:pt x="12332" y="3552901"/>
                </a:lnTo>
                <a:lnTo>
                  <a:pt x="877368" y="36563"/>
                </a:lnTo>
                <a:lnTo>
                  <a:pt x="890609" y="36563"/>
                </a:lnTo>
                <a:lnTo>
                  <a:pt x="889714" y="33529"/>
                </a:lnTo>
                <a:close/>
              </a:path>
              <a:path w="909320" h="3553460">
                <a:moveTo>
                  <a:pt x="890609" y="36563"/>
                </a:moveTo>
                <a:lnTo>
                  <a:pt x="877368" y="36563"/>
                </a:lnTo>
                <a:lnTo>
                  <a:pt x="896674" y="102010"/>
                </a:lnTo>
                <a:lnTo>
                  <a:pt x="900206" y="103932"/>
                </a:lnTo>
                <a:lnTo>
                  <a:pt x="906933" y="101947"/>
                </a:lnTo>
                <a:lnTo>
                  <a:pt x="908856" y="98417"/>
                </a:lnTo>
                <a:lnTo>
                  <a:pt x="890609" y="36563"/>
                </a:lnTo>
                <a:close/>
              </a:path>
              <a:path w="909320" h="3553460">
                <a:moveTo>
                  <a:pt x="879822" y="0"/>
                </a:moveTo>
                <a:lnTo>
                  <a:pt x="808445" y="73715"/>
                </a:lnTo>
                <a:lnTo>
                  <a:pt x="808509" y="77735"/>
                </a:lnTo>
                <a:lnTo>
                  <a:pt x="813549" y="82614"/>
                </a:lnTo>
                <a:lnTo>
                  <a:pt x="817568" y="82550"/>
                </a:lnTo>
                <a:lnTo>
                  <a:pt x="865035" y="33529"/>
                </a:lnTo>
                <a:lnTo>
                  <a:pt x="889714" y="33529"/>
                </a:lnTo>
                <a:lnTo>
                  <a:pt x="879822"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4" name="object 24"/>
          <p:cNvSpPr/>
          <p:nvPr/>
        </p:nvSpPr>
        <p:spPr>
          <a:xfrm>
            <a:off x="6913705" y="2693825"/>
            <a:ext cx="894715" cy="2174875"/>
          </a:xfrm>
          <a:custGeom>
            <a:avLst/>
            <a:gdLst/>
            <a:ahLst/>
            <a:cxnLst/>
            <a:rect l="l" t="t" r="r" b="b"/>
            <a:pathLst>
              <a:path w="894714" h="2174875">
                <a:moveTo>
                  <a:pt x="884119" y="31116"/>
                </a:moveTo>
                <a:lnTo>
                  <a:pt x="860195" y="31116"/>
                </a:lnTo>
                <a:lnTo>
                  <a:pt x="0" y="2170089"/>
                </a:lnTo>
                <a:lnTo>
                  <a:pt x="11783" y="2174828"/>
                </a:lnTo>
                <a:lnTo>
                  <a:pt x="871978" y="35853"/>
                </a:lnTo>
                <a:lnTo>
                  <a:pt x="884814" y="35853"/>
                </a:lnTo>
                <a:lnTo>
                  <a:pt x="884119" y="31116"/>
                </a:lnTo>
                <a:close/>
              </a:path>
              <a:path w="894714" h="2174875">
                <a:moveTo>
                  <a:pt x="884814" y="35853"/>
                </a:moveTo>
                <a:lnTo>
                  <a:pt x="871978" y="35853"/>
                </a:lnTo>
                <a:lnTo>
                  <a:pt x="881886" y="103366"/>
                </a:lnTo>
                <a:lnTo>
                  <a:pt x="885112" y="105766"/>
                </a:lnTo>
                <a:lnTo>
                  <a:pt x="892051" y="104748"/>
                </a:lnTo>
                <a:lnTo>
                  <a:pt x="894452" y="101522"/>
                </a:lnTo>
                <a:lnTo>
                  <a:pt x="884814" y="35853"/>
                </a:lnTo>
                <a:close/>
              </a:path>
              <a:path w="894714" h="2174875">
                <a:moveTo>
                  <a:pt x="879552" y="0"/>
                </a:moveTo>
                <a:lnTo>
                  <a:pt x="798515" y="62942"/>
                </a:lnTo>
                <a:lnTo>
                  <a:pt x="798013" y="66931"/>
                </a:lnTo>
                <a:lnTo>
                  <a:pt x="802316" y="72470"/>
                </a:lnTo>
                <a:lnTo>
                  <a:pt x="806305" y="72971"/>
                </a:lnTo>
                <a:lnTo>
                  <a:pt x="860195" y="31116"/>
                </a:lnTo>
                <a:lnTo>
                  <a:pt x="884119" y="31116"/>
                </a:lnTo>
                <a:lnTo>
                  <a:pt x="879552"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5" name="object 25"/>
          <p:cNvSpPr/>
          <p:nvPr/>
        </p:nvSpPr>
        <p:spPr>
          <a:xfrm>
            <a:off x="6916693" y="4411495"/>
            <a:ext cx="876935" cy="461009"/>
          </a:xfrm>
          <a:custGeom>
            <a:avLst/>
            <a:gdLst/>
            <a:ahLst/>
            <a:cxnLst/>
            <a:rect l="l" t="t" r="r" b="b"/>
            <a:pathLst>
              <a:path w="876935" h="461010">
                <a:moveTo>
                  <a:pt x="774114" y="0"/>
                </a:moveTo>
                <a:lnTo>
                  <a:pt x="771124" y="2687"/>
                </a:lnTo>
                <a:lnTo>
                  <a:pt x="770752" y="9691"/>
                </a:lnTo>
                <a:lnTo>
                  <a:pt x="773441" y="12680"/>
                </a:lnTo>
                <a:lnTo>
                  <a:pt x="841580" y="16299"/>
                </a:lnTo>
                <a:lnTo>
                  <a:pt x="0" y="449132"/>
                </a:lnTo>
                <a:lnTo>
                  <a:pt x="5807" y="460427"/>
                </a:lnTo>
                <a:lnTo>
                  <a:pt x="847389" y="27593"/>
                </a:lnTo>
                <a:lnTo>
                  <a:pt x="862451" y="27593"/>
                </a:lnTo>
                <a:lnTo>
                  <a:pt x="876579" y="5439"/>
                </a:lnTo>
                <a:lnTo>
                  <a:pt x="774114" y="0"/>
                </a:lnTo>
                <a:close/>
              </a:path>
              <a:path w="876935" h="461010">
                <a:moveTo>
                  <a:pt x="862451" y="27593"/>
                </a:moveTo>
                <a:lnTo>
                  <a:pt x="847389" y="27593"/>
                </a:lnTo>
                <a:lnTo>
                  <a:pt x="810699" y="85125"/>
                </a:lnTo>
                <a:lnTo>
                  <a:pt x="811568" y="89051"/>
                </a:lnTo>
                <a:lnTo>
                  <a:pt x="817482" y="92823"/>
                </a:lnTo>
                <a:lnTo>
                  <a:pt x="821408" y="91954"/>
                </a:lnTo>
                <a:lnTo>
                  <a:pt x="862451" y="27593"/>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6" name="object 26"/>
          <p:cNvSpPr/>
          <p:nvPr/>
        </p:nvSpPr>
        <p:spPr>
          <a:xfrm>
            <a:off x="4308951" y="1444413"/>
            <a:ext cx="675640" cy="4283075"/>
          </a:xfrm>
          <a:custGeom>
            <a:avLst/>
            <a:gdLst/>
            <a:ahLst/>
            <a:cxnLst/>
            <a:rect l="l" t="t" r="r" b="b"/>
            <a:pathLst>
              <a:path w="675639" h="4283075">
                <a:moveTo>
                  <a:pt x="50044" y="36631"/>
                </a:moveTo>
                <a:lnTo>
                  <a:pt x="37207" y="36631"/>
                </a:lnTo>
                <a:lnTo>
                  <a:pt x="662919" y="4282634"/>
                </a:lnTo>
                <a:lnTo>
                  <a:pt x="675483" y="4280783"/>
                </a:lnTo>
                <a:lnTo>
                  <a:pt x="50044" y="36631"/>
                </a:lnTo>
                <a:close/>
              </a:path>
              <a:path w="675639" h="4283075">
                <a:moveTo>
                  <a:pt x="38227" y="0"/>
                </a:moveTo>
                <a:lnTo>
                  <a:pt x="0" y="95223"/>
                </a:lnTo>
                <a:lnTo>
                  <a:pt x="1578" y="98921"/>
                </a:lnTo>
                <a:lnTo>
                  <a:pt x="8087" y="101533"/>
                </a:lnTo>
                <a:lnTo>
                  <a:pt x="11785" y="99955"/>
                </a:lnTo>
                <a:lnTo>
                  <a:pt x="37207" y="36631"/>
                </a:lnTo>
                <a:lnTo>
                  <a:pt x="50044" y="36631"/>
                </a:lnTo>
                <a:lnTo>
                  <a:pt x="49771" y="34780"/>
                </a:lnTo>
                <a:lnTo>
                  <a:pt x="66030" y="34780"/>
                </a:lnTo>
                <a:lnTo>
                  <a:pt x="38227" y="0"/>
                </a:lnTo>
                <a:close/>
              </a:path>
              <a:path w="675639" h="4283075">
                <a:moveTo>
                  <a:pt x="66030" y="34780"/>
                </a:moveTo>
                <a:lnTo>
                  <a:pt x="49771" y="34780"/>
                </a:lnTo>
                <a:lnTo>
                  <a:pt x="92378" y="88078"/>
                </a:lnTo>
                <a:lnTo>
                  <a:pt x="96375" y="88524"/>
                </a:lnTo>
                <a:lnTo>
                  <a:pt x="101854" y="84143"/>
                </a:lnTo>
                <a:lnTo>
                  <a:pt x="102298" y="80148"/>
                </a:lnTo>
                <a:lnTo>
                  <a:pt x="66030" y="3478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7" name="object 27"/>
          <p:cNvSpPr/>
          <p:nvPr/>
        </p:nvSpPr>
        <p:spPr>
          <a:xfrm>
            <a:off x="4324799" y="3753561"/>
            <a:ext cx="659765" cy="1983739"/>
          </a:xfrm>
          <a:custGeom>
            <a:avLst/>
            <a:gdLst/>
            <a:ahLst/>
            <a:cxnLst/>
            <a:rect l="l" t="t" r="r" b="b"/>
            <a:pathLst>
              <a:path w="659764" h="1983739">
                <a:moveTo>
                  <a:pt x="40602" y="36315"/>
                </a:moveTo>
                <a:lnTo>
                  <a:pt x="27274" y="36315"/>
                </a:lnTo>
                <a:lnTo>
                  <a:pt x="647303" y="1983712"/>
                </a:lnTo>
                <a:lnTo>
                  <a:pt x="659405" y="1979859"/>
                </a:lnTo>
                <a:lnTo>
                  <a:pt x="40602" y="36315"/>
                </a:lnTo>
                <a:close/>
              </a:path>
              <a:path w="659764" h="1983739">
                <a:moveTo>
                  <a:pt x="22376" y="0"/>
                </a:moveTo>
                <a:lnTo>
                  <a:pt x="0" y="100140"/>
                </a:lnTo>
                <a:lnTo>
                  <a:pt x="2153" y="103535"/>
                </a:lnTo>
                <a:lnTo>
                  <a:pt x="8999" y="105064"/>
                </a:lnTo>
                <a:lnTo>
                  <a:pt x="12393" y="102909"/>
                </a:lnTo>
                <a:lnTo>
                  <a:pt x="27274" y="36315"/>
                </a:lnTo>
                <a:lnTo>
                  <a:pt x="40602" y="36315"/>
                </a:lnTo>
                <a:lnTo>
                  <a:pt x="39376" y="32463"/>
                </a:lnTo>
                <a:lnTo>
                  <a:pt x="58326" y="32463"/>
                </a:lnTo>
                <a:lnTo>
                  <a:pt x="22376" y="0"/>
                </a:lnTo>
                <a:close/>
              </a:path>
              <a:path w="659764" h="1983739">
                <a:moveTo>
                  <a:pt x="58326" y="32463"/>
                </a:moveTo>
                <a:lnTo>
                  <a:pt x="39376" y="32463"/>
                </a:lnTo>
                <a:lnTo>
                  <a:pt x="90018" y="78195"/>
                </a:lnTo>
                <a:lnTo>
                  <a:pt x="94034" y="77990"/>
                </a:lnTo>
                <a:lnTo>
                  <a:pt x="98734" y="72784"/>
                </a:lnTo>
                <a:lnTo>
                  <a:pt x="98530" y="68769"/>
                </a:lnTo>
                <a:lnTo>
                  <a:pt x="58326" y="32463"/>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8" name="object 28"/>
          <p:cNvSpPr/>
          <p:nvPr/>
        </p:nvSpPr>
        <p:spPr>
          <a:xfrm>
            <a:off x="4347133" y="4643434"/>
            <a:ext cx="636905" cy="1086485"/>
          </a:xfrm>
          <a:custGeom>
            <a:avLst/>
            <a:gdLst/>
            <a:ahLst/>
            <a:cxnLst/>
            <a:rect l="l" t="t" r="r" b="b"/>
            <a:pathLst>
              <a:path w="636904" h="1086485">
                <a:moveTo>
                  <a:pt x="27421" y="34378"/>
                </a:moveTo>
                <a:lnTo>
                  <a:pt x="12721" y="34378"/>
                </a:lnTo>
                <a:lnTo>
                  <a:pt x="625534" y="1085885"/>
                </a:lnTo>
                <a:lnTo>
                  <a:pt x="636506" y="1079490"/>
                </a:lnTo>
                <a:lnTo>
                  <a:pt x="27421" y="34378"/>
                </a:lnTo>
                <a:close/>
              </a:path>
              <a:path w="636904" h="1086485">
                <a:moveTo>
                  <a:pt x="35" y="0"/>
                </a:moveTo>
                <a:lnTo>
                  <a:pt x="0" y="102614"/>
                </a:lnTo>
                <a:lnTo>
                  <a:pt x="2835" y="105453"/>
                </a:lnTo>
                <a:lnTo>
                  <a:pt x="9853" y="105453"/>
                </a:lnTo>
                <a:lnTo>
                  <a:pt x="12694" y="102614"/>
                </a:lnTo>
                <a:lnTo>
                  <a:pt x="12721" y="34378"/>
                </a:lnTo>
                <a:lnTo>
                  <a:pt x="27421" y="34378"/>
                </a:lnTo>
                <a:lnTo>
                  <a:pt x="23694" y="27984"/>
                </a:lnTo>
                <a:lnTo>
                  <a:pt x="49477" y="27984"/>
                </a:lnTo>
                <a:lnTo>
                  <a:pt x="35" y="0"/>
                </a:lnTo>
                <a:close/>
              </a:path>
              <a:path w="636904" h="1086485">
                <a:moveTo>
                  <a:pt x="49477" y="27984"/>
                </a:moveTo>
                <a:lnTo>
                  <a:pt x="23694" y="27984"/>
                </a:lnTo>
                <a:lnTo>
                  <a:pt x="83078" y="61595"/>
                </a:lnTo>
                <a:lnTo>
                  <a:pt x="86953" y="60521"/>
                </a:lnTo>
                <a:lnTo>
                  <a:pt x="90407" y="54416"/>
                </a:lnTo>
                <a:lnTo>
                  <a:pt x="89333" y="50543"/>
                </a:lnTo>
                <a:lnTo>
                  <a:pt x="49477" y="27984"/>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9" name="object 29"/>
          <p:cNvSpPr txBox="1"/>
          <p:nvPr/>
        </p:nvSpPr>
        <p:spPr>
          <a:xfrm>
            <a:off x="1956916" y="5383527"/>
            <a:ext cx="311150" cy="228268"/>
          </a:xfrm>
          <a:prstGeom prst="rect">
            <a:avLst/>
          </a:prstGeom>
        </p:spPr>
        <p:txBody>
          <a:bodyPr vert="horz" wrap="square" lIns="0" tIns="12700" rIns="0" bIns="0" rtlCol="0">
            <a:spAutoFit/>
          </a:bodyPr>
          <a:lstStyle/>
          <a:p>
            <a:pPr marL="12700">
              <a:spcBef>
                <a:spcPts val="100"/>
              </a:spcBef>
            </a:pPr>
            <a:r>
              <a:rPr sz="1400" dirty="0">
                <a:solidFill>
                  <a:srgbClr val="FFFFFF"/>
                </a:solidFill>
                <a:latin typeface="Calibri"/>
                <a:cs typeface="Calibri"/>
              </a:rPr>
              <a:t>CTA</a:t>
            </a:r>
            <a:endParaRPr sz="1400">
              <a:solidFill>
                <a:prstClr val="black"/>
              </a:solidFill>
              <a:latin typeface="Calibri"/>
              <a:cs typeface="Calibri"/>
            </a:endParaRPr>
          </a:p>
        </p:txBody>
      </p:sp>
      <p:sp>
        <p:nvSpPr>
          <p:cNvPr id="30" name="object 30"/>
          <p:cNvSpPr/>
          <p:nvPr/>
        </p:nvSpPr>
        <p:spPr>
          <a:xfrm>
            <a:off x="7829362" y="5379748"/>
            <a:ext cx="2397890" cy="1350965"/>
          </a:xfrm>
          <a:prstGeom prst="rect">
            <a:avLst/>
          </a:prstGeom>
          <a:blipFill>
            <a:blip r:embed="rId10" cstate="print"/>
            <a:stretch>
              <a:fillRect/>
            </a:stretch>
          </a:blipFill>
        </p:spPr>
        <p:txBody>
          <a:bodyPr wrap="square" lIns="0" tIns="0" rIns="0" bIns="0" rtlCol="0"/>
          <a:lstStyle/>
          <a:p>
            <a:endParaRPr>
              <a:solidFill>
                <a:prstClr val="black"/>
              </a:solidFill>
              <a:latin typeface="Calibri"/>
            </a:endParaRPr>
          </a:p>
        </p:txBody>
      </p:sp>
      <p:sp>
        <p:nvSpPr>
          <p:cNvPr id="31" name="object 31"/>
          <p:cNvSpPr/>
          <p:nvPr/>
        </p:nvSpPr>
        <p:spPr>
          <a:xfrm>
            <a:off x="7810313" y="5360696"/>
            <a:ext cx="2436495" cy="1389380"/>
          </a:xfrm>
          <a:custGeom>
            <a:avLst/>
            <a:gdLst/>
            <a:ahLst/>
            <a:cxnLst/>
            <a:rect l="l" t="t" r="r" b="b"/>
            <a:pathLst>
              <a:path w="2436495" h="1389379">
                <a:moveTo>
                  <a:pt x="0" y="0"/>
                </a:moveTo>
                <a:lnTo>
                  <a:pt x="2435991" y="0"/>
                </a:lnTo>
                <a:lnTo>
                  <a:pt x="2435991" y="1389065"/>
                </a:lnTo>
                <a:lnTo>
                  <a:pt x="0" y="1389065"/>
                </a:lnTo>
                <a:lnTo>
                  <a:pt x="0" y="0"/>
                </a:lnTo>
                <a:close/>
              </a:path>
            </a:pathLst>
          </a:custGeom>
          <a:ln w="38100">
            <a:solidFill>
              <a:srgbClr val="FFFFFF"/>
            </a:solidFill>
          </a:ln>
        </p:spPr>
        <p:txBody>
          <a:bodyPr wrap="square" lIns="0" tIns="0" rIns="0" bIns="0" rtlCol="0"/>
          <a:lstStyle/>
          <a:p>
            <a:endParaRPr>
              <a:solidFill>
                <a:prstClr val="black"/>
              </a:solidFill>
              <a:latin typeface="Calibri"/>
            </a:endParaRPr>
          </a:p>
        </p:txBody>
      </p:sp>
      <p:sp>
        <p:nvSpPr>
          <p:cNvPr id="32" name="object 32"/>
          <p:cNvSpPr txBox="1"/>
          <p:nvPr/>
        </p:nvSpPr>
        <p:spPr>
          <a:xfrm>
            <a:off x="7915508" y="5382393"/>
            <a:ext cx="430530" cy="228268"/>
          </a:xfrm>
          <a:prstGeom prst="rect">
            <a:avLst/>
          </a:prstGeom>
        </p:spPr>
        <p:txBody>
          <a:bodyPr vert="horz" wrap="square" lIns="0" tIns="12700" rIns="0" bIns="0" rtlCol="0">
            <a:spAutoFit/>
          </a:bodyPr>
          <a:lstStyle/>
          <a:p>
            <a:pPr marL="12700">
              <a:spcBef>
                <a:spcPts val="100"/>
              </a:spcBef>
            </a:pPr>
            <a:r>
              <a:rPr sz="1400" dirty="0">
                <a:solidFill>
                  <a:srgbClr val="FFFFFF"/>
                </a:solidFill>
                <a:latin typeface="Calibri"/>
                <a:cs typeface="Calibri"/>
              </a:rPr>
              <a:t>HERD</a:t>
            </a:r>
            <a:endParaRPr sz="1400">
              <a:solidFill>
                <a:prstClr val="black"/>
              </a:solidFill>
              <a:latin typeface="Calibri"/>
              <a:cs typeface="Calibri"/>
            </a:endParaRPr>
          </a:p>
        </p:txBody>
      </p:sp>
      <p:sp>
        <p:nvSpPr>
          <p:cNvPr id="33" name="object 33"/>
          <p:cNvSpPr/>
          <p:nvPr/>
        </p:nvSpPr>
        <p:spPr>
          <a:xfrm>
            <a:off x="4347158" y="5720658"/>
            <a:ext cx="634365" cy="379095"/>
          </a:xfrm>
          <a:custGeom>
            <a:avLst/>
            <a:gdLst/>
            <a:ahLst/>
            <a:cxnLst/>
            <a:rect l="l" t="t" r="r" b="b"/>
            <a:pathLst>
              <a:path w="634364" h="379095">
                <a:moveTo>
                  <a:pt x="53803" y="288214"/>
                </a:moveTo>
                <a:lnTo>
                  <a:pt x="49936" y="289314"/>
                </a:lnTo>
                <a:lnTo>
                  <a:pt x="0" y="378952"/>
                </a:lnTo>
                <a:lnTo>
                  <a:pt x="102607" y="378298"/>
                </a:lnTo>
                <a:lnTo>
                  <a:pt x="105431" y="375437"/>
                </a:lnTo>
                <a:lnTo>
                  <a:pt x="105387" y="368423"/>
                </a:lnTo>
                <a:lnTo>
                  <a:pt x="102967" y="366033"/>
                </a:lnTo>
                <a:lnTo>
                  <a:pt x="34292" y="366033"/>
                </a:lnTo>
                <a:lnTo>
                  <a:pt x="52756" y="355104"/>
                </a:lnTo>
                <a:lnTo>
                  <a:pt x="27823" y="355104"/>
                </a:lnTo>
                <a:lnTo>
                  <a:pt x="61031" y="295494"/>
                </a:lnTo>
                <a:lnTo>
                  <a:pt x="59931" y="291627"/>
                </a:lnTo>
                <a:lnTo>
                  <a:pt x="53803" y="288214"/>
                </a:lnTo>
                <a:close/>
              </a:path>
              <a:path w="634364" h="379095">
                <a:moveTo>
                  <a:pt x="102527" y="365598"/>
                </a:moveTo>
                <a:lnTo>
                  <a:pt x="34292" y="366033"/>
                </a:lnTo>
                <a:lnTo>
                  <a:pt x="102967" y="366033"/>
                </a:lnTo>
                <a:lnTo>
                  <a:pt x="102527" y="365598"/>
                </a:lnTo>
                <a:close/>
              </a:path>
              <a:path w="634364" h="379095">
                <a:moveTo>
                  <a:pt x="627761" y="0"/>
                </a:moveTo>
                <a:lnTo>
                  <a:pt x="27823" y="355104"/>
                </a:lnTo>
                <a:lnTo>
                  <a:pt x="52756" y="355104"/>
                </a:lnTo>
                <a:lnTo>
                  <a:pt x="634229" y="10928"/>
                </a:lnTo>
                <a:lnTo>
                  <a:pt x="627761"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4" name="object 34"/>
          <p:cNvSpPr/>
          <p:nvPr/>
        </p:nvSpPr>
        <p:spPr>
          <a:xfrm>
            <a:off x="6914447" y="4866253"/>
            <a:ext cx="822325" cy="1136650"/>
          </a:xfrm>
          <a:custGeom>
            <a:avLst/>
            <a:gdLst/>
            <a:ahLst/>
            <a:cxnLst/>
            <a:rect l="l" t="t" r="r" b="b"/>
            <a:pathLst>
              <a:path w="822325" h="1136650">
                <a:moveTo>
                  <a:pt x="733559" y="1083050"/>
                </a:moveTo>
                <a:lnTo>
                  <a:pt x="729808" y="1084495"/>
                </a:lnTo>
                <a:lnTo>
                  <a:pt x="726961" y="1090906"/>
                </a:lnTo>
                <a:lnTo>
                  <a:pt x="728407" y="1094658"/>
                </a:lnTo>
                <a:lnTo>
                  <a:pt x="822191" y="1136289"/>
                </a:lnTo>
                <a:lnTo>
                  <a:pt x="819708" y="1110735"/>
                </a:lnTo>
                <a:lnTo>
                  <a:pt x="795926" y="1110735"/>
                </a:lnTo>
                <a:lnTo>
                  <a:pt x="733559" y="1083050"/>
                </a:lnTo>
                <a:close/>
              </a:path>
              <a:path w="822325" h="1136650">
                <a:moveTo>
                  <a:pt x="10299" y="0"/>
                </a:moveTo>
                <a:lnTo>
                  <a:pt x="0" y="7429"/>
                </a:lnTo>
                <a:lnTo>
                  <a:pt x="795926" y="1110735"/>
                </a:lnTo>
                <a:lnTo>
                  <a:pt x="819708" y="1110735"/>
                </a:lnTo>
                <a:lnTo>
                  <a:pt x="818986" y="1103305"/>
                </a:lnTo>
                <a:lnTo>
                  <a:pt x="806226" y="1103305"/>
                </a:lnTo>
                <a:lnTo>
                  <a:pt x="10299" y="0"/>
                </a:lnTo>
                <a:close/>
              </a:path>
              <a:path w="822325" h="1136650">
                <a:moveTo>
                  <a:pt x="809161" y="1031606"/>
                </a:moveTo>
                <a:lnTo>
                  <a:pt x="802181" y="1032284"/>
                </a:lnTo>
                <a:lnTo>
                  <a:pt x="799626" y="1035389"/>
                </a:lnTo>
                <a:lnTo>
                  <a:pt x="806226" y="1103305"/>
                </a:lnTo>
                <a:lnTo>
                  <a:pt x="818986" y="1103305"/>
                </a:lnTo>
                <a:lnTo>
                  <a:pt x="812266" y="1034161"/>
                </a:lnTo>
                <a:lnTo>
                  <a:pt x="809161" y="1031606"/>
                </a:lnTo>
                <a:close/>
              </a:path>
            </a:pathLst>
          </a:custGeom>
          <a:solidFill>
            <a:srgbClr val="FFFFFF"/>
          </a:solidFill>
        </p:spPr>
        <p:txBody>
          <a:bodyPr wrap="square" lIns="0" tIns="0" rIns="0" bIns="0" rtlCol="0"/>
          <a:lstStyle/>
          <a:p>
            <a:endParaRPr>
              <a:solidFill>
                <a:prstClr val="black"/>
              </a:solidFill>
              <a:latin typeface="Calibri"/>
            </a:endParaRPr>
          </a:p>
        </p:txBody>
      </p:sp>
    </p:spTree>
    <p:extLst>
      <p:ext uri="{BB962C8B-B14F-4D97-AF65-F5344CB8AC3E}">
        <p14:creationId xmlns:p14="http://schemas.microsoft.com/office/powerpoint/2010/main" val="3226346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C39940C9-A97D-4BAB-A344-3C99D41B3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98326"/>
            <a:ext cx="9144000" cy="6115050"/>
          </a:xfrm>
          <a:prstGeom prst="rect">
            <a:avLst/>
          </a:prstGeom>
        </p:spPr>
      </p:pic>
      <p:sp>
        <p:nvSpPr>
          <p:cNvPr id="2" name="タイトル 1">
            <a:extLst>
              <a:ext uri="{FF2B5EF4-FFF2-40B4-BE49-F238E27FC236}">
                <a16:creationId xmlns:a16="http://schemas.microsoft.com/office/drawing/2014/main" id="{C23EC770-C561-4EDD-9F59-6EA44CC841BB}"/>
              </a:ext>
            </a:extLst>
          </p:cNvPr>
          <p:cNvSpPr>
            <a:spLocks noGrp="1"/>
          </p:cNvSpPr>
          <p:nvPr>
            <p:ph type="title"/>
          </p:nvPr>
        </p:nvSpPr>
        <p:spPr>
          <a:xfrm>
            <a:off x="2755156" y="135106"/>
            <a:ext cx="8229600" cy="640424"/>
          </a:xfrm>
        </p:spPr>
        <p:txBody>
          <a:bodyPr>
            <a:normAutofit/>
          </a:bodyPr>
          <a:lstStyle/>
          <a:p>
            <a:r>
              <a:rPr kumimoji="1" lang="en-US" altLang="ja-JP" sz="3600" dirty="0"/>
              <a:t>Recent e</a:t>
            </a:r>
            <a:r>
              <a:rPr kumimoji="1" lang="en-US" altLang="ja-JP" sz="3600" baseline="30000" dirty="0"/>
              <a:t>-</a:t>
            </a:r>
            <a:r>
              <a:rPr kumimoji="1" lang="en-US" altLang="ja-JP" sz="3600" dirty="0"/>
              <a:t>+e</a:t>
            </a:r>
            <a:r>
              <a:rPr kumimoji="1" lang="en-US" altLang="ja-JP" sz="3600" baseline="30000" dirty="0"/>
              <a:t>+</a:t>
            </a:r>
            <a:r>
              <a:rPr kumimoji="1" lang="en-US" altLang="ja-JP" sz="3600" dirty="0"/>
              <a:t> Measurements</a:t>
            </a:r>
            <a:endParaRPr kumimoji="1" lang="ja-JP" altLang="en-US" sz="3600" dirty="0"/>
          </a:p>
        </p:txBody>
      </p:sp>
      <p:sp>
        <p:nvSpPr>
          <p:cNvPr id="17" name="テキスト ボックス 16">
            <a:extLst>
              <a:ext uri="{FF2B5EF4-FFF2-40B4-BE49-F238E27FC236}">
                <a16:creationId xmlns:a16="http://schemas.microsoft.com/office/drawing/2014/main" id="{751CCF79-42FB-454B-AE5A-0406652D57F7}"/>
              </a:ext>
            </a:extLst>
          </p:cNvPr>
          <p:cNvSpPr txBox="1"/>
          <p:nvPr/>
        </p:nvSpPr>
        <p:spPr>
          <a:xfrm>
            <a:off x="3470635" y="1330077"/>
            <a:ext cx="4273927" cy="584775"/>
          </a:xfrm>
          <a:prstGeom prst="rect">
            <a:avLst/>
          </a:prstGeom>
          <a:noFill/>
        </p:spPr>
        <p:txBody>
          <a:bodyPr wrap="none" rtlCol="0">
            <a:spAutoFit/>
          </a:bodyPr>
          <a:lstStyle/>
          <a:p>
            <a:pPr eaLnBrk="0" fontAlgn="base" hangingPunct="0">
              <a:spcBef>
                <a:spcPct val="0"/>
              </a:spcBef>
              <a:spcAft>
                <a:spcPct val="0"/>
              </a:spcAft>
            </a:pPr>
            <a:r>
              <a:rPr lang="en-US" altLang="ja-JP" sz="1600" dirty="0">
                <a:solidFill>
                  <a:srgbClr val="FF0000"/>
                </a:solidFill>
                <a:latin typeface="Comic Sans MS" panose="030F0702030302020204" pitchFamily="66" charset="0"/>
                <a:ea typeface="Helvetica" charset="0"/>
                <a:cs typeface="Helvetica" charset="0"/>
              </a:rPr>
              <a:t>CALET:  </a:t>
            </a:r>
            <a:r>
              <a:rPr lang="en-US" altLang="ja-JP" sz="1600" dirty="0" err="1">
                <a:solidFill>
                  <a:srgbClr val="FF0000"/>
                </a:solidFill>
                <a:latin typeface="Comic Sans MS" panose="030F0702030302020204" pitchFamily="66" charset="0"/>
                <a:ea typeface="Helvetica" charset="0"/>
                <a:cs typeface="Helvetica" charset="0"/>
              </a:rPr>
              <a:t>Phys.Rev.Lett</a:t>
            </a:r>
            <a:r>
              <a:rPr lang="en-US" altLang="ja-JP" sz="1600" dirty="0">
                <a:solidFill>
                  <a:srgbClr val="FF0000"/>
                </a:solidFill>
                <a:latin typeface="Comic Sans MS" panose="030F0702030302020204" pitchFamily="66" charset="0"/>
                <a:ea typeface="Helvetica" charset="0"/>
                <a:cs typeface="Helvetica" charset="0"/>
              </a:rPr>
              <a:t>. 120 (2018) </a:t>
            </a:r>
            <a:r>
              <a:rPr lang="en-US" altLang="ja-JP" sz="1600" dirty="0" smtClean="0">
                <a:solidFill>
                  <a:srgbClr val="FF0000"/>
                </a:solidFill>
                <a:latin typeface="Comic Sans MS" panose="030F0702030302020204" pitchFamily="66" charset="0"/>
                <a:ea typeface="Helvetica" charset="0"/>
                <a:cs typeface="Helvetica" charset="0"/>
              </a:rPr>
              <a:t>261102)</a:t>
            </a:r>
            <a:endParaRPr lang="en-US" altLang="ja-JP" sz="1600" dirty="0">
              <a:solidFill>
                <a:srgbClr val="FF0000"/>
              </a:solidFill>
              <a:latin typeface="Comic Sans MS" panose="030F0702030302020204" pitchFamily="66" charset="0"/>
              <a:ea typeface="Helvetica" charset="0"/>
              <a:cs typeface="Helvetica" charset="0"/>
            </a:endParaRPr>
          </a:p>
          <a:p>
            <a:pPr eaLnBrk="0" fontAlgn="base" hangingPunct="0">
              <a:spcBef>
                <a:spcPct val="0"/>
              </a:spcBef>
              <a:spcAft>
                <a:spcPct val="0"/>
              </a:spcAft>
            </a:pPr>
            <a:r>
              <a:rPr lang="en-US" altLang="ja-JP" sz="1600" dirty="0">
                <a:solidFill>
                  <a:srgbClr val="3333FF"/>
                </a:solidFill>
                <a:latin typeface="Comic Sans MS" panose="030F0702030302020204" pitchFamily="66" charset="0"/>
                <a:ea typeface="Helvetica" charset="0"/>
                <a:cs typeface="Helvetica" charset="0"/>
              </a:rPr>
              <a:t>DAMPE: Nature 552  (2017)  63,  </a:t>
            </a:r>
            <a:r>
              <a:rPr lang="en-US" altLang="ja-JP" sz="1600" dirty="0" smtClean="0">
                <a:solidFill>
                  <a:srgbClr val="3333FF"/>
                </a:solidFill>
                <a:latin typeface="Comic Sans MS" panose="030F0702030302020204" pitchFamily="66" charset="0"/>
                <a:ea typeface="Helvetica" charset="0"/>
                <a:cs typeface="Helvetica" charset="0"/>
              </a:rPr>
              <a:t>7</a:t>
            </a:r>
            <a:endParaRPr lang="ja-JP" altLang="en-US" sz="1600" dirty="0">
              <a:solidFill>
                <a:srgbClr val="3333FF"/>
              </a:solidFill>
              <a:latin typeface="Comic Sans MS" panose="030F0702030302020204" pitchFamily="66" charset="0"/>
              <a:ea typeface="Helvetica" charset="0"/>
              <a:cs typeface="Helvetica" charset="0"/>
            </a:endParaRPr>
          </a:p>
        </p:txBody>
      </p:sp>
      <p:cxnSp>
        <p:nvCxnSpPr>
          <p:cNvPr id="7" name="直線コネクタ 6">
            <a:extLst>
              <a:ext uri="{FF2B5EF4-FFF2-40B4-BE49-F238E27FC236}">
                <a16:creationId xmlns:a16="http://schemas.microsoft.com/office/drawing/2014/main" id="{34AC126B-D1FC-440C-98A7-E60EFDD6EE4D}"/>
              </a:ext>
            </a:extLst>
          </p:cNvPr>
          <p:cNvCxnSpPr>
            <a:cxnSpLocks noChangeShapeType="1"/>
          </p:cNvCxnSpPr>
          <p:nvPr/>
        </p:nvCxnSpPr>
        <p:spPr bwMode="auto">
          <a:xfrm>
            <a:off x="1608959" y="828881"/>
            <a:ext cx="9069387" cy="12700"/>
          </a:xfrm>
          <a:prstGeom prst="line">
            <a:avLst/>
          </a:prstGeom>
          <a:noFill/>
          <a:ln w="36195">
            <a:solidFill>
              <a:srgbClr val="0000FF"/>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8" name="Picture 2" descr="D:\A Science Projects\CALET\Logo\caletlogo_v080111.jpg">
            <a:extLst>
              <a:ext uri="{FF2B5EF4-FFF2-40B4-BE49-F238E27FC236}">
                <a16:creationId xmlns:a16="http://schemas.microsoft.com/office/drawing/2014/main" id="{E54F942E-4582-4FA0-894C-25A4C472D7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34346" y="13965"/>
            <a:ext cx="821267" cy="82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255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pic>
        <p:nvPicPr>
          <p:cNvPr id="2050" name="Picture 2" descr="Fig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0290" y="1419925"/>
            <a:ext cx="7805290" cy="52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2621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4" descr="Letter_Flux_HHe(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597" y="679451"/>
            <a:ext cx="68770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5" name="Rectangle 6"/>
          <p:cNvSpPr>
            <a:spLocks noChangeArrowheads="1"/>
          </p:cNvSpPr>
          <p:nvPr/>
        </p:nvSpPr>
        <p:spPr bwMode="auto">
          <a:xfrm>
            <a:off x="3538539" y="1"/>
            <a:ext cx="5113337" cy="62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Proton and </a:t>
            </a:r>
            <a:r>
              <a:rPr kumimoji="0" lang="it-IT" altLang="it-IT" sz="4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Helium</a:t>
            </a:r>
            <a:r>
              <a:rPr kumimoji="0" lang="it-IT" altLang="it-IT"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it-IT" altLang="it-IT" sz="4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fluxes</a:t>
            </a:r>
            <a:endParaRPr kumimoji="0" lang="it-IT" altLang="it-IT"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61476" name="Rectangle 7"/>
          <p:cNvSpPr>
            <a:spLocks noChangeArrowheads="1"/>
          </p:cNvSpPr>
          <p:nvPr/>
        </p:nvSpPr>
        <p:spPr bwMode="auto">
          <a:xfrm>
            <a:off x="8932864" y="1412875"/>
            <a:ext cx="10064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a:t>
            </a:r>
          </a:p>
        </p:txBody>
      </p:sp>
      <p:sp>
        <p:nvSpPr>
          <p:cNvPr id="361477" name="Rectangle 8"/>
          <p:cNvSpPr>
            <a:spLocks noChangeArrowheads="1"/>
          </p:cNvSpPr>
          <p:nvPr/>
        </p:nvSpPr>
        <p:spPr bwMode="auto">
          <a:xfrm>
            <a:off x="9048751" y="3248026"/>
            <a:ext cx="10080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He</a:t>
            </a:r>
          </a:p>
        </p:txBody>
      </p:sp>
      <p:sp>
        <p:nvSpPr>
          <p:cNvPr id="2" name="Rettangolo 1"/>
          <p:cNvSpPr/>
          <p:nvPr/>
        </p:nvSpPr>
        <p:spPr>
          <a:xfrm>
            <a:off x="1584102" y="6183471"/>
            <a:ext cx="8692662" cy="620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800" b="0" i="0" u="none" strike="noStrike" kern="1200" cap="none" spc="0" normalizeH="0" baseline="0" noProof="0" dirty="0">
                <a:ln>
                  <a:noFill/>
                </a:ln>
                <a:solidFill>
                  <a:srgbClr val="FF0000"/>
                </a:solidFill>
                <a:effectLst/>
                <a:uLnTx/>
                <a:uFillTx/>
                <a:latin typeface="Times New Roman"/>
                <a:ea typeface="+mn-ea"/>
                <a:cs typeface="Times New Roman"/>
              </a:rPr>
              <a:t>PAMELA Science 332,69 </a:t>
            </a:r>
            <a:r>
              <a:rPr kumimoji="0" lang="it-IT" sz="3200" b="0" i="0" u="none" strike="noStrike" kern="1200" cap="none" spc="0" normalizeH="0" baseline="0" noProof="0" dirty="0">
                <a:ln>
                  <a:noFill/>
                </a:ln>
                <a:solidFill>
                  <a:srgbClr val="FF0000"/>
                </a:solidFill>
                <a:effectLst/>
                <a:uLnTx/>
                <a:uFillTx/>
                <a:latin typeface="Times New Roman"/>
                <a:ea typeface="+mn-ea"/>
                <a:cs typeface="Times New Roman"/>
              </a:rPr>
              <a:t>(2011</a:t>
            </a:r>
            <a:r>
              <a:rPr kumimoji="0" lang="it-IT" sz="3200" b="0" i="0" u="none" strike="noStrike" kern="1200" cap="none" spc="0" normalizeH="0" baseline="0" noProof="0" dirty="0" smtClean="0">
                <a:ln>
                  <a:noFill/>
                </a:ln>
                <a:solidFill>
                  <a:srgbClr val="FF0000"/>
                </a:solidFill>
                <a:effectLst/>
                <a:uLnTx/>
                <a:uFillTx/>
                <a:latin typeface="Times New Roman"/>
                <a:ea typeface="+mn-ea"/>
                <a:cs typeface="Times New Roman"/>
              </a:rPr>
              <a:t>)</a:t>
            </a:r>
            <a:endParaRPr kumimoji="0" lang="it-IT" sz="2400" b="0" i="0" u="none" strike="noStrike" kern="1200" cap="none" spc="0" normalizeH="0" baseline="0" noProof="0" dirty="0">
              <a:ln>
                <a:noFill/>
              </a:ln>
              <a:solidFill>
                <a:srgbClr val="FF0000"/>
              </a:solidFill>
              <a:effectLst/>
              <a:uLnTx/>
              <a:uFillTx/>
              <a:latin typeface="Times New Roman"/>
              <a:ea typeface="+mn-ea"/>
              <a:cs typeface="Times New Roman"/>
            </a:endParaRPr>
          </a:p>
        </p:txBody>
      </p:sp>
    </p:spTree>
    <p:extLst>
      <p:ext uri="{BB962C8B-B14F-4D97-AF65-F5344CB8AC3E}">
        <p14:creationId xmlns:p14="http://schemas.microsoft.com/office/powerpoint/2010/main" val="5056704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Titolo 1"/>
          <p:cNvSpPr>
            <a:spLocks noGrp="1"/>
          </p:cNvSpPr>
          <p:nvPr>
            <p:ph type="title"/>
          </p:nvPr>
        </p:nvSpPr>
        <p:spPr/>
        <p:txBody>
          <a:bodyPr/>
          <a:lstStyle/>
          <a:p>
            <a:pPr lvl="0" eaLnBrk="1" hangingPunct="1">
              <a:defRPr/>
            </a:pPr>
            <a:r>
              <a:rPr lang="it-IT" altLang="it-IT" sz="4000" b="0" kern="1200" dirty="0">
                <a:solidFill>
                  <a:srgbClr val="0070C0"/>
                </a:solidFill>
                <a:latin typeface="Times New Roman" panose="02020603050405020304" pitchFamily="18" charset="0"/>
                <a:cs typeface="Times New Roman" panose="02020603050405020304" pitchFamily="18" charset="0"/>
              </a:rPr>
              <a:t>Proton and </a:t>
            </a:r>
            <a:r>
              <a:rPr lang="it-IT" altLang="it-IT" sz="4000" b="0" kern="1200" dirty="0" err="1">
                <a:solidFill>
                  <a:srgbClr val="0070C0"/>
                </a:solidFill>
                <a:latin typeface="Times New Roman" panose="02020603050405020304" pitchFamily="18" charset="0"/>
                <a:cs typeface="Times New Roman" panose="02020603050405020304" pitchFamily="18" charset="0"/>
              </a:rPr>
              <a:t>Helium</a:t>
            </a:r>
            <a:r>
              <a:rPr lang="it-IT" altLang="it-IT" sz="4000" b="0" kern="1200" dirty="0">
                <a:solidFill>
                  <a:srgbClr val="0070C0"/>
                </a:solidFill>
                <a:latin typeface="Times New Roman" panose="02020603050405020304" pitchFamily="18" charset="0"/>
                <a:cs typeface="Times New Roman" panose="02020603050405020304" pitchFamily="18" charset="0"/>
              </a:rPr>
              <a:t> </a:t>
            </a:r>
            <a:r>
              <a:rPr lang="it-IT" altLang="it-IT" sz="4000" b="0" kern="1200" dirty="0" err="1">
                <a:solidFill>
                  <a:srgbClr val="0070C0"/>
                </a:solidFill>
                <a:latin typeface="Times New Roman" panose="02020603050405020304" pitchFamily="18" charset="0"/>
                <a:cs typeface="Times New Roman" panose="02020603050405020304" pitchFamily="18" charset="0"/>
              </a:rPr>
              <a:t>fluxes</a:t>
            </a:r>
            <a:endParaRPr lang="it-IT" altLang="it-IT" sz="4000" b="0" kern="1200" dirty="0">
              <a:solidFill>
                <a:srgbClr val="0070C0"/>
              </a:solidFill>
              <a:latin typeface="Times New Roman" panose="02020603050405020304" pitchFamily="18" charset="0"/>
              <a:cs typeface="Times New Roman" panose="02020603050405020304" pitchFamily="18" charset="0"/>
            </a:endParaRPr>
          </a:p>
        </p:txBody>
      </p:sp>
      <p:pic>
        <p:nvPicPr>
          <p:cNvPr id="3624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1423989"/>
            <a:ext cx="6783388" cy="539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05939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4000" b="0" dirty="0">
                <a:solidFill>
                  <a:srgbClr val="0070C0"/>
                </a:solidFill>
                <a:effectLst/>
                <a:latin typeface="Times New Roman" panose="02020603050405020304" pitchFamily="18" charset="0"/>
                <a:cs typeface="Times New Roman" panose="02020603050405020304" pitchFamily="18" charset="0"/>
              </a:rPr>
              <a:t>Protons</a:t>
            </a:r>
          </a:p>
        </p:txBody>
      </p:sp>
      <p:pic>
        <p:nvPicPr>
          <p:cNvPr id="4" name="Segnaposto contenuto 3"/>
          <p:cNvPicPr>
            <a:picLocks noGrp="1" noChangeAspect="1"/>
          </p:cNvPicPr>
          <p:nvPr>
            <p:ph idx="1"/>
          </p:nvPr>
        </p:nvPicPr>
        <p:blipFill>
          <a:blip r:embed="rId2"/>
          <a:stretch>
            <a:fillRect/>
          </a:stretch>
        </p:blipFill>
        <p:spPr>
          <a:xfrm>
            <a:off x="1691062" y="1694744"/>
            <a:ext cx="8809876" cy="4336875"/>
          </a:xfrm>
          <a:prstGeom prst="rect">
            <a:avLst/>
          </a:prstGeom>
        </p:spPr>
      </p:pic>
    </p:spTree>
    <p:extLst>
      <p:ext uri="{BB962C8B-B14F-4D97-AF65-F5344CB8AC3E}">
        <p14:creationId xmlns:p14="http://schemas.microsoft.com/office/powerpoint/2010/main" val="10013280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4000" b="0" dirty="0">
                <a:solidFill>
                  <a:srgbClr val="0070C0"/>
                </a:solidFill>
                <a:effectLst/>
                <a:latin typeface="Times New Roman" panose="02020603050405020304" pitchFamily="18" charset="0"/>
                <a:cs typeface="Times New Roman" panose="02020603050405020304" pitchFamily="18" charset="0"/>
              </a:rPr>
              <a:t>HELIUM</a:t>
            </a:r>
          </a:p>
        </p:txBody>
      </p:sp>
      <p:pic>
        <p:nvPicPr>
          <p:cNvPr id="4" name="Segnaposto contenuto 3"/>
          <p:cNvPicPr>
            <a:picLocks noGrp="1" noChangeAspect="1"/>
          </p:cNvPicPr>
          <p:nvPr>
            <p:ph idx="1"/>
          </p:nvPr>
        </p:nvPicPr>
        <p:blipFill>
          <a:blip r:embed="rId2"/>
          <a:stretch>
            <a:fillRect/>
          </a:stretch>
        </p:blipFill>
        <p:spPr>
          <a:xfrm>
            <a:off x="1667999" y="1646556"/>
            <a:ext cx="8856001" cy="4433250"/>
          </a:xfrm>
          <a:prstGeom prst="rect">
            <a:avLst/>
          </a:prstGeom>
        </p:spPr>
      </p:pic>
    </p:spTree>
    <p:extLst>
      <p:ext uri="{BB962C8B-B14F-4D97-AF65-F5344CB8AC3E}">
        <p14:creationId xmlns:p14="http://schemas.microsoft.com/office/powerpoint/2010/main" val="39984280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4000" b="0" dirty="0">
                <a:solidFill>
                  <a:srgbClr val="0070C0"/>
                </a:solidFill>
                <a:effectLst/>
                <a:latin typeface="Times New Roman" panose="02020603050405020304" pitchFamily="18" charset="0"/>
                <a:cs typeface="Times New Roman" panose="02020603050405020304" pitchFamily="18" charset="0"/>
              </a:rPr>
              <a:t>P/He Ratio</a:t>
            </a:r>
          </a:p>
        </p:txBody>
      </p:sp>
      <p:pic>
        <p:nvPicPr>
          <p:cNvPr id="4" name="Segnaposto contenuto 3"/>
          <p:cNvPicPr>
            <a:picLocks noGrp="1" noChangeAspect="1"/>
          </p:cNvPicPr>
          <p:nvPr>
            <p:ph idx="1"/>
          </p:nvPr>
        </p:nvPicPr>
        <p:blipFill>
          <a:blip r:embed="rId2"/>
          <a:stretch>
            <a:fillRect/>
          </a:stretch>
        </p:blipFill>
        <p:spPr>
          <a:xfrm>
            <a:off x="774716" y="1558602"/>
            <a:ext cx="10248466" cy="5040000"/>
          </a:xfrm>
          <a:prstGeom prst="rect">
            <a:avLst/>
          </a:prstGeom>
        </p:spPr>
      </p:pic>
    </p:spTree>
    <p:extLst>
      <p:ext uri="{BB962C8B-B14F-4D97-AF65-F5344CB8AC3E}">
        <p14:creationId xmlns:p14="http://schemas.microsoft.com/office/powerpoint/2010/main" val="24284567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descr="DiscoveryPartic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62001"/>
            <a:ext cx="81534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371" name="AutoShape 3"/>
          <p:cNvSpPr>
            <a:spLocks noChangeArrowheads="1"/>
          </p:cNvSpPr>
          <p:nvPr/>
        </p:nvSpPr>
        <p:spPr bwMode="auto">
          <a:xfrm>
            <a:off x="3124200" y="5029200"/>
            <a:ext cx="457200" cy="914400"/>
          </a:xfrm>
          <a:prstGeom prst="upArrow">
            <a:avLst>
              <a:gd name="adj1" fmla="val 50000"/>
              <a:gd name="adj2"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eaLnBrk="0" hangingPunct="0">
              <a:defRPr>
                <a:solidFill>
                  <a:schemeClr val="tx1"/>
                </a:solidFill>
                <a:latin typeface="Garamond" panose="02020404030301010803" pitchFamily="18" charset="0"/>
                <a:cs typeface="Arial" panose="020B0604020202020204" pitchFamily="34" charset="0"/>
              </a:defRPr>
            </a:lvl1pPr>
            <a:lvl2pPr marL="742950" indent="-285750" defTabSz="449263" eaLnBrk="0" hangingPunct="0">
              <a:defRPr>
                <a:solidFill>
                  <a:schemeClr val="tx1"/>
                </a:solidFill>
                <a:latin typeface="Garamond" panose="02020404030301010803" pitchFamily="18" charset="0"/>
                <a:cs typeface="Arial" panose="020B0604020202020204" pitchFamily="34" charset="0"/>
              </a:defRPr>
            </a:lvl2pPr>
            <a:lvl3pPr marL="1143000" indent="-228600" defTabSz="449263" eaLnBrk="0" hangingPunct="0">
              <a:defRPr>
                <a:solidFill>
                  <a:schemeClr val="tx1"/>
                </a:solidFill>
                <a:latin typeface="Garamond" panose="02020404030301010803" pitchFamily="18" charset="0"/>
                <a:cs typeface="Arial" panose="020B0604020202020204" pitchFamily="34" charset="0"/>
              </a:defRPr>
            </a:lvl3pPr>
            <a:lvl4pPr marL="1600200" indent="-228600" defTabSz="449263" eaLnBrk="0" hangingPunct="0">
              <a:defRPr>
                <a:solidFill>
                  <a:schemeClr val="tx1"/>
                </a:solidFill>
                <a:latin typeface="Garamond" panose="02020404030301010803" pitchFamily="18" charset="0"/>
                <a:cs typeface="Arial" panose="020B0604020202020204" pitchFamily="34" charset="0"/>
              </a:defRPr>
            </a:lvl4pPr>
            <a:lvl5pPr marL="2057400" indent="-228600" defTabSz="449263" eaLnBrk="0" hangingPunct="0">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endParaRPr kumimoji="0" lang="en-US" altLang="it-IT" sz="1800" b="1" i="0" u="none" strike="noStrike" kern="1200" cap="none" spc="0" normalizeH="0" baseline="0" noProof="0">
              <a:ln>
                <a:noFill/>
              </a:ln>
              <a:solidFill>
                <a:srgbClr val="FF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442372" name="Oval 4"/>
          <p:cNvSpPr>
            <a:spLocks noChangeArrowheads="1"/>
          </p:cNvSpPr>
          <p:nvPr/>
        </p:nvSpPr>
        <p:spPr bwMode="auto">
          <a:xfrm>
            <a:off x="4267200" y="1828800"/>
            <a:ext cx="457200" cy="381000"/>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eaLnBrk="0" hangingPunct="0">
              <a:defRPr>
                <a:solidFill>
                  <a:schemeClr val="tx1"/>
                </a:solidFill>
                <a:latin typeface="Garamond" panose="02020404030301010803" pitchFamily="18" charset="0"/>
                <a:cs typeface="Arial" panose="020B0604020202020204" pitchFamily="34" charset="0"/>
              </a:defRPr>
            </a:lvl1pPr>
            <a:lvl2pPr marL="742950" indent="-285750" defTabSz="449263" eaLnBrk="0" hangingPunct="0">
              <a:defRPr>
                <a:solidFill>
                  <a:schemeClr val="tx1"/>
                </a:solidFill>
                <a:latin typeface="Garamond" panose="02020404030301010803" pitchFamily="18" charset="0"/>
                <a:cs typeface="Arial" panose="020B0604020202020204" pitchFamily="34" charset="0"/>
              </a:defRPr>
            </a:lvl2pPr>
            <a:lvl3pPr marL="1143000" indent="-228600" defTabSz="449263" eaLnBrk="0" hangingPunct="0">
              <a:defRPr>
                <a:solidFill>
                  <a:schemeClr val="tx1"/>
                </a:solidFill>
                <a:latin typeface="Garamond" panose="02020404030301010803" pitchFamily="18" charset="0"/>
                <a:cs typeface="Arial" panose="020B0604020202020204" pitchFamily="34" charset="0"/>
              </a:defRPr>
            </a:lvl3pPr>
            <a:lvl4pPr marL="1600200" indent="-228600" defTabSz="449263" eaLnBrk="0" hangingPunct="0">
              <a:defRPr>
                <a:solidFill>
                  <a:schemeClr val="tx1"/>
                </a:solidFill>
                <a:latin typeface="Garamond" panose="02020404030301010803" pitchFamily="18" charset="0"/>
                <a:cs typeface="Arial" panose="020B0604020202020204" pitchFamily="34" charset="0"/>
              </a:defRPr>
            </a:lvl4pPr>
            <a:lvl5pPr marL="2057400" indent="-228600" defTabSz="449263" eaLnBrk="0" hangingPunct="0">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endParaRPr kumimoji="0" lang="en-US" altLang="it-IT" sz="1800" b="1" i="0" u="none" strike="noStrike" kern="1200" cap="none" spc="0" normalizeH="0" baseline="0" noProof="0">
              <a:ln>
                <a:noFill/>
              </a:ln>
              <a:solidFill>
                <a:srgbClr val="FFFFFF"/>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442373" name="Line 5"/>
          <p:cNvSpPr>
            <a:spLocks noChangeShapeType="1"/>
          </p:cNvSpPr>
          <p:nvPr/>
        </p:nvSpPr>
        <p:spPr bwMode="auto">
          <a:xfrm flipV="1">
            <a:off x="4191000" y="1828800"/>
            <a:ext cx="609600" cy="3048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442374" name="Line 6"/>
          <p:cNvSpPr>
            <a:spLocks noChangeShapeType="1"/>
          </p:cNvSpPr>
          <p:nvPr/>
        </p:nvSpPr>
        <p:spPr bwMode="auto">
          <a:xfrm flipV="1">
            <a:off x="4724400" y="3276600"/>
            <a:ext cx="457200" cy="3048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442375" name="Line 7"/>
          <p:cNvSpPr>
            <a:spLocks noChangeShapeType="1"/>
          </p:cNvSpPr>
          <p:nvPr/>
        </p:nvSpPr>
        <p:spPr bwMode="auto">
          <a:xfrm flipV="1">
            <a:off x="9448800" y="1828800"/>
            <a:ext cx="228600" cy="2286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442376" name="Line 8"/>
          <p:cNvSpPr>
            <a:spLocks noChangeShapeType="1"/>
          </p:cNvSpPr>
          <p:nvPr/>
        </p:nvSpPr>
        <p:spPr bwMode="auto">
          <a:xfrm>
            <a:off x="3581400" y="4724400"/>
            <a:ext cx="2667000" cy="9144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442377" name="Line 9"/>
          <p:cNvSpPr>
            <a:spLocks noChangeShapeType="1"/>
          </p:cNvSpPr>
          <p:nvPr/>
        </p:nvSpPr>
        <p:spPr bwMode="auto">
          <a:xfrm flipV="1">
            <a:off x="3505200" y="4800600"/>
            <a:ext cx="2590800" cy="8382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442378" name="Line 10"/>
          <p:cNvSpPr>
            <a:spLocks noChangeShapeType="1"/>
          </p:cNvSpPr>
          <p:nvPr/>
        </p:nvSpPr>
        <p:spPr bwMode="auto">
          <a:xfrm>
            <a:off x="4191000" y="1752600"/>
            <a:ext cx="685800" cy="3810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442379" name="Line 11"/>
          <p:cNvSpPr>
            <a:spLocks noChangeShapeType="1"/>
          </p:cNvSpPr>
          <p:nvPr/>
        </p:nvSpPr>
        <p:spPr bwMode="auto">
          <a:xfrm>
            <a:off x="9220200" y="1752600"/>
            <a:ext cx="685800" cy="3810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442380" name="Line 12"/>
          <p:cNvSpPr>
            <a:spLocks noChangeShapeType="1"/>
          </p:cNvSpPr>
          <p:nvPr/>
        </p:nvSpPr>
        <p:spPr bwMode="auto">
          <a:xfrm>
            <a:off x="4572000" y="3200400"/>
            <a:ext cx="685800" cy="3810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aramond" panose="02020404030301010803" pitchFamily="18" charset="0"/>
              <a:ea typeface="+mn-ea"/>
              <a:cs typeface="Arial" panose="020B0604020202020204" pitchFamily="34" charset="0"/>
            </a:endParaRPr>
          </a:p>
        </p:txBody>
      </p:sp>
      <p:sp>
        <p:nvSpPr>
          <p:cNvPr id="442381" name="Rectangle 13"/>
          <p:cNvSpPr>
            <a:spLocks noChangeArrowheads="1"/>
          </p:cNvSpPr>
          <p:nvPr/>
        </p:nvSpPr>
        <p:spPr bwMode="auto">
          <a:xfrm>
            <a:off x="1371600" y="0"/>
            <a:ext cx="9448800"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defTabSz="449263" eaLnBrk="0" hangingPunct="0">
              <a:defRPr>
                <a:solidFill>
                  <a:schemeClr val="tx1"/>
                </a:solidFill>
                <a:latin typeface="Garamond" panose="02020404030301010803" pitchFamily="18" charset="0"/>
                <a:cs typeface="Arial" panose="020B0604020202020204" pitchFamily="34" charset="0"/>
              </a:defRPr>
            </a:lvl1pPr>
            <a:lvl2pPr marL="742950" indent="-285750" defTabSz="449263" eaLnBrk="0" hangingPunct="0">
              <a:defRPr>
                <a:solidFill>
                  <a:schemeClr val="tx1"/>
                </a:solidFill>
                <a:latin typeface="Garamond" panose="02020404030301010803" pitchFamily="18" charset="0"/>
                <a:cs typeface="Arial" panose="020B0604020202020204" pitchFamily="34" charset="0"/>
              </a:defRPr>
            </a:lvl2pPr>
            <a:lvl3pPr marL="1143000" indent="-228600" defTabSz="449263" eaLnBrk="0" hangingPunct="0">
              <a:defRPr>
                <a:solidFill>
                  <a:schemeClr val="tx1"/>
                </a:solidFill>
                <a:latin typeface="Garamond" panose="02020404030301010803" pitchFamily="18" charset="0"/>
                <a:cs typeface="Arial" panose="020B0604020202020204" pitchFamily="34" charset="0"/>
              </a:defRPr>
            </a:lvl3pPr>
            <a:lvl4pPr marL="1600200" indent="-228600" defTabSz="449263" eaLnBrk="0" hangingPunct="0">
              <a:defRPr>
                <a:solidFill>
                  <a:schemeClr val="tx1"/>
                </a:solidFill>
                <a:latin typeface="Garamond" panose="02020404030301010803" pitchFamily="18" charset="0"/>
                <a:cs typeface="Arial" panose="020B0604020202020204" pitchFamily="34" charset="0"/>
              </a:defRPr>
            </a:lvl4pPr>
            <a:lvl5pPr marL="2057400" indent="-228600" defTabSz="449263" eaLnBrk="0" hangingPunct="0">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altLang="it-IT" sz="2400" b="0" i="0" u="none" strike="noStrike" kern="1200" cap="none" spc="0" normalizeH="0" baseline="0" noProof="0" dirty="0" smtClean="0">
                <a:ln>
                  <a:noFill/>
                </a:ln>
                <a:solidFill>
                  <a:srgbClr val="0070C0"/>
                </a:solidFill>
                <a:effectLst/>
                <a:uLnTx/>
                <a:uFillTx/>
                <a:latin typeface="Times New Roman" panose="02020603050405020304" pitchFamily="18" charset="0"/>
                <a:ea typeface="MS Gothic" panose="020B0609070205080204" pitchFamily="49" charset="-128"/>
                <a:cs typeface="Arial" panose="020B0604020202020204" pitchFamily="34" charset="0"/>
              </a:rPr>
              <a:t>The Birth of  Particle Physics</a:t>
            </a:r>
            <a:endParaRPr kumimoji="0" lang="en-US" altLang="it-IT" sz="2400" b="0" i="0" u="none" strike="noStrike" kern="1200" cap="none" spc="0" normalizeH="0" baseline="0" noProof="0" dirty="0">
              <a:ln>
                <a:noFill/>
              </a:ln>
              <a:solidFill>
                <a:srgbClr val="0070C0"/>
              </a:solidFill>
              <a:effectLst/>
              <a:uLnTx/>
              <a:uFillTx/>
              <a:latin typeface="Times New Roman" panose="02020603050405020304" pitchFamily="18" charset="0"/>
              <a:ea typeface="MS Gothic" panose="020B0609070205080204" pitchFamily="49" charset="-128"/>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endParaRPr kumimoji="0" lang="en-US" altLang="it-IT" sz="2400" b="0" i="0" u="none" strike="noStrike" kern="1200" cap="none" spc="0" normalizeH="0" baseline="0" noProof="0" dirty="0">
              <a:ln>
                <a:noFill/>
              </a:ln>
              <a:solidFill>
                <a:srgbClr val="FF0000"/>
              </a:solidFill>
              <a:effectLst/>
              <a:uLnTx/>
              <a:uFillTx/>
              <a:latin typeface="Times New Roman" panose="02020603050405020304" pitchFamily="18" charset="0"/>
              <a:ea typeface="MS Gothic" panose="020B0609070205080204" pitchFamily="49" charset="-128"/>
              <a:cs typeface="Arial" panose="020B0604020202020204" pitchFamily="34" charset="0"/>
            </a:endParaRPr>
          </a:p>
        </p:txBody>
      </p:sp>
      <p:sp>
        <p:nvSpPr>
          <p:cNvPr id="442382" name="Rectangle 14"/>
          <p:cNvSpPr>
            <a:spLocks noChangeArrowheads="1"/>
          </p:cNvSpPr>
          <p:nvPr/>
        </p:nvSpPr>
        <p:spPr bwMode="auto">
          <a:xfrm>
            <a:off x="6553200" y="4419600"/>
            <a:ext cx="1600200" cy="9906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eaLnBrk="0" hangingPunct="0">
              <a:defRPr>
                <a:solidFill>
                  <a:schemeClr val="tx1"/>
                </a:solidFill>
                <a:latin typeface="Garamond" panose="02020404030301010803" pitchFamily="18" charset="0"/>
                <a:cs typeface="Arial" panose="020B0604020202020204" pitchFamily="34" charset="0"/>
              </a:defRPr>
            </a:lvl1pPr>
            <a:lvl2pPr marL="742950" indent="-285750" defTabSz="449263" eaLnBrk="0" hangingPunct="0">
              <a:defRPr>
                <a:solidFill>
                  <a:schemeClr val="tx1"/>
                </a:solidFill>
                <a:latin typeface="Garamond" panose="02020404030301010803" pitchFamily="18" charset="0"/>
                <a:cs typeface="Arial" panose="020B0604020202020204" pitchFamily="34" charset="0"/>
              </a:defRPr>
            </a:lvl2pPr>
            <a:lvl3pPr marL="1143000" indent="-228600" defTabSz="449263" eaLnBrk="0" hangingPunct="0">
              <a:defRPr>
                <a:solidFill>
                  <a:schemeClr val="tx1"/>
                </a:solidFill>
                <a:latin typeface="Garamond" panose="02020404030301010803" pitchFamily="18" charset="0"/>
                <a:cs typeface="Arial" panose="020B0604020202020204" pitchFamily="34" charset="0"/>
              </a:defRPr>
            </a:lvl3pPr>
            <a:lvl4pPr marL="1600200" indent="-228600" defTabSz="449263" eaLnBrk="0" hangingPunct="0">
              <a:defRPr>
                <a:solidFill>
                  <a:schemeClr val="tx1"/>
                </a:solidFill>
                <a:latin typeface="Garamond" panose="02020404030301010803" pitchFamily="18" charset="0"/>
                <a:cs typeface="Arial" panose="020B0604020202020204" pitchFamily="34" charset="0"/>
              </a:defRPr>
            </a:lvl4pPr>
            <a:lvl5pPr marL="2057400" indent="-228600" defTabSz="449263" eaLnBrk="0" hangingPunct="0">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endParaRPr kumimoji="0" lang="en-US" altLang="it-IT" sz="1800" b="1" i="0" u="none" strike="noStrike" kern="1200" cap="none" spc="0" normalizeH="0" baseline="0" noProof="0">
              <a:ln>
                <a:noFill/>
              </a:ln>
              <a:solidFill>
                <a:srgbClr val="FFFFFF"/>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442383" name="Rectangle 15"/>
          <p:cNvSpPr>
            <a:spLocks noChangeArrowheads="1"/>
          </p:cNvSpPr>
          <p:nvPr/>
        </p:nvSpPr>
        <p:spPr bwMode="auto">
          <a:xfrm>
            <a:off x="6477000" y="6324600"/>
            <a:ext cx="152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eaLnBrk="0" hangingPunct="0">
              <a:defRPr>
                <a:solidFill>
                  <a:schemeClr val="tx1"/>
                </a:solidFill>
                <a:latin typeface="Garamond" panose="02020404030301010803" pitchFamily="18" charset="0"/>
                <a:cs typeface="Arial" panose="020B0604020202020204" pitchFamily="34" charset="0"/>
              </a:defRPr>
            </a:lvl1pPr>
            <a:lvl2pPr marL="742950" indent="-285750" defTabSz="449263" eaLnBrk="0" hangingPunct="0">
              <a:defRPr>
                <a:solidFill>
                  <a:schemeClr val="tx1"/>
                </a:solidFill>
                <a:latin typeface="Garamond" panose="02020404030301010803" pitchFamily="18" charset="0"/>
                <a:cs typeface="Arial" panose="020B0604020202020204" pitchFamily="34" charset="0"/>
              </a:defRPr>
            </a:lvl2pPr>
            <a:lvl3pPr marL="1143000" indent="-228600" defTabSz="449263" eaLnBrk="0" hangingPunct="0">
              <a:defRPr>
                <a:solidFill>
                  <a:schemeClr val="tx1"/>
                </a:solidFill>
                <a:latin typeface="Garamond" panose="02020404030301010803" pitchFamily="18" charset="0"/>
                <a:cs typeface="Arial" panose="020B0604020202020204" pitchFamily="34" charset="0"/>
              </a:defRPr>
            </a:lvl3pPr>
            <a:lvl4pPr marL="1600200" indent="-228600" defTabSz="449263" eaLnBrk="0" hangingPunct="0">
              <a:defRPr>
                <a:solidFill>
                  <a:schemeClr val="tx1"/>
                </a:solidFill>
                <a:latin typeface="Garamond" panose="02020404030301010803" pitchFamily="18" charset="0"/>
                <a:cs typeface="Arial" panose="020B0604020202020204" pitchFamily="34" charset="0"/>
              </a:defRPr>
            </a:lvl4pPr>
            <a:lvl5pPr marL="2057400" indent="-228600" defTabSz="449263" eaLnBrk="0" hangingPunct="0">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endParaRPr kumimoji="0" lang="en-US" altLang="it-IT" sz="1800" b="1" i="0" u="none" strike="noStrike" kern="1200" cap="none" spc="0" normalizeH="0" baseline="0" noProof="0">
              <a:ln>
                <a:noFill/>
              </a:ln>
              <a:solidFill>
                <a:srgbClr val="FFFFFF"/>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442384" name="Rectangle 16"/>
          <p:cNvSpPr>
            <a:spLocks noChangeArrowheads="1"/>
          </p:cNvSpPr>
          <p:nvPr/>
        </p:nvSpPr>
        <p:spPr bwMode="auto">
          <a:xfrm>
            <a:off x="6248400" y="4953000"/>
            <a:ext cx="533400" cy="5334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defTabSz="449263" eaLnBrk="0" hangingPunct="0">
              <a:defRPr>
                <a:solidFill>
                  <a:schemeClr val="tx1"/>
                </a:solidFill>
                <a:latin typeface="Garamond" panose="02020404030301010803" pitchFamily="18" charset="0"/>
                <a:cs typeface="Arial" panose="020B0604020202020204" pitchFamily="34" charset="0"/>
              </a:defRPr>
            </a:lvl1pPr>
            <a:lvl2pPr marL="742950" indent="-285750" defTabSz="449263" eaLnBrk="0" hangingPunct="0">
              <a:defRPr>
                <a:solidFill>
                  <a:schemeClr val="tx1"/>
                </a:solidFill>
                <a:latin typeface="Garamond" panose="02020404030301010803" pitchFamily="18" charset="0"/>
                <a:cs typeface="Arial" panose="020B0604020202020204" pitchFamily="34" charset="0"/>
              </a:defRPr>
            </a:lvl2pPr>
            <a:lvl3pPr marL="1143000" indent="-228600" defTabSz="449263" eaLnBrk="0" hangingPunct="0">
              <a:defRPr>
                <a:solidFill>
                  <a:schemeClr val="tx1"/>
                </a:solidFill>
                <a:latin typeface="Garamond" panose="02020404030301010803" pitchFamily="18" charset="0"/>
                <a:cs typeface="Arial" panose="020B0604020202020204" pitchFamily="34" charset="0"/>
              </a:defRPr>
            </a:lvl3pPr>
            <a:lvl4pPr marL="1600200" indent="-228600" defTabSz="449263" eaLnBrk="0" hangingPunct="0">
              <a:defRPr>
                <a:solidFill>
                  <a:schemeClr val="tx1"/>
                </a:solidFill>
                <a:latin typeface="Garamond" panose="02020404030301010803" pitchFamily="18" charset="0"/>
                <a:cs typeface="Arial" panose="020B0604020202020204" pitchFamily="34" charset="0"/>
              </a:defRPr>
            </a:lvl4pPr>
            <a:lvl5pPr marL="2057400" indent="-228600" defTabSz="449263" eaLnBrk="0" hangingPunct="0">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endParaRPr kumimoji="0" lang="en-US" altLang="it-IT" sz="1800" b="1" i="0" u="none" strike="noStrike" kern="1200" cap="none" spc="0" normalizeH="0" baseline="0" noProof="0">
              <a:ln>
                <a:noFill/>
              </a:ln>
              <a:solidFill>
                <a:srgbClr val="FFFFFF"/>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442385" name="Rectangle 17"/>
          <p:cNvSpPr>
            <a:spLocks noChangeArrowheads="1"/>
          </p:cNvSpPr>
          <p:nvPr/>
        </p:nvSpPr>
        <p:spPr bwMode="auto">
          <a:xfrm>
            <a:off x="5867400" y="3733800"/>
            <a:ext cx="4800600" cy="233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defTabSz="449263" eaLnBrk="0" hangingPunct="0">
              <a:defRPr>
                <a:solidFill>
                  <a:schemeClr val="tx1"/>
                </a:solidFill>
                <a:latin typeface="Garamond" panose="02020404030301010803" pitchFamily="18" charset="0"/>
                <a:cs typeface="Arial" panose="020B0604020202020204" pitchFamily="34" charset="0"/>
              </a:defRPr>
            </a:lvl1pPr>
            <a:lvl2pPr marL="742950" indent="-285750" defTabSz="449263" eaLnBrk="0" hangingPunct="0">
              <a:defRPr>
                <a:solidFill>
                  <a:schemeClr val="tx1"/>
                </a:solidFill>
                <a:latin typeface="Garamond" panose="02020404030301010803" pitchFamily="18" charset="0"/>
                <a:cs typeface="Arial" panose="020B0604020202020204" pitchFamily="34" charset="0"/>
              </a:defRPr>
            </a:lvl2pPr>
            <a:lvl3pPr marL="1143000" indent="-228600" defTabSz="449263" eaLnBrk="0" hangingPunct="0">
              <a:defRPr>
                <a:solidFill>
                  <a:schemeClr val="tx1"/>
                </a:solidFill>
                <a:latin typeface="Garamond" panose="02020404030301010803" pitchFamily="18" charset="0"/>
                <a:cs typeface="Arial" panose="020B0604020202020204" pitchFamily="34" charset="0"/>
              </a:defRPr>
            </a:lvl3pPr>
            <a:lvl4pPr marL="1600200" indent="-228600" defTabSz="449263" eaLnBrk="0" hangingPunct="0">
              <a:defRPr>
                <a:solidFill>
                  <a:schemeClr val="tx1"/>
                </a:solidFill>
                <a:latin typeface="Garamond" panose="02020404030301010803" pitchFamily="18" charset="0"/>
                <a:cs typeface="Arial" panose="020B0604020202020204" pitchFamily="34" charset="0"/>
              </a:defRPr>
            </a:lvl4pPr>
            <a:lvl5pPr marL="2057400" indent="-228600" defTabSz="449263" eaLnBrk="0" hangingPunct="0">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altLang="it-IT" sz="2100" b="0" i="0" u="none" strike="noStrike" kern="1200" cap="none" spc="0" normalizeH="0" baseline="0" noProof="0">
                <a:ln>
                  <a:noFill/>
                </a:ln>
                <a:solidFill>
                  <a:srgbClr val="FF0000"/>
                </a:solidFill>
                <a:effectLst/>
                <a:uLnTx/>
                <a:uFillTx/>
                <a:latin typeface="Times New Roman" panose="02020603050405020304" pitchFamily="18" charset="0"/>
                <a:ea typeface="MS Gothic" panose="020B0609070205080204" pitchFamily="49" charset="-128"/>
                <a:cs typeface="Arial" panose="020B0604020202020204" pitchFamily="34" charset="0"/>
              </a:rPr>
              <a:t>Hesse,</a:t>
            </a:r>
            <a:r>
              <a:rPr kumimoji="0" lang="en-US" altLang="it-IT" sz="2100" b="0" i="0" u="none" strike="noStrike" kern="1200" cap="none" spc="0" normalizeH="0" baseline="0" noProof="0">
                <a:ln>
                  <a:noFill/>
                </a:ln>
                <a:solidFill>
                  <a:srgbClr val="333399"/>
                </a:solidFill>
                <a:effectLst/>
                <a:uLnTx/>
                <a:uFillTx/>
                <a:latin typeface="Times New Roman" panose="02020603050405020304" pitchFamily="18" charset="0"/>
                <a:ea typeface="MS Gothic" panose="020B0609070205080204" pitchFamily="49" charset="-128"/>
                <a:cs typeface="Arial" panose="020B0604020202020204" pitchFamily="34" charset="0"/>
              </a:rPr>
              <a:t> </a:t>
            </a:r>
            <a:r>
              <a:rPr kumimoji="0" lang="en-US" altLang="it-IT" sz="2100" b="0" i="0" u="none" strike="noStrike" kern="1200" cap="none" spc="0" normalizeH="0" baseline="0" noProof="0">
                <a:ln>
                  <a:noFill/>
                </a:ln>
                <a:solidFill>
                  <a:srgbClr val="FF0000"/>
                </a:solidFill>
                <a:effectLst/>
                <a:uLnTx/>
                <a:uFillTx/>
                <a:latin typeface="Times New Roman" panose="02020603050405020304" pitchFamily="18" charset="0"/>
                <a:ea typeface="MS Gothic" panose="020B0609070205080204" pitchFamily="49" charset="-128"/>
                <a:cs typeface="Arial" panose="020B0604020202020204" pitchFamily="34" charset="0"/>
              </a:rPr>
              <a:t>Wulf, Wilson, Anderson, </a:t>
            </a:r>
            <a:endParaRPr kumimoji="0" lang="it-IT" altLang="it-IT" sz="2100" b="0" i="0" u="none" strike="noStrike" kern="1200" cap="none" spc="0" normalizeH="0" baseline="0" noProof="0">
              <a:ln>
                <a:noFill/>
              </a:ln>
              <a:solidFill>
                <a:srgbClr val="FF0000"/>
              </a:solidFill>
              <a:effectLst/>
              <a:uLnTx/>
              <a:uFillTx/>
              <a:latin typeface="Times New Roman" panose="02020603050405020304" pitchFamily="18" charset="0"/>
              <a:ea typeface="MS Gothic" panose="020B0609070205080204" pitchFamily="49" charset="-128"/>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altLang="it-IT" sz="2100" b="0" i="0" u="none" strike="noStrike" kern="1200" cap="none" spc="0" normalizeH="0" baseline="0" noProof="0">
                <a:ln>
                  <a:noFill/>
                </a:ln>
                <a:solidFill>
                  <a:srgbClr val="FF0000"/>
                </a:solidFill>
                <a:effectLst/>
                <a:uLnTx/>
                <a:uFillTx/>
                <a:latin typeface="Times New Roman" panose="02020603050405020304" pitchFamily="18" charset="0"/>
                <a:ea typeface="MS Gothic" panose="020B0609070205080204" pitchFamily="49" charset="-128"/>
                <a:cs typeface="Arial" panose="020B0604020202020204" pitchFamily="34" charset="0"/>
              </a:rPr>
              <a:t>Bothe, Kohlorster, Millikan,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altLang="it-IT" sz="2100" b="0" i="0" u="none" strike="noStrike" kern="1200" cap="none" spc="0" normalizeH="0" baseline="0" noProof="0">
                <a:ln>
                  <a:noFill/>
                </a:ln>
                <a:solidFill>
                  <a:srgbClr val="FF0000"/>
                </a:solidFill>
                <a:effectLst/>
                <a:uLnTx/>
                <a:uFillTx/>
                <a:latin typeface="Times New Roman" panose="02020603050405020304" pitchFamily="18" charset="0"/>
                <a:ea typeface="MS Gothic" panose="020B0609070205080204" pitchFamily="49" charset="-128"/>
                <a:cs typeface="Arial" panose="020B0604020202020204" pitchFamily="34" charset="0"/>
              </a:rPr>
              <a:t>Blackett, Skobeltsyn, Rochester,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altLang="it-IT" sz="2100" b="0" i="0" u="none" strike="noStrike" kern="1200" cap="none" spc="0" normalizeH="0" baseline="0" noProof="0">
                <a:ln>
                  <a:noFill/>
                </a:ln>
                <a:solidFill>
                  <a:srgbClr val="FF0000"/>
                </a:solidFill>
                <a:effectLst/>
                <a:uLnTx/>
                <a:uFillTx/>
                <a:latin typeface="Times New Roman" panose="02020603050405020304" pitchFamily="18" charset="0"/>
                <a:ea typeface="MS Gothic" panose="020B0609070205080204" pitchFamily="49" charset="-128"/>
                <a:cs typeface="Arial" panose="020B0604020202020204" pitchFamily="34" charset="0"/>
              </a:rPr>
              <a:t>Butler, Rossi,</a:t>
            </a:r>
            <a:r>
              <a:rPr kumimoji="0" lang="it-IT" altLang="it-IT" sz="2100" b="0" i="0" u="none" strike="noStrike" kern="1200" cap="none" spc="0" normalizeH="0" baseline="0" noProof="0">
                <a:ln>
                  <a:noFill/>
                </a:ln>
                <a:solidFill>
                  <a:srgbClr val="FF0000"/>
                </a:solidFill>
                <a:effectLst/>
                <a:uLnTx/>
                <a:uFillTx/>
                <a:latin typeface="Times New Roman" panose="02020603050405020304" pitchFamily="18" charset="0"/>
                <a:ea typeface="MS Gothic" panose="020B0609070205080204" pitchFamily="49" charset="-128"/>
                <a:cs typeface="Arial" panose="020B0604020202020204" pitchFamily="34" charset="0"/>
              </a:rPr>
              <a:t> </a:t>
            </a:r>
            <a:r>
              <a:rPr kumimoji="0" lang="en-US" altLang="it-IT" sz="2100" b="0" i="0" u="none" strike="noStrike" kern="1200" cap="none" spc="0" normalizeH="0" baseline="0" noProof="0">
                <a:ln>
                  <a:noFill/>
                </a:ln>
                <a:solidFill>
                  <a:srgbClr val="FF0000"/>
                </a:solidFill>
                <a:effectLst/>
                <a:uLnTx/>
                <a:uFillTx/>
                <a:latin typeface="Times New Roman" panose="02020603050405020304" pitchFamily="18" charset="0"/>
                <a:ea typeface="MS Gothic" panose="020B0609070205080204" pitchFamily="49" charset="-128"/>
                <a:cs typeface="Arial" panose="020B0604020202020204" pitchFamily="34" charset="0"/>
              </a:rPr>
              <a:t>Pancini ,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altLang="it-IT" sz="2100" b="0" i="0" u="none" strike="noStrike" kern="1200" cap="none" spc="0" normalizeH="0" baseline="0" noProof="0">
                <a:ln>
                  <a:noFill/>
                </a:ln>
                <a:solidFill>
                  <a:srgbClr val="FF0000"/>
                </a:solidFill>
                <a:effectLst/>
                <a:uLnTx/>
                <a:uFillTx/>
                <a:latin typeface="Times New Roman" panose="02020603050405020304" pitchFamily="18" charset="0"/>
                <a:ea typeface="MS Gothic" panose="020B0609070205080204" pitchFamily="49" charset="-128"/>
                <a:cs typeface="Arial" panose="020B0604020202020204" pitchFamily="34" charset="0"/>
              </a:rPr>
              <a:t>Conversi, Powell, Occhialini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altLang="it-IT" sz="2100" b="0" i="0" u="none" strike="noStrike" kern="1200" cap="none" spc="0" normalizeH="0" baseline="0" noProof="0">
                <a:ln>
                  <a:noFill/>
                </a:ln>
                <a:solidFill>
                  <a:srgbClr val="FF0000"/>
                </a:solidFill>
                <a:effectLst/>
                <a:uLnTx/>
                <a:uFillTx/>
                <a:latin typeface="Times New Roman" panose="02020603050405020304" pitchFamily="18" charset="0"/>
                <a:ea typeface="MS Gothic" panose="020B0609070205080204" pitchFamily="49" charset="-128"/>
                <a:cs typeface="Arial" panose="020B0604020202020204" pitchFamily="34" charset="0"/>
              </a:rPr>
              <a:t>……</a:t>
            </a:r>
            <a:br>
              <a:rPr kumimoji="0" lang="en-US" altLang="it-IT" sz="2100" b="0" i="0" u="none" strike="noStrike" kern="1200" cap="none" spc="0" normalizeH="0" baseline="0" noProof="0">
                <a:ln>
                  <a:noFill/>
                </a:ln>
                <a:solidFill>
                  <a:srgbClr val="FF0000"/>
                </a:solidFill>
                <a:effectLst/>
                <a:uLnTx/>
                <a:uFillTx/>
                <a:latin typeface="Times New Roman" panose="02020603050405020304" pitchFamily="18" charset="0"/>
                <a:ea typeface="MS Gothic" panose="020B0609070205080204" pitchFamily="49" charset="-128"/>
                <a:cs typeface="Arial" panose="020B0604020202020204" pitchFamily="34" charset="0"/>
              </a:rPr>
            </a:br>
            <a:endParaRPr kumimoji="0" lang="en-US" altLang="it-IT" sz="2100" b="0" i="0" u="none" strike="noStrike" kern="1200" cap="none" spc="0" normalizeH="0" baseline="0" noProof="0">
              <a:ln>
                <a:noFill/>
              </a:ln>
              <a:solidFill>
                <a:srgbClr val="FF0000"/>
              </a:solidFill>
              <a:effectLst/>
              <a:uLnTx/>
              <a:uFillTx/>
              <a:latin typeface="Times New Roman" panose="02020603050405020304" pitchFamily="18" charset="0"/>
              <a:ea typeface="MS Gothic" panose="020B0609070205080204" pitchFamily="49" charset="-128"/>
              <a:cs typeface="Arial" panose="020B0604020202020204" pitchFamily="34" charset="0"/>
            </a:endParaRPr>
          </a:p>
        </p:txBody>
      </p:sp>
      <p:sp>
        <p:nvSpPr>
          <p:cNvPr id="442386" name="Text Box 18"/>
          <p:cNvSpPr txBox="1">
            <a:spLocks noChangeArrowheads="1"/>
          </p:cNvSpPr>
          <p:nvPr/>
        </p:nvSpPr>
        <p:spPr bwMode="auto">
          <a:xfrm>
            <a:off x="1659945" y="6096001"/>
            <a:ext cx="4089004"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defTabSz="449263" eaLnBrk="0" hangingPunct="0">
              <a:defRPr>
                <a:solidFill>
                  <a:schemeClr val="tx1"/>
                </a:solidFill>
                <a:latin typeface="Garamond" panose="02020404030301010803" pitchFamily="18" charset="0"/>
                <a:cs typeface="Arial" panose="020B0604020202020204" pitchFamily="34" charset="0"/>
              </a:defRPr>
            </a:lvl1pPr>
            <a:lvl2pPr marL="742950" indent="-285750" defTabSz="449263" eaLnBrk="0" hangingPunct="0">
              <a:defRPr>
                <a:solidFill>
                  <a:schemeClr val="tx1"/>
                </a:solidFill>
                <a:latin typeface="Garamond" panose="02020404030301010803" pitchFamily="18" charset="0"/>
                <a:cs typeface="Arial" panose="020B0604020202020204" pitchFamily="34" charset="0"/>
              </a:defRPr>
            </a:lvl2pPr>
            <a:lvl3pPr marL="1143000" indent="-228600" defTabSz="449263" eaLnBrk="0" hangingPunct="0">
              <a:defRPr>
                <a:solidFill>
                  <a:schemeClr val="tx1"/>
                </a:solidFill>
                <a:latin typeface="Garamond" panose="02020404030301010803" pitchFamily="18" charset="0"/>
                <a:cs typeface="Arial" panose="020B0604020202020204" pitchFamily="34" charset="0"/>
              </a:defRPr>
            </a:lvl3pPr>
            <a:lvl4pPr marL="1600200" indent="-228600" defTabSz="449263" eaLnBrk="0" hangingPunct="0">
              <a:defRPr>
                <a:solidFill>
                  <a:schemeClr val="tx1"/>
                </a:solidFill>
                <a:latin typeface="Garamond" panose="02020404030301010803" pitchFamily="18" charset="0"/>
                <a:cs typeface="Arial" panose="020B0604020202020204" pitchFamily="34" charset="0"/>
              </a:defRPr>
            </a:lvl4pPr>
            <a:lvl5pPr marL="2057400" indent="-228600" defTabSz="449263" eaLnBrk="0" hangingPunct="0">
              <a:defRPr>
                <a:solidFill>
                  <a:schemeClr val="tx1"/>
                </a:solidFill>
                <a:latin typeface="Garamond" panose="02020404030301010803" pitchFamily="18" charset="0"/>
                <a:cs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altLang="it-IT"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S Gothic" panose="020B0609070205080204" pitchFamily="49" charset="-128"/>
                <a:cs typeface="Arial" panose="020B0604020202020204" pitchFamily="34" charset="0"/>
              </a:rPr>
              <a:t>Particles from Accelerators</a:t>
            </a:r>
            <a:endParaRPr kumimoji="0" lang="en-US" altLang="it-IT" sz="2800" b="0" i="0" u="none" strike="noStrike" kern="1200" cap="none" spc="0" normalizeH="0" baseline="0" noProof="0" dirty="0">
              <a:ln>
                <a:noFill/>
              </a:ln>
              <a:solidFill>
                <a:srgbClr val="FF0000"/>
              </a:solidFill>
              <a:effectLst/>
              <a:uLnTx/>
              <a:uFillTx/>
              <a:latin typeface="Times New Roman" panose="02020603050405020304" pitchFamily="18"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1171840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4000" b="0" dirty="0" smtClean="0">
                <a:solidFill>
                  <a:srgbClr val="0070C0"/>
                </a:solidFill>
                <a:effectLst/>
                <a:latin typeface="Times New Roman" panose="02020603050405020304" pitchFamily="18" charset="0"/>
                <a:cs typeface="Times New Roman" panose="02020603050405020304" pitchFamily="18" charset="0"/>
              </a:rPr>
              <a:t>Carbon  flux</a:t>
            </a:r>
            <a:endParaRPr lang="en-US" sz="4000" b="0" dirty="0">
              <a:solidFill>
                <a:srgbClr val="0070C0"/>
              </a:solidFill>
              <a:effectLst/>
              <a:latin typeface="Times New Roman" panose="02020603050405020304" pitchFamily="18" charset="0"/>
              <a:cs typeface="Times New Roman" panose="02020603050405020304" pitchFamily="18" charset="0"/>
            </a:endParaRPr>
          </a:p>
        </p:txBody>
      </p:sp>
      <p:pic>
        <p:nvPicPr>
          <p:cNvPr id="4" name="Segnaposto contenuto 3"/>
          <p:cNvPicPr>
            <a:picLocks noGrp="1" noChangeAspect="1"/>
          </p:cNvPicPr>
          <p:nvPr>
            <p:ph idx="1"/>
          </p:nvPr>
        </p:nvPicPr>
        <p:blipFill>
          <a:blip r:embed="rId2"/>
          <a:stretch>
            <a:fillRect/>
          </a:stretch>
        </p:blipFill>
        <p:spPr>
          <a:xfrm>
            <a:off x="1575765" y="1263258"/>
            <a:ext cx="7560000" cy="4685566"/>
          </a:xfrm>
          <a:prstGeom prst="rect">
            <a:avLst/>
          </a:prstGeom>
        </p:spPr>
      </p:pic>
      <p:pic>
        <p:nvPicPr>
          <p:cNvPr id="5" name="Immagine 4"/>
          <p:cNvPicPr>
            <a:picLocks noChangeAspect="1"/>
          </p:cNvPicPr>
          <p:nvPr/>
        </p:nvPicPr>
        <p:blipFill>
          <a:blip r:embed="rId3"/>
          <a:stretch>
            <a:fillRect/>
          </a:stretch>
        </p:blipFill>
        <p:spPr>
          <a:xfrm>
            <a:off x="2256313" y="5948824"/>
            <a:ext cx="7148944" cy="491887"/>
          </a:xfrm>
          <a:prstGeom prst="rect">
            <a:avLst/>
          </a:prstGeom>
        </p:spPr>
      </p:pic>
      <p:sp>
        <p:nvSpPr>
          <p:cNvPr id="6" name="CasellaDiTesto 5"/>
          <p:cNvSpPr txBox="1"/>
          <p:nvPr/>
        </p:nvSpPr>
        <p:spPr>
          <a:xfrm>
            <a:off x="403761" y="6317673"/>
            <a:ext cx="4334494" cy="369332"/>
          </a:xfrm>
          <a:prstGeom prst="rect">
            <a:avLst/>
          </a:prstGeom>
          <a:noFill/>
        </p:spPr>
        <p:txBody>
          <a:bodyPr wrap="square" rtlCol="0">
            <a:spAutoFit/>
          </a:bodyPr>
          <a:lstStyle/>
          <a:p>
            <a:r>
              <a:rPr lang="en-US" dirty="0" err="1" smtClean="0">
                <a:solidFill>
                  <a:srgbClr val="FF0000"/>
                </a:solidFill>
                <a:latin typeface="Times New Roman" panose="02020603050405020304" pitchFamily="18" charset="0"/>
                <a:cs typeface="Times New Roman" panose="02020603050405020304" pitchFamily="18" charset="0"/>
              </a:rPr>
              <a:t>arXiv</a:t>
            </a:r>
            <a:r>
              <a:rPr lang="en-US" dirty="0" smtClean="0">
                <a:solidFill>
                  <a:srgbClr val="FF0000"/>
                </a:solidFill>
                <a:latin typeface="Times New Roman" panose="02020603050405020304" pitchFamily="18" charset="0"/>
                <a:cs typeface="Times New Roman" panose="02020603050405020304" pitchFamily="18" charset="0"/>
              </a:rPr>
              <a:t>:  2012.10319  (</a:t>
            </a:r>
            <a:r>
              <a:rPr lang="en-US" dirty="0" err="1" smtClean="0">
                <a:solidFill>
                  <a:srgbClr val="FF0000"/>
                </a:solidFill>
                <a:latin typeface="Times New Roman" panose="02020603050405020304" pitchFamily="18" charset="0"/>
                <a:cs typeface="Times New Roman" panose="02020603050405020304" pitchFamily="18" charset="0"/>
              </a:rPr>
              <a:t>astro-ph.HE</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91378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4000" b="0" dirty="0" smtClean="0">
                <a:solidFill>
                  <a:srgbClr val="0070C0"/>
                </a:solidFill>
                <a:effectLst/>
              </a:rPr>
              <a:t>Oxygen flux</a:t>
            </a:r>
            <a:endParaRPr lang="en-US" sz="4000" b="0" dirty="0">
              <a:solidFill>
                <a:srgbClr val="0070C0"/>
              </a:solidFill>
              <a:effectLst/>
            </a:endParaRPr>
          </a:p>
        </p:txBody>
      </p:sp>
      <p:pic>
        <p:nvPicPr>
          <p:cNvPr id="4" name="Segnaposto contenuto 3"/>
          <p:cNvPicPr>
            <a:picLocks noGrp="1" noChangeAspect="1"/>
          </p:cNvPicPr>
          <p:nvPr>
            <p:ph idx="1"/>
          </p:nvPr>
        </p:nvPicPr>
        <p:blipFill>
          <a:blip r:embed="rId2"/>
          <a:stretch>
            <a:fillRect/>
          </a:stretch>
        </p:blipFill>
        <p:spPr>
          <a:xfrm>
            <a:off x="2151007" y="2131345"/>
            <a:ext cx="7221470" cy="3816000"/>
          </a:xfrm>
          <a:prstGeom prst="rect">
            <a:avLst/>
          </a:prstGeom>
        </p:spPr>
      </p:pic>
      <p:pic>
        <p:nvPicPr>
          <p:cNvPr id="6" name="Immagine 5"/>
          <p:cNvPicPr>
            <a:picLocks noChangeAspect="1"/>
          </p:cNvPicPr>
          <p:nvPr/>
        </p:nvPicPr>
        <p:blipFill>
          <a:blip r:embed="rId3"/>
          <a:stretch>
            <a:fillRect/>
          </a:stretch>
        </p:blipFill>
        <p:spPr>
          <a:xfrm>
            <a:off x="2861953" y="5947345"/>
            <a:ext cx="6377050" cy="649965"/>
          </a:xfrm>
          <a:prstGeom prst="rect">
            <a:avLst/>
          </a:prstGeom>
        </p:spPr>
      </p:pic>
      <p:sp>
        <p:nvSpPr>
          <p:cNvPr id="7" name="Rettangolo 6"/>
          <p:cNvSpPr/>
          <p:nvPr/>
        </p:nvSpPr>
        <p:spPr>
          <a:xfrm>
            <a:off x="462083" y="6227978"/>
            <a:ext cx="3377848" cy="369332"/>
          </a:xfrm>
          <a:prstGeom prst="rect">
            <a:avLst/>
          </a:prstGeom>
        </p:spPr>
        <p:txBody>
          <a:bodyPr wrap="none">
            <a:spAutoFit/>
          </a:bodyPr>
          <a:lstStyle/>
          <a:p>
            <a:r>
              <a:rPr lang="en-US" dirty="0" err="1">
                <a:solidFill>
                  <a:srgbClr val="FF0000"/>
                </a:solidFill>
                <a:latin typeface="Times New Roman" panose="02020603050405020304" pitchFamily="18" charset="0"/>
                <a:cs typeface="Times New Roman" panose="02020603050405020304" pitchFamily="18" charset="0"/>
              </a:rPr>
              <a:t>arXiv</a:t>
            </a:r>
            <a:r>
              <a:rPr lang="en-US" dirty="0">
                <a:solidFill>
                  <a:srgbClr val="FF0000"/>
                </a:solidFill>
                <a:latin typeface="Times New Roman" panose="02020603050405020304" pitchFamily="18" charset="0"/>
                <a:cs typeface="Times New Roman" panose="02020603050405020304" pitchFamily="18" charset="0"/>
              </a:rPr>
              <a:t>:  2012.10319  (</a:t>
            </a:r>
            <a:r>
              <a:rPr lang="en-US" dirty="0" err="1" smtClean="0">
                <a:solidFill>
                  <a:srgbClr val="FF0000"/>
                </a:solidFill>
                <a:latin typeface="Times New Roman" panose="02020603050405020304" pitchFamily="18" charset="0"/>
                <a:cs typeface="Times New Roman" panose="02020603050405020304" pitchFamily="18" charset="0"/>
              </a:rPr>
              <a:t>astro-ph.HE</a:t>
            </a:r>
            <a:r>
              <a:rPr lang="en-US"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 name="CasellaDiTesto 7"/>
          <p:cNvSpPr txBox="1"/>
          <p:nvPr/>
        </p:nvSpPr>
        <p:spPr>
          <a:xfrm>
            <a:off x="3531172" y="3087585"/>
            <a:ext cx="617517" cy="369332"/>
          </a:xfrm>
          <a:prstGeom prst="rect">
            <a:avLst/>
          </a:prstGeom>
          <a:noFill/>
        </p:spPr>
        <p:txBody>
          <a:bodyPr wrap="square" rtlCol="0">
            <a:spAutoFit/>
          </a:bodyPr>
          <a:lstStyle/>
          <a:p>
            <a:r>
              <a:rPr lang="en-US" dirty="0" smtClean="0">
                <a:solidFill>
                  <a:srgbClr val="0070C0"/>
                </a:solidFill>
              </a:rPr>
              <a:t>AMS</a:t>
            </a:r>
            <a:endParaRPr lang="en-US" dirty="0">
              <a:solidFill>
                <a:srgbClr val="0070C0"/>
              </a:solidFill>
            </a:endParaRPr>
          </a:p>
        </p:txBody>
      </p:sp>
      <p:sp>
        <p:nvSpPr>
          <p:cNvPr id="9" name="CasellaDiTesto 8"/>
          <p:cNvSpPr txBox="1"/>
          <p:nvPr/>
        </p:nvSpPr>
        <p:spPr>
          <a:xfrm>
            <a:off x="4868883" y="4655127"/>
            <a:ext cx="296883" cy="369332"/>
          </a:xfrm>
          <a:prstGeom prst="rect">
            <a:avLst/>
          </a:prstGeom>
          <a:noFill/>
        </p:spPr>
        <p:txBody>
          <a:bodyPr wrap="square" rtlCol="0">
            <a:spAutoFit/>
          </a:bodyPr>
          <a:lstStyle/>
          <a:p>
            <a:endParaRPr lang="en-US" dirty="0"/>
          </a:p>
        </p:txBody>
      </p:sp>
      <p:sp>
        <p:nvSpPr>
          <p:cNvPr id="10" name="CasellaDiTesto 9"/>
          <p:cNvSpPr txBox="1"/>
          <p:nvPr/>
        </p:nvSpPr>
        <p:spPr>
          <a:xfrm>
            <a:off x="3531172" y="3533395"/>
            <a:ext cx="938151" cy="369332"/>
          </a:xfrm>
          <a:prstGeom prst="rect">
            <a:avLst/>
          </a:prstGeom>
          <a:noFill/>
        </p:spPr>
        <p:txBody>
          <a:bodyPr wrap="square" rtlCol="0">
            <a:spAutoFit/>
          </a:bodyPr>
          <a:lstStyle/>
          <a:p>
            <a:r>
              <a:rPr lang="en-US" dirty="0" smtClean="0">
                <a:solidFill>
                  <a:srgbClr val="FF0000"/>
                </a:solidFill>
              </a:rPr>
              <a:t>CALET</a:t>
            </a:r>
            <a:endParaRPr lang="en-US" dirty="0">
              <a:solidFill>
                <a:srgbClr val="FF0000"/>
              </a:solidFill>
            </a:endParaRPr>
          </a:p>
        </p:txBody>
      </p:sp>
    </p:spTree>
    <p:extLst>
      <p:ext uri="{BB962C8B-B14F-4D97-AF65-F5344CB8AC3E}">
        <p14:creationId xmlns:p14="http://schemas.microsoft.com/office/powerpoint/2010/main" val="38305892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829173"/>
            <a:ext cx="9144000" cy="5840568"/>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a:spLocks noGrp="1"/>
          </p:cNvSpPr>
          <p:nvPr>
            <p:ph type="title"/>
          </p:nvPr>
        </p:nvSpPr>
        <p:spPr>
          <a:xfrm>
            <a:off x="4764998" y="142980"/>
            <a:ext cx="5710004" cy="443711"/>
          </a:xfrm>
          <a:prstGeom prst="rect">
            <a:avLst/>
          </a:prstGeom>
        </p:spPr>
        <p:txBody>
          <a:bodyPr vert="horz" wrap="square" lIns="0" tIns="12700" rIns="0" bIns="0" rtlCol="0">
            <a:spAutoFit/>
          </a:bodyPr>
          <a:lstStyle/>
          <a:p>
            <a:pPr marL="12700">
              <a:spcBef>
                <a:spcPts val="100"/>
              </a:spcBef>
            </a:pPr>
            <a:r>
              <a:rPr dirty="0"/>
              <a:t>AMS Primary </a:t>
            </a:r>
            <a:r>
              <a:rPr spc="-15" dirty="0"/>
              <a:t>Fluxes </a:t>
            </a:r>
            <a:r>
              <a:rPr spc="-5" dirty="0"/>
              <a:t>at</a:t>
            </a:r>
            <a:r>
              <a:rPr spc="-45" dirty="0"/>
              <a:t> </a:t>
            </a:r>
            <a:r>
              <a:rPr spc="-5" dirty="0"/>
              <a:t>High-Z</a:t>
            </a:r>
          </a:p>
        </p:txBody>
      </p:sp>
      <p:sp>
        <p:nvSpPr>
          <p:cNvPr id="5" name="object 5"/>
          <p:cNvSpPr txBox="1"/>
          <p:nvPr/>
        </p:nvSpPr>
        <p:spPr>
          <a:xfrm>
            <a:off x="3030321" y="822898"/>
            <a:ext cx="4610735" cy="299720"/>
          </a:xfrm>
          <a:prstGeom prst="rect">
            <a:avLst/>
          </a:prstGeom>
        </p:spPr>
        <p:txBody>
          <a:bodyPr vert="horz" wrap="square" lIns="0" tIns="12700" rIns="0" bIns="0" rtlCol="0">
            <a:spAutoFit/>
          </a:bodyPr>
          <a:lstStyle/>
          <a:p>
            <a:pPr marL="12700">
              <a:spcBef>
                <a:spcPts val="100"/>
              </a:spcBef>
            </a:pPr>
            <a:r>
              <a:rPr spc="-5" dirty="0">
                <a:solidFill>
                  <a:srgbClr val="FFFFFF"/>
                </a:solidFill>
                <a:latin typeface="Calibri"/>
                <a:cs typeface="Calibri"/>
              </a:rPr>
              <a:t>All </a:t>
            </a:r>
            <a:r>
              <a:rPr spc="-10" dirty="0">
                <a:solidFill>
                  <a:srgbClr val="FFFFFF"/>
                </a:solidFill>
                <a:latin typeface="Calibri"/>
                <a:cs typeface="Calibri"/>
              </a:rPr>
              <a:t>deviate from </a:t>
            </a:r>
            <a:r>
              <a:rPr spc="-5" dirty="0">
                <a:solidFill>
                  <a:srgbClr val="FFFFFF"/>
                </a:solidFill>
                <a:latin typeface="Calibri"/>
                <a:cs typeface="Calibri"/>
              </a:rPr>
              <a:t>single power </a:t>
            </a:r>
            <a:r>
              <a:rPr spc="-10" dirty="0">
                <a:solidFill>
                  <a:srgbClr val="FFFFFF"/>
                </a:solidFill>
                <a:latin typeface="Calibri"/>
                <a:cs typeface="Calibri"/>
              </a:rPr>
              <a:t>law above </a:t>
            </a:r>
            <a:r>
              <a:rPr dirty="0">
                <a:solidFill>
                  <a:srgbClr val="FFFFFF"/>
                </a:solidFill>
                <a:latin typeface="Calibri"/>
                <a:cs typeface="Calibri"/>
              </a:rPr>
              <a:t>100</a:t>
            </a:r>
            <a:r>
              <a:rPr spc="85" dirty="0">
                <a:solidFill>
                  <a:srgbClr val="FFFFFF"/>
                </a:solidFill>
                <a:latin typeface="Calibri"/>
                <a:cs typeface="Calibri"/>
              </a:rPr>
              <a:t> </a:t>
            </a:r>
            <a:r>
              <a:rPr spc="-45" dirty="0">
                <a:solidFill>
                  <a:srgbClr val="FFFFFF"/>
                </a:solidFill>
                <a:latin typeface="Calibri"/>
                <a:cs typeface="Calibri"/>
              </a:rPr>
              <a:t>GeV.</a:t>
            </a:r>
            <a:endParaRPr>
              <a:solidFill>
                <a:prstClr val="black"/>
              </a:solidFill>
              <a:latin typeface="Calibri"/>
              <a:cs typeface="Calibri"/>
            </a:endParaRPr>
          </a:p>
        </p:txBody>
      </p:sp>
      <p:sp>
        <p:nvSpPr>
          <p:cNvPr id="7" name="Rettangolo 6"/>
          <p:cNvSpPr/>
          <p:nvPr/>
        </p:nvSpPr>
        <p:spPr>
          <a:xfrm>
            <a:off x="350026" y="5845030"/>
            <a:ext cx="899157" cy="369332"/>
          </a:xfrm>
          <a:prstGeom prst="rect">
            <a:avLst/>
          </a:prstGeom>
        </p:spPr>
        <p:txBody>
          <a:bodyPr wrap="none">
            <a:spAutoFit/>
          </a:bodyPr>
          <a:lstStyle/>
          <a:p>
            <a:r>
              <a:rPr lang="en-US" dirty="0">
                <a:solidFill>
                  <a:srgbClr val="FF0000"/>
                </a:solidFill>
              </a:rPr>
              <a:t>A. Oliva</a:t>
            </a:r>
          </a:p>
        </p:txBody>
      </p:sp>
    </p:spTree>
    <p:extLst>
      <p:ext uri="{BB962C8B-B14F-4D97-AF65-F5344CB8AC3E}">
        <p14:creationId xmlns:p14="http://schemas.microsoft.com/office/powerpoint/2010/main" val="27054965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3700" y="274638"/>
            <a:ext cx="10972800" cy="1143000"/>
          </a:xfrm>
        </p:spPr>
        <p:txBody>
          <a:bodyPr/>
          <a:lstStyle/>
          <a:p>
            <a:endParaRPr lang="en-US" dirty="0"/>
          </a:p>
        </p:txBody>
      </p:sp>
      <p:pic>
        <p:nvPicPr>
          <p:cNvPr id="3" name="Immagine 2"/>
          <p:cNvPicPr>
            <a:picLocks noChangeAspect="1"/>
          </p:cNvPicPr>
          <p:nvPr/>
        </p:nvPicPr>
        <p:blipFill>
          <a:blip r:embed="rId2"/>
          <a:stretch>
            <a:fillRect/>
          </a:stretch>
        </p:blipFill>
        <p:spPr>
          <a:xfrm>
            <a:off x="840501" y="33999"/>
            <a:ext cx="10701001" cy="6264376"/>
          </a:xfrm>
          <a:prstGeom prst="rect">
            <a:avLst/>
          </a:prstGeom>
          <a:ln>
            <a:noFill/>
          </a:ln>
        </p:spPr>
      </p:pic>
      <p:sp>
        <p:nvSpPr>
          <p:cNvPr id="4" name="Rettangolo arrotondato 3"/>
          <p:cNvSpPr/>
          <p:nvPr/>
        </p:nvSpPr>
        <p:spPr>
          <a:xfrm>
            <a:off x="10532100" y="509588"/>
            <a:ext cx="914400" cy="9525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tangolo 5"/>
          <p:cNvSpPr/>
          <p:nvPr/>
        </p:nvSpPr>
        <p:spPr>
          <a:xfrm>
            <a:off x="4800600" y="6286500"/>
            <a:ext cx="1930400" cy="3145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ttangolo 4"/>
          <p:cNvSpPr/>
          <p:nvPr/>
        </p:nvSpPr>
        <p:spPr>
          <a:xfrm>
            <a:off x="3253838" y="230188"/>
            <a:ext cx="2125683" cy="4276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p:cNvSpPr txBox="1"/>
          <p:nvPr/>
        </p:nvSpPr>
        <p:spPr>
          <a:xfrm>
            <a:off x="1143987" y="4738255"/>
            <a:ext cx="5047014" cy="369332"/>
          </a:xfrm>
          <a:prstGeom prst="rect">
            <a:avLst/>
          </a:prstGeom>
          <a:noFill/>
        </p:spPr>
        <p:txBody>
          <a:bodyPr wrap="square" rtlCol="0">
            <a:spAutoFit/>
          </a:bodyPr>
          <a:lstStyle/>
          <a:p>
            <a:r>
              <a:rPr lang="en-US" dirty="0" smtClean="0">
                <a:solidFill>
                  <a:schemeClr val="bg1"/>
                </a:solidFill>
              </a:rPr>
              <a:t>Interstellar Matter and Lifetime in the Galaxy</a:t>
            </a:r>
            <a:endParaRPr lang="en-US" dirty="0">
              <a:solidFill>
                <a:schemeClr val="bg1"/>
              </a:solidFill>
            </a:endParaRPr>
          </a:p>
        </p:txBody>
      </p:sp>
    </p:spTree>
    <p:extLst>
      <p:ext uri="{BB962C8B-B14F-4D97-AF65-F5344CB8AC3E}">
        <p14:creationId xmlns:p14="http://schemas.microsoft.com/office/powerpoint/2010/main" val="36333612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18129" y="418963"/>
            <a:ext cx="9001039" cy="6094135"/>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3" name="object 3"/>
          <p:cNvSpPr/>
          <p:nvPr/>
        </p:nvSpPr>
        <p:spPr>
          <a:xfrm>
            <a:off x="3291729" y="1343162"/>
            <a:ext cx="471170" cy="484505"/>
          </a:xfrm>
          <a:custGeom>
            <a:avLst/>
            <a:gdLst/>
            <a:ahLst/>
            <a:cxnLst/>
            <a:rect l="l" t="t" r="r" b="b"/>
            <a:pathLst>
              <a:path w="471169" h="484505">
                <a:moveTo>
                  <a:pt x="0" y="484478"/>
                </a:moveTo>
                <a:lnTo>
                  <a:pt x="470823" y="484478"/>
                </a:lnTo>
                <a:lnTo>
                  <a:pt x="470823" y="0"/>
                </a:lnTo>
                <a:lnTo>
                  <a:pt x="0" y="0"/>
                </a:lnTo>
                <a:lnTo>
                  <a:pt x="0" y="484478"/>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4" name="object 4"/>
          <p:cNvSpPr txBox="1"/>
          <p:nvPr/>
        </p:nvSpPr>
        <p:spPr>
          <a:xfrm>
            <a:off x="5425055" y="711324"/>
            <a:ext cx="4258310" cy="269240"/>
          </a:xfrm>
          <a:prstGeom prst="rect">
            <a:avLst/>
          </a:prstGeom>
        </p:spPr>
        <p:txBody>
          <a:bodyPr vert="horz" wrap="square" lIns="0" tIns="12700" rIns="0" bIns="0" rtlCol="0">
            <a:spAutoFit/>
          </a:bodyPr>
          <a:lstStyle/>
          <a:p>
            <a:pPr marL="12700">
              <a:spcBef>
                <a:spcPts val="100"/>
              </a:spcBef>
            </a:pPr>
            <a:r>
              <a:rPr sz="1600" spc="-5" dirty="0">
                <a:solidFill>
                  <a:srgbClr val="FFFFFF"/>
                </a:solidFill>
                <a:latin typeface="Calibri"/>
                <a:cs typeface="Calibri"/>
              </a:rPr>
              <a:t>M. Aguilar </a:t>
            </a:r>
            <a:r>
              <a:rPr sz="1600" i="1" spc="-5" dirty="0">
                <a:solidFill>
                  <a:srgbClr val="FFFFFF"/>
                </a:solidFill>
                <a:latin typeface="Calibri"/>
                <a:cs typeface="Calibri"/>
              </a:rPr>
              <a:t>et al.</a:t>
            </a:r>
            <a:r>
              <a:rPr sz="1600" spc="-5" dirty="0">
                <a:solidFill>
                  <a:srgbClr val="FFFFFF"/>
                </a:solidFill>
                <a:latin typeface="Calibri"/>
                <a:cs typeface="Calibri"/>
              </a:rPr>
              <a:t>, </a:t>
            </a:r>
            <a:r>
              <a:rPr sz="1600" spc="-15" dirty="0">
                <a:solidFill>
                  <a:srgbClr val="FFFFFF"/>
                </a:solidFill>
                <a:latin typeface="Calibri"/>
                <a:cs typeface="Calibri"/>
              </a:rPr>
              <a:t>Phys. </a:t>
            </a:r>
            <a:r>
              <a:rPr sz="1600" spc="-40" dirty="0">
                <a:solidFill>
                  <a:srgbClr val="FFFFFF"/>
                </a:solidFill>
                <a:latin typeface="Calibri"/>
                <a:cs typeface="Calibri"/>
              </a:rPr>
              <a:t>Rev. </a:t>
            </a:r>
            <a:r>
              <a:rPr sz="1600" spc="-10" dirty="0">
                <a:solidFill>
                  <a:srgbClr val="FFFFFF"/>
                </a:solidFill>
                <a:latin typeface="Calibri"/>
                <a:cs typeface="Calibri"/>
              </a:rPr>
              <a:t>Lett. </a:t>
            </a:r>
            <a:r>
              <a:rPr sz="1600" b="1" dirty="0">
                <a:solidFill>
                  <a:srgbClr val="FFFFFF"/>
                </a:solidFill>
                <a:latin typeface="Calibri"/>
                <a:cs typeface="Calibri"/>
              </a:rPr>
              <a:t>121 </a:t>
            </a:r>
            <a:r>
              <a:rPr sz="1600" dirty="0">
                <a:solidFill>
                  <a:srgbClr val="FFFFFF"/>
                </a:solidFill>
                <a:latin typeface="Calibri"/>
                <a:cs typeface="Calibri"/>
              </a:rPr>
              <a:t>(2018)</a:t>
            </a:r>
            <a:r>
              <a:rPr sz="1600" spc="20" dirty="0">
                <a:solidFill>
                  <a:srgbClr val="FFFFFF"/>
                </a:solidFill>
                <a:latin typeface="Calibri"/>
                <a:cs typeface="Calibri"/>
              </a:rPr>
              <a:t> </a:t>
            </a:r>
            <a:r>
              <a:rPr sz="1600" dirty="0">
                <a:solidFill>
                  <a:srgbClr val="FFFFFF"/>
                </a:solidFill>
                <a:latin typeface="Calibri"/>
                <a:cs typeface="Calibri"/>
              </a:rPr>
              <a:t>051103</a:t>
            </a:r>
            <a:endParaRPr sz="1600">
              <a:solidFill>
                <a:prstClr val="black"/>
              </a:solidFill>
              <a:latin typeface="Calibri"/>
              <a:cs typeface="Calibri"/>
            </a:endParaRPr>
          </a:p>
        </p:txBody>
      </p:sp>
      <p:sp>
        <p:nvSpPr>
          <p:cNvPr id="5" name="object 5"/>
          <p:cNvSpPr txBox="1"/>
          <p:nvPr/>
        </p:nvSpPr>
        <p:spPr>
          <a:xfrm>
            <a:off x="6438831" y="1474101"/>
            <a:ext cx="3137535" cy="654666"/>
          </a:xfrm>
          <a:prstGeom prst="rect">
            <a:avLst/>
          </a:prstGeom>
          <a:solidFill>
            <a:srgbClr val="000000"/>
          </a:solidFill>
        </p:spPr>
        <p:txBody>
          <a:bodyPr vert="horz" wrap="square" lIns="0" tIns="38735" rIns="0" bIns="0" rtlCol="0">
            <a:spAutoFit/>
          </a:bodyPr>
          <a:lstStyle/>
          <a:p>
            <a:pPr marL="512445" marR="419734" indent="-514350">
              <a:spcBef>
                <a:spcPts val="305"/>
              </a:spcBef>
            </a:pPr>
            <a:r>
              <a:rPr sz="2000" b="1" spc="5" dirty="0">
                <a:solidFill>
                  <a:srgbClr val="E3E015"/>
                </a:solidFill>
                <a:latin typeface="Calibri"/>
                <a:cs typeface="Calibri"/>
              </a:rPr>
              <a:t>Φ</a:t>
            </a:r>
            <a:r>
              <a:rPr sz="1950" b="1" spc="7" baseline="-19230" dirty="0">
                <a:solidFill>
                  <a:srgbClr val="E3E015"/>
                </a:solidFill>
                <a:latin typeface="Calibri"/>
                <a:cs typeface="Calibri"/>
              </a:rPr>
              <a:t>N </a:t>
            </a:r>
            <a:r>
              <a:rPr sz="2000" b="1" dirty="0">
                <a:solidFill>
                  <a:srgbClr val="E3E015"/>
                </a:solidFill>
                <a:latin typeface="Calibri"/>
                <a:cs typeface="Calibri"/>
              </a:rPr>
              <a:t>= </a:t>
            </a:r>
            <a:r>
              <a:rPr sz="2000" b="1" spc="-5" dirty="0">
                <a:solidFill>
                  <a:srgbClr val="1296FF"/>
                </a:solidFill>
                <a:latin typeface="Calibri"/>
                <a:cs typeface="Calibri"/>
              </a:rPr>
              <a:t>(0.090±0.002) </a:t>
            </a:r>
            <a:r>
              <a:rPr sz="2000" b="1" dirty="0">
                <a:solidFill>
                  <a:srgbClr val="1296FF"/>
                </a:solidFill>
                <a:latin typeface="Calibri"/>
                <a:cs typeface="Calibri"/>
              </a:rPr>
              <a:t>× </a:t>
            </a:r>
            <a:r>
              <a:rPr sz="2000" b="1" spc="5" dirty="0">
                <a:solidFill>
                  <a:srgbClr val="1296FF"/>
                </a:solidFill>
                <a:latin typeface="Calibri"/>
                <a:cs typeface="Calibri"/>
              </a:rPr>
              <a:t>Φ</a:t>
            </a:r>
            <a:r>
              <a:rPr sz="1950" b="1" spc="7" baseline="-19230" dirty="0">
                <a:solidFill>
                  <a:srgbClr val="1296FF"/>
                </a:solidFill>
                <a:latin typeface="Calibri"/>
                <a:cs typeface="Calibri"/>
              </a:rPr>
              <a:t>O </a:t>
            </a:r>
            <a:r>
              <a:rPr sz="2000" b="1" dirty="0">
                <a:solidFill>
                  <a:srgbClr val="E3E015"/>
                </a:solidFill>
                <a:latin typeface="Calibri"/>
                <a:cs typeface="Calibri"/>
              </a:rPr>
              <a:t>+  </a:t>
            </a:r>
            <a:r>
              <a:rPr sz="2000" b="1" spc="-5" dirty="0">
                <a:solidFill>
                  <a:srgbClr val="DBA4C5"/>
                </a:solidFill>
                <a:latin typeface="Calibri"/>
                <a:cs typeface="Calibri"/>
              </a:rPr>
              <a:t>(0.62±0.02) </a:t>
            </a:r>
            <a:r>
              <a:rPr sz="2000" b="1" dirty="0">
                <a:solidFill>
                  <a:srgbClr val="DBA4C5"/>
                </a:solidFill>
                <a:latin typeface="Calibri"/>
                <a:cs typeface="Calibri"/>
              </a:rPr>
              <a:t>×</a:t>
            </a:r>
            <a:r>
              <a:rPr sz="2000" b="1" spc="-15" dirty="0">
                <a:solidFill>
                  <a:srgbClr val="DBA4C5"/>
                </a:solidFill>
                <a:latin typeface="Calibri"/>
                <a:cs typeface="Calibri"/>
              </a:rPr>
              <a:t> </a:t>
            </a:r>
            <a:r>
              <a:rPr sz="2000" b="1" spc="5" dirty="0">
                <a:solidFill>
                  <a:srgbClr val="DBA4C5"/>
                </a:solidFill>
                <a:latin typeface="Calibri"/>
                <a:cs typeface="Calibri"/>
              </a:rPr>
              <a:t>Φ</a:t>
            </a:r>
            <a:r>
              <a:rPr sz="1950" b="1" spc="7" baseline="-19230" dirty="0">
                <a:solidFill>
                  <a:srgbClr val="DBA4C5"/>
                </a:solidFill>
                <a:latin typeface="Calibri"/>
                <a:cs typeface="Calibri"/>
              </a:rPr>
              <a:t>B</a:t>
            </a:r>
            <a:endParaRPr sz="1950" baseline="-19230">
              <a:solidFill>
                <a:prstClr val="black"/>
              </a:solidFill>
              <a:latin typeface="Calibri"/>
              <a:cs typeface="Calibri"/>
            </a:endParaRPr>
          </a:p>
        </p:txBody>
      </p:sp>
      <p:sp>
        <p:nvSpPr>
          <p:cNvPr id="6" name="object 6"/>
          <p:cNvSpPr txBox="1"/>
          <p:nvPr/>
        </p:nvSpPr>
        <p:spPr>
          <a:xfrm>
            <a:off x="6438830" y="1153400"/>
            <a:ext cx="1596390" cy="330200"/>
          </a:xfrm>
          <a:prstGeom prst="rect">
            <a:avLst/>
          </a:prstGeom>
          <a:solidFill>
            <a:srgbClr val="000000"/>
          </a:solidFill>
        </p:spPr>
        <p:txBody>
          <a:bodyPr vert="horz" wrap="square" lIns="0" tIns="12700" rIns="0" bIns="0" rtlCol="0">
            <a:spAutoFit/>
          </a:bodyPr>
          <a:lstStyle/>
          <a:p>
            <a:pPr>
              <a:spcBef>
                <a:spcPts val="100"/>
              </a:spcBef>
            </a:pPr>
            <a:r>
              <a:rPr sz="2000" b="1" spc="-10" dirty="0">
                <a:solidFill>
                  <a:srgbClr val="20F3F4"/>
                </a:solidFill>
                <a:latin typeface="Calibri"/>
                <a:cs typeface="Calibri"/>
              </a:rPr>
              <a:t>Nitrogen </a:t>
            </a:r>
            <a:r>
              <a:rPr sz="2000" b="1" spc="-5" dirty="0">
                <a:solidFill>
                  <a:srgbClr val="20F3F4"/>
                </a:solidFill>
                <a:latin typeface="Calibri"/>
                <a:cs typeface="Calibri"/>
              </a:rPr>
              <a:t>2.2</a:t>
            </a:r>
            <a:r>
              <a:rPr sz="2000" b="1" spc="-70" dirty="0">
                <a:solidFill>
                  <a:srgbClr val="20F3F4"/>
                </a:solidFill>
                <a:latin typeface="Calibri"/>
                <a:cs typeface="Calibri"/>
              </a:rPr>
              <a:t> </a:t>
            </a:r>
            <a:r>
              <a:rPr sz="2000" b="1" dirty="0">
                <a:solidFill>
                  <a:srgbClr val="20F3F4"/>
                </a:solidFill>
                <a:latin typeface="Calibri"/>
                <a:cs typeface="Calibri"/>
              </a:rPr>
              <a:t>M</a:t>
            </a:r>
            <a:endParaRPr sz="2000">
              <a:solidFill>
                <a:prstClr val="black"/>
              </a:solidFill>
              <a:latin typeface="Calibri"/>
              <a:cs typeface="Calibri"/>
            </a:endParaRPr>
          </a:p>
        </p:txBody>
      </p:sp>
      <p:sp>
        <p:nvSpPr>
          <p:cNvPr id="7" name="object 7"/>
          <p:cNvSpPr/>
          <p:nvPr/>
        </p:nvSpPr>
        <p:spPr>
          <a:xfrm>
            <a:off x="1524000" y="6066640"/>
            <a:ext cx="9144000" cy="446459"/>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8" name="object 8"/>
          <p:cNvSpPr txBox="1">
            <a:spLocks noGrp="1"/>
          </p:cNvSpPr>
          <p:nvPr>
            <p:ph type="title"/>
          </p:nvPr>
        </p:nvSpPr>
        <p:spPr>
          <a:xfrm>
            <a:off x="3062859" y="142979"/>
            <a:ext cx="6064885" cy="452120"/>
          </a:xfrm>
          <a:prstGeom prst="rect">
            <a:avLst/>
          </a:prstGeom>
        </p:spPr>
        <p:txBody>
          <a:bodyPr vert="horz" wrap="square" lIns="0" tIns="12700" rIns="0" bIns="0" rtlCol="0">
            <a:spAutoFit/>
          </a:bodyPr>
          <a:lstStyle/>
          <a:p>
            <a:pPr marL="12700">
              <a:spcBef>
                <a:spcPts val="100"/>
              </a:spcBef>
            </a:pPr>
            <a:r>
              <a:rPr spc="-5" dirty="0"/>
              <a:t>Abundances at Source: </a:t>
            </a:r>
            <a:r>
              <a:rPr dirty="0"/>
              <a:t>AMS </a:t>
            </a:r>
            <a:r>
              <a:rPr spc="-5" dirty="0"/>
              <a:t>Nitrogen</a:t>
            </a:r>
            <a:r>
              <a:rPr spc="-70" dirty="0"/>
              <a:t> </a:t>
            </a:r>
            <a:r>
              <a:rPr spc="-5" dirty="0"/>
              <a:t>Flux</a:t>
            </a:r>
          </a:p>
        </p:txBody>
      </p:sp>
      <p:sp>
        <p:nvSpPr>
          <p:cNvPr id="9" name="object 9"/>
          <p:cNvSpPr txBox="1"/>
          <p:nvPr/>
        </p:nvSpPr>
        <p:spPr>
          <a:xfrm>
            <a:off x="1792828" y="6460986"/>
            <a:ext cx="8607425" cy="269240"/>
          </a:xfrm>
          <a:prstGeom prst="rect">
            <a:avLst/>
          </a:prstGeom>
        </p:spPr>
        <p:txBody>
          <a:bodyPr vert="horz" wrap="square" lIns="0" tIns="12700" rIns="0" bIns="0" rtlCol="0">
            <a:spAutoFit/>
          </a:bodyPr>
          <a:lstStyle/>
          <a:p>
            <a:pPr marL="12700">
              <a:spcBef>
                <a:spcPts val="100"/>
              </a:spcBef>
            </a:pPr>
            <a:r>
              <a:rPr sz="1600" spc="-5" dirty="0">
                <a:solidFill>
                  <a:srgbClr val="FFFFFF"/>
                </a:solidFill>
                <a:latin typeface="Calibri"/>
                <a:cs typeface="Calibri"/>
              </a:rPr>
              <a:t>Also </a:t>
            </a:r>
            <a:r>
              <a:rPr sz="1600" spc="-10" dirty="0">
                <a:solidFill>
                  <a:srgbClr val="FFFFFF"/>
                </a:solidFill>
                <a:latin typeface="Calibri"/>
                <a:cs typeface="Calibri"/>
              </a:rPr>
              <a:t>tested </a:t>
            </a:r>
            <a:r>
              <a:rPr sz="1600" dirty="0">
                <a:solidFill>
                  <a:srgbClr val="FFFFFF"/>
                </a:solidFill>
                <a:latin typeface="Calibri"/>
                <a:cs typeface="Calibri"/>
              </a:rPr>
              <a:t>with C </a:t>
            </a:r>
            <a:r>
              <a:rPr sz="1600" spc="-5" dirty="0">
                <a:solidFill>
                  <a:srgbClr val="FFFFFF"/>
                </a:solidFill>
                <a:latin typeface="Calibri"/>
                <a:cs typeface="Calibri"/>
              </a:rPr>
              <a:t>flux, </a:t>
            </a:r>
            <a:r>
              <a:rPr sz="1600" spc="-10" dirty="0">
                <a:solidFill>
                  <a:srgbClr val="FFFFFF"/>
                </a:solidFill>
                <a:latin typeface="Calibri"/>
                <a:cs typeface="Calibri"/>
              </a:rPr>
              <a:t>revealing </a:t>
            </a:r>
            <a:r>
              <a:rPr sz="1600" dirty="0">
                <a:solidFill>
                  <a:srgbClr val="FFFFFF"/>
                </a:solidFill>
                <a:latin typeface="Calibri"/>
                <a:cs typeface="Calibri"/>
              </a:rPr>
              <a:t>a </a:t>
            </a:r>
            <a:r>
              <a:rPr sz="1600" spc="-5" dirty="0">
                <a:solidFill>
                  <a:srgbClr val="FFFFFF"/>
                </a:solidFill>
                <a:latin typeface="Calibri"/>
                <a:cs typeface="Calibri"/>
              </a:rPr>
              <a:t>secondary component </a:t>
            </a:r>
            <a:r>
              <a:rPr sz="1600" dirty="0">
                <a:solidFill>
                  <a:srgbClr val="FFFFFF"/>
                </a:solidFill>
                <a:latin typeface="Calibri"/>
                <a:cs typeface="Calibri"/>
              </a:rPr>
              <a:t>of </a:t>
            </a:r>
            <a:r>
              <a:rPr sz="1600" spc="-5" dirty="0">
                <a:solidFill>
                  <a:srgbClr val="FFFFFF"/>
                </a:solidFill>
                <a:latin typeface="Calibri"/>
                <a:cs typeface="Calibri"/>
              </a:rPr>
              <a:t>about </a:t>
            </a:r>
            <a:r>
              <a:rPr sz="1600" dirty="0">
                <a:solidFill>
                  <a:srgbClr val="FFFFFF"/>
                </a:solidFill>
                <a:latin typeface="Calibri"/>
                <a:cs typeface="Calibri"/>
              </a:rPr>
              <a:t>20% </a:t>
            </a:r>
            <a:r>
              <a:rPr sz="1600" spc="-10" dirty="0">
                <a:solidFill>
                  <a:srgbClr val="FFFFFF"/>
                </a:solidFill>
                <a:latin typeface="Calibri"/>
                <a:cs typeface="Calibri"/>
              </a:rPr>
              <a:t>at </a:t>
            </a:r>
            <a:r>
              <a:rPr sz="1600" dirty="0">
                <a:solidFill>
                  <a:srgbClr val="FFFFFF"/>
                </a:solidFill>
                <a:latin typeface="Calibri"/>
                <a:cs typeface="Calibri"/>
              </a:rPr>
              <a:t>4 </a:t>
            </a:r>
            <a:r>
              <a:rPr sz="1600" spc="-5" dirty="0">
                <a:solidFill>
                  <a:srgbClr val="FFFFFF"/>
                </a:solidFill>
                <a:latin typeface="Calibri"/>
                <a:cs typeface="Calibri"/>
              </a:rPr>
              <a:t>GV and less than </a:t>
            </a:r>
            <a:r>
              <a:rPr sz="1600" dirty="0">
                <a:solidFill>
                  <a:srgbClr val="FFFFFF"/>
                </a:solidFill>
                <a:latin typeface="Calibri"/>
                <a:cs typeface="Calibri"/>
              </a:rPr>
              <a:t>5% </a:t>
            </a:r>
            <a:r>
              <a:rPr sz="1600" spc="-10" dirty="0">
                <a:solidFill>
                  <a:srgbClr val="FFFFFF"/>
                </a:solidFill>
                <a:latin typeface="Calibri"/>
                <a:cs typeface="Calibri"/>
              </a:rPr>
              <a:t>at </a:t>
            </a:r>
            <a:r>
              <a:rPr sz="1600" dirty="0">
                <a:solidFill>
                  <a:srgbClr val="FFFFFF"/>
                </a:solidFill>
                <a:latin typeface="Calibri"/>
                <a:cs typeface="Calibri"/>
              </a:rPr>
              <a:t>2</a:t>
            </a:r>
            <a:r>
              <a:rPr sz="1600" spc="90" dirty="0">
                <a:solidFill>
                  <a:srgbClr val="FFFFFF"/>
                </a:solidFill>
                <a:latin typeface="Calibri"/>
                <a:cs typeface="Calibri"/>
              </a:rPr>
              <a:t> </a:t>
            </a:r>
            <a:r>
              <a:rPr sz="1600" spc="-55" dirty="0">
                <a:solidFill>
                  <a:srgbClr val="FFFFFF"/>
                </a:solidFill>
                <a:latin typeface="Calibri"/>
                <a:cs typeface="Calibri"/>
              </a:rPr>
              <a:t>TV.</a:t>
            </a:r>
            <a:endParaRPr sz="1600">
              <a:solidFill>
                <a:prstClr val="black"/>
              </a:solidFill>
              <a:latin typeface="Calibri"/>
              <a:cs typeface="Calibri"/>
            </a:endParaRPr>
          </a:p>
        </p:txBody>
      </p:sp>
      <p:sp>
        <p:nvSpPr>
          <p:cNvPr id="10" name="object 10"/>
          <p:cNvSpPr txBox="1"/>
          <p:nvPr/>
        </p:nvSpPr>
        <p:spPr>
          <a:xfrm>
            <a:off x="10263299" y="118905"/>
            <a:ext cx="231775" cy="269240"/>
          </a:xfrm>
          <a:prstGeom prst="rect">
            <a:avLst/>
          </a:prstGeom>
        </p:spPr>
        <p:txBody>
          <a:bodyPr vert="horz" wrap="square" lIns="0" tIns="12700" rIns="0" bIns="0" rtlCol="0">
            <a:spAutoFit/>
          </a:bodyPr>
          <a:lstStyle/>
          <a:p>
            <a:pPr marL="12700">
              <a:spcBef>
                <a:spcPts val="100"/>
              </a:spcBef>
            </a:pPr>
            <a:r>
              <a:rPr sz="1600" dirty="0">
                <a:solidFill>
                  <a:srgbClr val="FFFFFF"/>
                </a:solidFill>
                <a:latin typeface="Calibri"/>
                <a:cs typeface="Calibri"/>
              </a:rPr>
              <a:t>41</a:t>
            </a:r>
            <a:endParaRPr sz="1600">
              <a:solidFill>
                <a:prstClr val="black"/>
              </a:solidFill>
              <a:latin typeface="Calibri"/>
              <a:cs typeface="Calibri"/>
            </a:endParaRPr>
          </a:p>
        </p:txBody>
      </p:sp>
      <p:sp>
        <p:nvSpPr>
          <p:cNvPr id="11" name="Rettangolo 10"/>
          <p:cNvSpPr/>
          <p:nvPr/>
        </p:nvSpPr>
        <p:spPr>
          <a:xfrm>
            <a:off x="718972" y="5664847"/>
            <a:ext cx="899157" cy="369332"/>
          </a:xfrm>
          <a:prstGeom prst="rect">
            <a:avLst/>
          </a:prstGeom>
        </p:spPr>
        <p:txBody>
          <a:bodyPr wrap="none">
            <a:spAutoFit/>
          </a:bodyPr>
          <a:lstStyle/>
          <a:p>
            <a:pPr lvl="0"/>
            <a:r>
              <a:rPr lang="en-US" dirty="0">
                <a:solidFill>
                  <a:srgbClr val="FF0000"/>
                </a:solidFill>
              </a:rPr>
              <a:t>A. Oliva</a:t>
            </a:r>
          </a:p>
        </p:txBody>
      </p:sp>
    </p:spTree>
    <p:extLst>
      <p:ext uri="{BB962C8B-B14F-4D97-AF65-F5344CB8AC3E}">
        <p14:creationId xmlns:p14="http://schemas.microsoft.com/office/powerpoint/2010/main" val="36743255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2022241" y="331561"/>
            <a:ext cx="8187840" cy="920160"/>
          </a:xfrm>
          <a:ln/>
        </p:spPr>
        <p:txBody>
          <a:bodyPr>
            <a:normAutofit/>
          </a:bodyPr>
          <a:lstStyle/>
          <a:p>
            <a:pP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Lst>
            </a:pPr>
            <a:r>
              <a:rPr lang="en-US" altLang="it-IT" dirty="0" smtClean="0">
                <a:solidFill>
                  <a:srgbClr val="0070C0"/>
                </a:solidFill>
              </a:rPr>
              <a:t>Boron </a:t>
            </a:r>
            <a:r>
              <a:rPr lang="en-US" altLang="it-IT" dirty="0">
                <a:solidFill>
                  <a:srgbClr val="0070C0"/>
                </a:solidFill>
              </a:rPr>
              <a:t>and C</a:t>
            </a:r>
            <a:r>
              <a:rPr lang="en-US" altLang="it-IT" dirty="0" smtClean="0">
                <a:solidFill>
                  <a:srgbClr val="0070C0"/>
                </a:solidFill>
              </a:rPr>
              <a:t>arbon fluxes</a:t>
            </a:r>
            <a:endParaRPr lang="en-US" altLang="it-IT" dirty="0">
              <a:solidFill>
                <a:srgbClr val="0070C0"/>
              </a:solidFill>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6000" y="1885505"/>
            <a:ext cx="6206077" cy="356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Text Box 4"/>
          <p:cNvSpPr txBox="1">
            <a:spLocks noChangeArrowheads="1"/>
          </p:cNvSpPr>
          <p:nvPr/>
        </p:nvSpPr>
        <p:spPr bwMode="auto">
          <a:xfrm>
            <a:off x="3909600" y="5839336"/>
            <a:ext cx="3797485" cy="400471"/>
          </a:xfrm>
          <a:prstGeom prst="rect">
            <a:avLst/>
          </a:prstGeom>
          <a:solidFill>
            <a:srgbClr val="FFFF66"/>
          </a:solidFill>
          <a:ln>
            <a:noFill/>
          </a:ln>
          <a:effectLst/>
          <a:extLst/>
        </p:spPr>
        <p:txBody>
          <a:bodyPr lIns="81638" tIns="40819" rIns="81638" bIns="40819"/>
          <a:lstStyle>
            <a:lvl1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ea typeface="DejaVu Sans" panose="020B0604020202020204" charset="0"/>
                <a:cs typeface="DejaVu Sans" panose="020B0604020202020204" charset="0"/>
              </a:defRPr>
            </a:lvl1pPr>
            <a:lvl2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ea typeface="DejaVu Sans" panose="020B0604020202020204" charset="0"/>
                <a:cs typeface="DejaVu Sans" panose="020B0604020202020204" charset="0"/>
              </a:defRPr>
            </a:lvl2pPr>
            <a:lvl3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ea typeface="DejaVu Sans" panose="020B0604020202020204" charset="0"/>
                <a:cs typeface="DejaVu Sans" panose="020B0604020202020204" charset="0"/>
              </a:defRPr>
            </a:lvl3pPr>
            <a:lvl4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ea typeface="DejaVu Sans" panose="020B0604020202020204" charset="0"/>
                <a:cs typeface="DejaVu Sans" panose="020B0604020202020204" charset="0"/>
              </a:defRPr>
            </a:lvl4pPr>
            <a:lvl5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ea typeface="DejaVu Sans" panose="020B0604020202020204" charset="0"/>
                <a:cs typeface="DejaVu Sans" panose="020B0604020202020204"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ea typeface="DejaVu Sans" panose="020B0604020202020204" charset="0"/>
                <a:cs typeface="DejaVu Sans" panose="020B0604020202020204"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ea typeface="DejaVu Sans" panose="020B0604020202020204" charset="0"/>
                <a:cs typeface="DejaVu Sans" panose="020B0604020202020204"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ea typeface="DejaVu Sans" panose="020B0604020202020204" charset="0"/>
                <a:cs typeface="DejaVu Sans" panose="020B0604020202020204"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ea typeface="DejaVu Sans" panose="020B0604020202020204" charset="0"/>
                <a:cs typeface="DejaVu Sans" panose="020B0604020202020204" charset="0"/>
              </a:defRPr>
            </a:lvl9pPr>
          </a:lstStyle>
          <a:p>
            <a:pPr marL="0" marR="0" lvl="0" indent="0" algn="l" defTabSz="449263" rtl="0" eaLnBrk="0" fontAlgn="base" latinLnBrk="0" hangingPunct="0">
              <a:lnSpc>
                <a:spcPct val="116000"/>
              </a:lnSpc>
              <a:spcBef>
                <a:spcPct val="0"/>
              </a:spcBef>
              <a:spcAft>
                <a:spcPct val="0"/>
              </a:spcAft>
              <a:buClr>
                <a:srgbClr val="000000"/>
              </a:buClr>
              <a:buSzPct val="100000"/>
              <a:buFontTx/>
              <a:buNone/>
              <a:tabLst>
                <a:tab pos="457200" algn="l"/>
                <a:tab pos="914400" algn="l"/>
                <a:tab pos="1371600" algn="l"/>
                <a:tab pos="1828800" algn="l"/>
                <a:tab pos="2286000" algn="l"/>
                <a:tab pos="2743200" algn="l"/>
                <a:tab pos="3200400" algn="l"/>
              </a:tabLst>
              <a:defRPr/>
            </a:pPr>
            <a:r>
              <a:rPr kumimoji="0" lang="en-US" altLang="it-IT" sz="1800" b="0" i="0" u="none" strike="noStrike" kern="1200" cap="none" spc="0" normalizeH="0" baseline="0" noProof="0" dirty="0" smtClean="0">
                <a:ln>
                  <a:noFill/>
                </a:ln>
                <a:solidFill>
                  <a:srgbClr val="FF0000"/>
                </a:solidFill>
                <a:effectLst/>
                <a:uLnTx/>
                <a:uFillTx/>
                <a:latin typeface="Comic Sans MS" panose="030F0702030302020204" pitchFamily="66" charset="0"/>
                <a:cs typeface="Times New Roman" panose="02020603050405020304" pitchFamily="18" charset="0"/>
              </a:rPr>
              <a:t>PAMELA Coll., </a:t>
            </a:r>
            <a:r>
              <a:rPr kumimoji="0" lang="en-US" altLang="it-IT" sz="1800" b="0" i="0" u="none" strike="noStrike" kern="1200" cap="none" spc="0" normalizeH="0" baseline="0" noProof="0" dirty="0" err="1">
                <a:ln>
                  <a:noFill/>
                </a:ln>
                <a:solidFill>
                  <a:srgbClr val="FF0000"/>
                </a:solidFill>
                <a:effectLst/>
                <a:uLnTx/>
                <a:uFillTx/>
                <a:latin typeface="Comic Sans MS" panose="030F0702030302020204" pitchFamily="66" charset="0"/>
                <a:cs typeface="Times New Roman" panose="02020603050405020304" pitchFamily="18" charset="0"/>
              </a:rPr>
              <a:t>ApJ</a:t>
            </a:r>
            <a:r>
              <a:rPr kumimoji="0" lang="en-US" altLang="it-IT" sz="1800" b="0" i="0" u="none" strike="noStrike" kern="1200" cap="none" spc="0" normalizeH="0" baseline="0" noProof="0" dirty="0">
                <a:ln>
                  <a:noFill/>
                </a:ln>
                <a:solidFill>
                  <a:srgbClr val="FF0000"/>
                </a:solidFill>
                <a:effectLst/>
                <a:uLnTx/>
                <a:uFillTx/>
                <a:latin typeface="Comic Sans MS" panose="030F0702030302020204" pitchFamily="66" charset="0"/>
                <a:cs typeface="Times New Roman" panose="02020603050405020304" pitchFamily="18" charset="0"/>
              </a:rPr>
              <a:t> 791 (2014), 93</a:t>
            </a:r>
          </a:p>
        </p:txBody>
      </p:sp>
    </p:spTree>
    <p:extLst>
      <p:ext uri="{BB962C8B-B14F-4D97-AF65-F5344CB8AC3E}">
        <p14:creationId xmlns:p14="http://schemas.microsoft.com/office/powerpoint/2010/main" val="2124459820"/>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solidFill>
                  <a:srgbClr val="0070C0"/>
                </a:solidFill>
              </a:rPr>
              <a:t>Boron to Carbon ratio</a:t>
            </a:r>
          </a:p>
        </p:txBody>
      </p:sp>
      <p:pic>
        <p:nvPicPr>
          <p:cNvPr id="4" name="Segnaposto contenuto 3"/>
          <p:cNvPicPr>
            <a:picLocks noGrp="1" noChangeAspect="1"/>
          </p:cNvPicPr>
          <p:nvPr>
            <p:ph idx="1"/>
          </p:nvPr>
        </p:nvPicPr>
        <p:blipFill>
          <a:blip r:embed="rId2"/>
          <a:stretch>
            <a:fillRect/>
          </a:stretch>
        </p:blipFill>
        <p:spPr>
          <a:xfrm>
            <a:off x="1173389" y="1834042"/>
            <a:ext cx="9489367" cy="4680000"/>
          </a:xfrm>
          <a:prstGeom prst="rect">
            <a:avLst/>
          </a:prstGeom>
        </p:spPr>
      </p:pic>
    </p:spTree>
    <p:extLst>
      <p:ext uri="{BB962C8B-B14F-4D97-AF65-F5344CB8AC3E}">
        <p14:creationId xmlns:p14="http://schemas.microsoft.com/office/powerpoint/2010/main" val="15652267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High Energy Antiprotons</a:t>
            </a:r>
            <a:endParaRPr lang="en-US" dirty="0"/>
          </a:p>
        </p:txBody>
      </p:sp>
      <p:pic>
        <p:nvPicPr>
          <p:cNvPr id="5" name="Picture 4"/>
          <p:cNvPicPr>
            <a:picLocks noChangeAspect="1"/>
          </p:cNvPicPr>
          <p:nvPr/>
        </p:nvPicPr>
        <p:blipFill>
          <a:blip r:embed="rId2"/>
          <a:stretch>
            <a:fillRect/>
          </a:stretch>
        </p:blipFill>
        <p:spPr>
          <a:xfrm>
            <a:off x="1818715" y="1474574"/>
            <a:ext cx="8440741" cy="3700400"/>
          </a:xfrm>
          <a:prstGeom prst="rect">
            <a:avLst/>
          </a:prstGeom>
        </p:spPr>
      </p:pic>
      <p:sp>
        <p:nvSpPr>
          <p:cNvPr id="6" name="TextBox 5"/>
          <p:cNvSpPr txBox="1"/>
          <p:nvPr/>
        </p:nvSpPr>
        <p:spPr>
          <a:xfrm>
            <a:off x="2490019" y="5577841"/>
            <a:ext cx="325121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Giesen</a:t>
            </a:r>
            <a:r>
              <a:rPr kumimoji="0" lang="en-US" sz="1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et al., </a:t>
            </a:r>
            <a:r>
              <a:rPr kumimoji="0" lang="en-US" sz="14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Evoli</a:t>
            </a:r>
            <a:r>
              <a:rPr kumimoji="0" lang="en-US" sz="1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et al., </a:t>
            </a:r>
            <a:r>
              <a:rPr kumimoji="0" lang="en-US" sz="1400" b="0"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Kappl</a:t>
            </a:r>
            <a:r>
              <a:rPr kumimoji="0" lang="en-US" sz="1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et al. </a:t>
            </a:r>
          </a:p>
        </p:txBody>
      </p:sp>
      <p:sp>
        <p:nvSpPr>
          <p:cNvPr id="7" name="TextBox 6"/>
          <p:cNvSpPr txBox="1"/>
          <p:nvPr/>
        </p:nvSpPr>
        <p:spPr>
          <a:xfrm>
            <a:off x="6678560" y="5577841"/>
            <a:ext cx="3706464"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M. Winkler, JCAP 1702 (2017) no.02, 048</a:t>
            </a:r>
          </a:p>
        </p:txBody>
      </p:sp>
    </p:spTree>
    <p:extLst>
      <p:ext uri="{BB962C8B-B14F-4D97-AF65-F5344CB8AC3E}">
        <p14:creationId xmlns:p14="http://schemas.microsoft.com/office/powerpoint/2010/main" val="992659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dirty="0"/>
          </a:p>
        </p:txBody>
      </p:sp>
      <p:pic>
        <p:nvPicPr>
          <p:cNvPr id="3" name="Immagine 2"/>
          <p:cNvPicPr>
            <a:picLocks noChangeAspect="1"/>
          </p:cNvPicPr>
          <p:nvPr/>
        </p:nvPicPr>
        <p:blipFill>
          <a:blip r:embed="rId2"/>
          <a:stretch>
            <a:fillRect/>
          </a:stretch>
        </p:blipFill>
        <p:spPr>
          <a:xfrm>
            <a:off x="745499" y="296812"/>
            <a:ext cx="10701001" cy="6264376"/>
          </a:xfrm>
          <a:prstGeom prst="rect">
            <a:avLst/>
          </a:prstGeom>
        </p:spPr>
      </p:pic>
      <p:sp>
        <p:nvSpPr>
          <p:cNvPr id="4" name="Rettangolo 3"/>
          <p:cNvSpPr/>
          <p:nvPr/>
        </p:nvSpPr>
        <p:spPr>
          <a:xfrm>
            <a:off x="10528300" y="698500"/>
            <a:ext cx="918200" cy="719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9924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8168" y="1047021"/>
            <a:ext cx="8919235" cy="3936047"/>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6524680" y="5156310"/>
            <a:ext cx="3785235" cy="1002030"/>
          </a:xfrm>
          <a:prstGeom prst="rect">
            <a:avLst/>
          </a:prstGeom>
        </p:spPr>
        <p:txBody>
          <a:bodyPr vert="horz" wrap="square" lIns="0" tIns="12065" rIns="0" bIns="0" rtlCol="0">
            <a:spAutoFit/>
          </a:bodyPr>
          <a:lstStyle/>
          <a:p>
            <a:pPr marL="12700" marR="5080">
              <a:lnSpc>
                <a:spcPct val="100099"/>
              </a:lnSpc>
              <a:spcBef>
                <a:spcPts val="95"/>
              </a:spcBef>
            </a:pPr>
            <a:r>
              <a:rPr sz="1600" spc="-5" dirty="0">
                <a:solidFill>
                  <a:srgbClr val="FFFFFF"/>
                </a:solidFill>
                <a:latin typeface="Calibri"/>
                <a:cs typeface="Calibri"/>
              </a:rPr>
              <a:t>If the </a:t>
            </a:r>
            <a:r>
              <a:rPr sz="1600" spc="-10" dirty="0">
                <a:solidFill>
                  <a:srgbClr val="FFFFFF"/>
                </a:solidFill>
                <a:latin typeface="Calibri"/>
                <a:cs typeface="Calibri"/>
              </a:rPr>
              <a:t>hardening </a:t>
            </a:r>
            <a:r>
              <a:rPr sz="1600" spc="-5" dirty="0">
                <a:solidFill>
                  <a:srgbClr val="FFFFFF"/>
                </a:solidFill>
                <a:latin typeface="Calibri"/>
                <a:cs typeface="Calibri"/>
              </a:rPr>
              <a:t>is </a:t>
            </a:r>
            <a:r>
              <a:rPr sz="1600" spc="-10" dirty="0">
                <a:solidFill>
                  <a:srgbClr val="FFFFFF"/>
                </a:solidFill>
                <a:latin typeface="Calibri"/>
                <a:cs typeface="Calibri"/>
              </a:rPr>
              <a:t>related to </a:t>
            </a:r>
            <a:r>
              <a:rPr sz="1600" b="1" spc="-10" dirty="0">
                <a:solidFill>
                  <a:srgbClr val="FFFF00"/>
                </a:solidFill>
                <a:latin typeface="Calibri"/>
                <a:cs typeface="Calibri"/>
              </a:rPr>
              <a:t>propagation  </a:t>
            </a:r>
            <a:r>
              <a:rPr sz="1600" b="1" spc="-5" dirty="0">
                <a:solidFill>
                  <a:srgbClr val="FFFF00"/>
                </a:solidFill>
                <a:latin typeface="Calibri"/>
                <a:cs typeface="Calibri"/>
              </a:rPr>
              <a:t>properties </a:t>
            </a:r>
            <a:r>
              <a:rPr sz="1600" spc="-5" dirty="0">
                <a:solidFill>
                  <a:srgbClr val="FFFFFF"/>
                </a:solidFill>
                <a:latin typeface="Calibri"/>
                <a:cs typeface="Calibri"/>
              </a:rPr>
              <a:t>in the </a:t>
            </a:r>
            <a:r>
              <a:rPr sz="1600" spc="-10" dirty="0">
                <a:solidFill>
                  <a:srgbClr val="FFFFFF"/>
                </a:solidFill>
                <a:latin typeface="Calibri"/>
                <a:cs typeface="Calibri"/>
              </a:rPr>
              <a:t>Galaxy </a:t>
            </a:r>
            <a:r>
              <a:rPr sz="1600" spc="-5" dirty="0">
                <a:solidFill>
                  <a:srgbClr val="FFFFFF"/>
                </a:solidFill>
                <a:latin typeface="Calibri"/>
                <a:cs typeface="Calibri"/>
              </a:rPr>
              <a:t>then </a:t>
            </a:r>
            <a:r>
              <a:rPr sz="1600" dirty="0">
                <a:solidFill>
                  <a:srgbClr val="FFFFFF"/>
                </a:solidFill>
                <a:latin typeface="Calibri"/>
                <a:cs typeface="Calibri"/>
              </a:rPr>
              <a:t>a </a:t>
            </a:r>
            <a:r>
              <a:rPr sz="1600" b="1" spc="-10" dirty="0">
                <a:solidFill>
                  <a:srgbClr val="FFFF00"/>
                </a:solidFill>
                <a:latin typeface="Calibri"/>
                <a:cs typeface="Calibri"/>
              </a:rPr>
              <a:t>stronger  </a:t>
            </a:r>
            <a:r>
              <a:rPr sz="1600" b="1" spc="-5" dirty="0">
                <a:solidFill>
                  <a:srgbClr val="FFFF00"/>
                </a:solidFill>
                <a:latin typeface="Calibri"/>
                <a:cs typeface="Calibri"/>
              </a:rPr>
              <a:t>hardening </a:t>
            </a:r>
            <a:r>
              <a:rPr sz="1600" spc="-5" dirty="0">
                <a:solidFill>
                  <a:srgbClr val="FFFFFF"/>
                </a:solidFill>
                <a:latin typeface="Calibri"/>
                <a:cs typeface="Calibri"/>
              </a:rPr>
              <a:t>is </a:t>
            </a:r>
            <a:r>
              <a:rPr sz="1600" spc="-10" dirty="0">
                <a:solidFill>
                  <a:srgbClr val="FFFFFF"/>
                </a:solidFill>
                <a:latin typeface="Calibri"/>
                <a:cs typeface="Calibri"/>
              </a:rPr>
              <a:t>expected for </a:t>
            </a:r>
            <a:r>
              <a:rPr sz="1600" spc="-5" dirty="0">
                <a:solidFill>
                  <a:srgbClr val="FFFFFF"/>
                </a:solidFill>
                <a:latin typeface="Calibri"/>
                <a:cs typeface="Calibri"/>
              </a:rPr>
              <a:t>the </a:t>
            </a:r>
            <a:r>
              <a:rPr sz="1600" b="1" spc="-5" dirty="0">
                <a:solidFill>
                  <a:srgbClr val="FFFFFF"/>
                </a:solidFill>
                <a:latin typeface="Calibri"/>
                <a:cs typeface="Calibri"/>
              </a:rPr>
              <a:t>secondary </a:t>
            </a:r>
            <a:r>
              <a:rPr sz="1600" dirty="0">
                <a:solidFill>
                  <a:srgbClr val="FFFFFF"/>
                </a:solidFill>
                <a:latin typeface="Calibri"/>
                <a:cs typeface="Calibri"/>
              </a:rPr>
              <a:t>with  </a:t>
            </a:r>
            <a:r>
              <a:rPr sz="1600" spc="-5" dirty="0">
                <a:solidFill>
                  <a:srgbClr val="FFFFFF"/>
                </a:solidFill>
                <a:latin typeface="Calibri"/>
                <a:cs typeface="Calibri"/>
              </a:rPr>
              <a:t>respect </a:t>
            </a:r>
            <a:r>
              <a:rPr sz="1600" spc="-10" dirty="0">
                <a:solidFill>
                  <a:srgbClr val="FFFFFF"/>
                </a:solidFill>
                <a:latin typeface="Calibri"/>
                <a:cs typeface="Calibri"/>
              </a:rPr>
              <a:t>to </a:t>
            </a:r>
            <a:r>
              <a:rPr sz="1600" spc="-5" dirty="0">
                <a:solidFill>
                  <a:srgbClr val="FFFFFF"/>
                </a:solidFill>
                <a:latin typeface="Calibri"/>
                <a:cs typeface="Calibri"/>
              </a:rPr>
              <a:t>the </a:t>
            </a:r>
            <a:r>
              <a:rPr sz="1600" b="1" spc="-5" dirty="0">
                <a:solidFill>
                  <a:srgbClr val="FFFFFF"/>
                </a:solidFill>
                <a:latin typeface="Calibri"/>
                <a:cs typeface="Calibri"/>
              </a:rPr>
              <a:t>primary </a:t>
            </a:r>
            <a:r>
              <a:rPr sz="1600" spc="-5" dirty="0">
                <a:solidFill>
                  <a:srgbClr val="FFFFFF"/>
                </a:solidFill>
                <a:latin typeface="Calibri"/>
                <a:cs typeface="Calibri"/>
              </a:rPr>
              <a:t>cosmic</a:t>
            </a:r>
            <a:r>
              <a:rPr sz="1600" spc="20" dirty="0">
                <a:solidFill>
                  <a:srgbClr val="FFFFFF"/>
                </a:solidFill>
                <a:latin typeface="Calibri"/>
                <a:cs typeface="Calibri"/>
              </a:rPr>
              <a:t> </a:t>
            </a:r>
            <a:r>
              <a:rPr sz="1600" spc="-20" dirty="0">
                <a:solidFill>
                  <a:srgbClr val="FFFFFF"/>
                </a:solidFill>
                <a:latin typeface="Calibri"/>
                <a:cs typeface="Calibri"/>
              </a:rPr>
              <a:t>rays.</a:t>
            </a:r>
            <a:endParaRPr sz="1600">
              <a:solidFill>
                <a:prstClr val="black"/>
              </a:solidFill>
              <a:latin typeface="Calibri"/>
              <a:cs typeface="Calibri"/>
            </a:endParaRPr>
          </a:p>
        </p:txBody>
      </p:sp>
      <p:sp>
        <p:nvSpPr>
          <p:cNvPr id="4" name="object 4"/>
          <p:cNvSpPr txBox="1"/>
          <p:nvPr/>
        </p:nvSpPr>
        <p:spPr>
          <a:xfrm>
            <a:off x="2219902" y="5156310"/>
            <a:ext cx="3952240" cy="1002030"/>
          </a:xfrm>
          <a:prstGeom prst="rect">
            <a:avLst/>
          </a:prstGeom>
        </p:spPr>
        <p:txBody>
          <a:bodyPr vert="horz" wrap="square" lIns="0" tIns="12065" rIns="0" bIns="0" rtlCol="0">
            <a:spAutoFit/>
          </a:bodyPr>
          <a:lstStyle/>
          <a:p>
            <a:pPr marL="12700" marR="5080">
              <a:lnSpc>
                <a:spcPct val="100099"/>
              </a:lnSpc>
              <a:spcBef>
                <a:spcPts val="95"/>
              </a:spcBef>
            </a:pPr>
            <a:r>
              <a:rPr sz="1600" spc="-5" dirty="0">
                <a:solidFill>
                  <a:srgbClr val="FFFFFF"/>
                </a:solidFill>
                <a:latin typeface="Calibri"/>
                <a:cs typeface="Calibri"/>
              </a:rPr>
              <a:t>If the </a:t>
            </a:r>
            <a:r>
              <a:rPr sz="1600" spc="-10" dirty="0">
                <a:solidFill>
                  <a:srgbClr val="FFFFFF"/>
                </a:solidFill>
                <a:latin typeface="Calibri"/>
                <a:cs typeface="Calibri"/>
              </a:rPr>
              <a:t>hardening </a:t>
            </a:r>
            <a:r>
              <a:rPr sz="1600" spc="-5" dirty="0">
                <a:solidFill>
                  <a:srgbClr val="FFFFFF"/>
                </a:solidFill>
                <a:latin typeface="Calibri"/>
                <a:cs typeface="Calibri"/>
              </a:rPr>
              <a:t>in </a:t>
            </a:r>
            <a:r>
              <a:rPr sz="1600" dirty="0">
                <a:solidFill>
                  <a:srgbClr val="FFFFFF"/>
                </a:solidFill>
                <a:latin typeface="Calibri"/>
                <a:cs typeface="Calibri"/>
              </a:rPr>
              <a:t>CRs </a:t>
            </a:r>
            <a:r>
              <a:rPr sz="1600" spc="-5" dirty="0">
                <a:solidFill>
                  <a:srgbClr val="FFFFFF"/>
                </a:solidFill>
                <a:latin typeface="Calibri"/>
                <a:cs typeface="Calibri"/>
              </a:rPr>
              <a:t>is </a:t>
            </a:r>
            <a:r>
              <a:rPr sz="1600" spc="-10" dirty="0">
                <a:solidFill>
                  <a:srgbClr val="FFFFFF"/>
                </a:solidFill>
                <a:latin typeface="Calibri"/>
                <a:cs typeface="Calibri"/>
              </a:rPr>
              <a:t>related to </a:t>
            </a:r>
            <a:r>
              <a:rPr sz="1600" spc="-5" dirty="0">
                <a:solidFill>
                  <a:srgbClr val="FFFFFF"/>
                </a:solidFill>
                <a:latin typeface="Calibri"/>
                <a:cs typeface="Calibri"/>
              </a:rPr>
              <a:t>the </a:t>
            </a:r>
            <a:r>
              <a:rPr sz="1600" b="1" spc="-10" dirty="0">
                <a:solidFill>
                  <a:srgbClr val="8EB4E3"/>
                </a:solidFill>
                <a:latin typeface="Calibri"/>
                <a:cs typeface="Calibri"/>
              </a:rPr>
              <a:t>injected  spectra </a:t>
            </a:r>
            <a:r>
              <a:rPr sz="1600" spc="-10" dirty="0">
                <a:solidFill>
                  <a:srgbClr val="FFFFFF"/>
                </a:solidFill>
                <a:latin typeface="Calibri"/>
                <a:cs typeface="Calibri"/>
              </a:rPr>
              <a:t>at </a:t>
            </a:r>
            <a:r>
              <a:rPr sz="1600" spc="-5" dirty="0">
                <a:solidFill>
                  <a:srgbClr val="FFFFFF"/>
                </a:solidFill>
                <a:latin typeface="Calibri"/>
                <a:cs typeface="Calibri"/>
              </a:rPr>
              <a:t>their source, then </a:t>
            </a:r>
            <a:r>
              <a:rPr sz="1600" b="1" spc="-10" dirty="0">
                <a:solidFill>
                  <a:srgbClr val="8EB4E3"/>
                </a:solidFill>
                <a:latin typeface="Calibri"/>
                <a:cs typeface="Calibri"/>
              </a:rPr>
              <a:t>similar </a:t>
            </a:r>
            <a:r>
              <a:rPr sz="1600" b="1" spc="-5" dirty="0">
                <a:solidFill>
                  <a:srgbClr val="8EB4E3"/>
                </a:solidFill>
                <a:latin typeface="Calibri"/>
                <a:cs typeface="Calibri"/>
              </a:rPr>
              <a:t>hardening  </a:t>
            </a:r>
            <a:r>
              <a:rPr sz="1600" spc="-5" dirty="0">
                <a:solidFill>
                  <a:srgbClr val="FFFFFF"/>
                </a:solidFill>
                <a:latin typeface="Calibri"/>
                <a:cs typeface="Calibri"/>
              </a:rPr>
              <a:t>is </a:t>
            </a:r>
            <a:r>
              <a:rPr sz="1600" spc="-10" dirty="0">
                <a:solidFill>
                  <a:srgbClr val="FFFFFF"/>
                </a:solidFill>
                <a:latin typeface="Calibri"/>
                <a:cs typeface="Calibri"/>
              </a:rPr>
              <a:t>expected </a:t>
            </a:r>
            <a:r>
              <a:rPr sz="1600" dirty="0">
                <a:solidFill>
                  <a:srgbClr val="FFFFFF"/>
                </a:solidFill>
                <a:latin typeface="Calibri"/>
                <a:cs typeface="Calibri"/>
              </a:rPr>
              <a:t>both </a:t>
            </a:r>
            <a:r>
              <a:rPr sz="1600" spc="-10" dirty="0">
                <a:solidFill>
                  <a:srgbClr val="FFFFFF"/>
                </a:solidFill>
                <a:latin typeface="Calibri"/>
                <a:cs typeface="Calibri"/>
              </a:rPr>
              <a:t>for </a:t>
            </a:r>
            <a:r>
              <a:rPr sz="1600" b="1" spc="-5" dirty="0">
                <a:solidFill>
                  <a:srgbClr val="FFFFFF"/>
                </a:solidFill>
                <a:latin typeface="Calibri"/>
                <a:cs typeface="Calibri"/>
              </a:rPr>
              <a:t>secondary </a:t>
            </a:r>
            <a:r>
              <a:rPr sz="1600" spc="-5" dirty="0">
                <a:solidFill>
                  <a:srgbClr val="FFFFFF"/>
                </a:solidFill>
                <a:latin typeface="Calibri"/>
                <a:cs typeface="Calibri"/>
              </a:rPr>
              <a:t>and </a:t>
            </a:r>
            <a:r>
              <a:rPr sz="1600" b="1" spc="-5" dirty="0">
                <a:solidFill>
                  <a:srgbClr val="FFFFFF"/>
                </a:solidFill>
                <a:latin typeface="Calibri"/>
                <a:cs typeface="Calibri"/>
              </a:rPr>
              <a:t>primary  </a:t>
            </a:r>
            <a:r>
              <a:rPr sz="1600" spc="-5" dirty="0">
                <a:solidFill>
                  <a:srgbClr val="FFFFFF"/>
                </a:solidFill>
                <a:latin typeface="Calibri"/>
                <a:cs typeface="Calibri"/>
              </a:rPr>
              <a:t>cosmic</a:t>
            </a:r>
            <a:r>
              <a:rPr sz="1600" spc="-10" dirty="0">
                <a:solidFill>
                  <a:srgbClr val="FFFFFF"/>
                </a:solidFill>
                <a:latin typeface="Calibri"/>
                <a:cs typeface="Calibri"/>
              </a:rPr>
              <a:t> </a:t>
            </a:r>
            <a:r>
              <a:rPr sz="1600" spc="-20" dirty="0">
                <a:solidFill>
                  <a:srgbClr val="FFFFFF"/>
                </a:solidFill>
                <a:latin typeface="Calibri"/>
                <a:cs typeface="Calibri"/>
              </a:rPr>
              <a:t>rays.</a:t>
            </a:r>
            <a:endParaRPr sz="1600">
              <a:solidFill>
                <a:prstClr val="black"/>
              </a:solidFill>
              <a:latin typeface="Calibri"/>
              <a:cs typeface="Calibri"/>
            </a:endParaRPr>
          </a:p>
        </p:txBody>
      </p:sp>
      <p:sp>
        <p:nvSpPr>
          <p:cNvPr id="5" name="object 5"/>
          <p:cNvSpPr txBox="1"/>
          <p:nvPr/>
        </p:nvSpPr>
        <p:spPr>
          <a:xfrm>
            <a:off x="9232571" y="948805"/>
            <a:ext cx="1052830" cy="228268"/>
          </a:xfrm>
          <a:prstGeom prst="rect">
            <a:avLst/>
          </a:prstGeom>
        </p:spPr>
        <p:txBody>
          <a:bodyPr vert="horz" wrap="square" lIns="0" tIns="12700" rIns="0" bIns="0" rtlCol="0">
            <a:spAutoFit/>
          </a:bodyPr>
          <a:lstStyle/>
          <a:p>
            <a:pPr marL="12700">
              <a:spcBef>
                <a:spcPts val="100"/>
              </a:spcBef>
            </a:pPr>
            <a:r>
              <a:rPr sz="1400" dirty="0">
                <a:solidFill>
                  <a:srgbClr val="FFFFFF"/>
                </a:solidFill>
                <a:latin typeface="Calibri"/>
                <a:cs typeface="Calibri"/>
              </a:rPr>
              <a:t>C. </a:t>
            </a:r>
            <a:r>
              <a:rPr sz="1400" spc="-10" dirty="0">
                <a:solidFill>
                  <a:srgbClr val="FFFFFF"/>
                </a:solidFill>
                <a:latin typeface="Calibri"/>
                <a:cs typeface="Calibri"/>
              </a:rPr>
              <a:t>Evoli</a:t>
            </a:r>
            <a:r>
              <a:rPr sz="1400" spc="-95" dirty="0">
                <a:solidFill>
                  <a:srgbClr val="FFFFFF"/>
                </a:solidFill>
                <a:latin typeface="Calibri"/>
                <a:cs typeface="Calibri"/>
              </a:rPr>
              <a:t> </a:t>
            </a:r>
            <a:r>
              <a:rPr sz="1400" dirty="0">
                <a:solidFill>
                  <a:srgbClr val="FFFFFF"/>
                </a:solidFill>
                <a:latin typeface="Calibri"/>
                <a:cs typeface="Calibri"/>
              </a:rPr>
              <a:t>(2019)</a:t>
            </a:r>
            <a:endParaRPr sz="1400">
              <a:solidFill>
                <a:prstClr val="black"/>
              </a:solidFill>
              <a:latin typeface="Calibri"/>
              <a:cs typeface="Calibri"/>
            </a:endParaRPr>
          </a:p>
        </p:txBody>
      </p:sp>
      <p:sp>
        <p:nvSpPr>
          <p:cNvPr id="6" name="object 6"/>
          <p:cNvSpPr txBox="1">
            <a:spLocks noGrp="1"/>
          </p:cNvSpPr>
          <p:nvPr>
            <p:ph type="title"/>
          </p:nvPr>
        </p:nvSpPr>
        <p:spPr>
          <a:xfrm>
            <a:off x="4334669" y="142979"/>
            <a:ext cx="3522345" cy="452120"/>
          </a:xfrm>
          <a:prstGeom prst="rect">
            <a:avLst/>
          </a:prstGeom>
        </p:spPr>
        <p:txBody>
          <a:bodyPr vert="horz" wrap="square" lIns="0" tIns="12700" rIns="0" bIns="0" rtlCol="0">
            <a:spAutoFit/>
          </a:bodyPr>
          <a:lstStyle/>
          <a:p>
            <a:pPr marL="12700">
              <a:spcBef>
                <a:spcPts val="100"/>
              </a:spcBef>
            </a:pPr>
            <a:r>
              <a:rPr spc="-5" dirty="0"/>
              <a:t>Cosmic Ray</a:t>
            </a:r>
            <a:r>
              <a:rPr spc="-60" dirty="0"/>
              <a:t> </a:t>
            </a:r>
            <a:r>
              <a:rPr spc="-5" dirty="0"/>
              <a:t>Propagation</a:t>
            </a:r>
          </a:p>
        </p:txBody>
      </p:sp>
      <p:sp>
        <p:nvSpPr>
          <p:cNvPr id="8" name="Rettangolo 7"/>
          <p:cNvSpPr/>
          <p:nvPr/>
        </p:nvSpPr>
        <p:spPr>
          <a:xfrm>
            <a:off x="468780" y="5789008"/>
            <a:ext cx="899157" cy="369332"/>
          </a:xfrm>
          <a:prstGeom prst="rect">
            <a:avLst/>
          </a:prstGeom>
        </p:spPr>
        <p:txBody>
          <a:bodyPr wrap="none">
            <a:spAutoFit/>
          </a:bodyPr>
          <a:lstStyle/>
          <a:p>
            <a:pPr lvl="0"/>
            <a:r>
              <a:rPr lang="en-US" dirty="0">
                <a:solidFill>
                  <a:srgbClr val="FF0000"/>
                </a:solidFill>
              </a:rPr>
              <a:t>A. Oliva</a:t>
            </a:r>
          </a:p>
        </p:txBody>
      </p:sp>
    </p:spTree>
    <p:extLst>
      <p:ext uri="{BB962C8B-B14F-4D97-AF65-F5344CB8AC3E}">
        <p14:creationId xmlns:p14="http://schemas.microsoft.com/office/powerpoint/2010/main" val="25241715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3810" name="Picture 2" descr="kn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861" y="185696"/>
            <a:ext cx="6862762"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3811" name="Text Box 3"/>
          <p:cNvSpPr txBox="1">
            <a:spLocks noChangeArrowheads="1"/>
          </p:cNvSpPr>
          <p:nvPr/>
        </p:nvSpPr>
        <p:spPr bwMode="auto">
          <a:xfrm>
            <a:off x="1900238" y="7794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449263">
              <a:spcBef>
                <a:spcPct val="20000"/>
              </a:spcBef>
              <a:buClr>
                <a:srgbClr val="FFCC00"/>
              </a:buClr>
              <a:buFont typeface="Wingdings" charset="2"/>
              <a:buChar char="§"/>
              <a:defRPr sz="3200">
                <a:solidFill>
                  <a:srgbClr val="FFFFFF"/>
                </a:solidFill>
                <a:latin typeface="Arial" charset="0"/>
              </a:defRPr>
            </a:lvl1pPr>
            <a:lvl2pPr marL="742950" indent="-285750" defTabSz="449263">
              <a:spcBef>
                <a:spcPct val="20000"/>
              </a:spcBef>
              <a:buChar char="–"/>
              <a:defRPr sz="2800">
                <a:solidFill>
                  <a:srgbClr val="FFFFFF"/>
                </a:solidFill>
                <a:latin typeface="Arial" charset="0"/>
              </a:defRPr>
            </a:lvl2pPr>
            <a:lvl3pPr marL="1143000" indent="-228600" defTabSz="449263">
              <a:spcBef>
                <a:spcPct val="20000"/>
              </a:spcBef>
              <a:buChar char="•"/>
              <a:defRPr sz="2400">
                <a:solidFill>
                  <a:srgbClr val="FFFFFF"/>
                </a:solidFill>
                <a:latin typeface="Arial" charset="0"/>
              </a:defRPr>
            </a:lvl3pPr>
            <a:lvl4pPr marL="1600200" indent="-228600" defTabSz="449263">
              <a:spcBef>
                <a:spcPct val="20000"/>
              </a:spcBef>
              <a:buChar char="–"/>
              <a:defRPr sz="2000">
                <a:solidFill>
                  <a:srgbClr val="FFFFFF"/>
                </a:solidFill>
                <a:latin typeface="Arial" charset="0"/>
              </a:defRPr>
            </a:lvl4pPr>
            <a:lvl5pPr marL="2057400" indent="-228600" defTabSz="449263">
              <a:spcBef>
                <a:spcPct val="20000"/>
              </a:spcBef>
              <a:buChar char="»"/>
              <a:defRPr sz="2000">
                <a:solidFill>
                  <a:srgbClr val="FFFFFF"/>
                </a:solidFill>
                <a:latin typeface="Arial" charset="0"/>
              </a:defRPr>
            </a:lvl5pPr>
            <a:lvl6pPr marL="2514600" indent="-228600" defTabSz="449263" eaLnBrk="0" fontAlgn="base" hangingPunct="0">
              <a:spcBef>
                <a:spcPct val="20000"/>
              </a:spcBef>
              <a:spcAft>
                <a:spcPct val="0"/>
              </a:spcAft>
              <a:buChar char="»"/>
              <a:defRPr sz="2000">
                <a:solidFill>
                  <a:srgbClr val="FFFFFF"/>
                </a:solidFill>
                <a:latin typeface="Arial" charset="0"/>
              </a:defRPr>
            </a:lvl6pPr>
            <a:lvl7pPr marL="2971800" indent="-228600" defTabSz="449263" eaLnBrk="0" fontAlgn="base" hangingPunct="0">
              <a:spcBef>
                <a:spcPct val="20000"/>
              </a:spcBef>
              <a:spcAft>
                <a:spcPct val="0"/>
              </a:spcAft>
              <a:buChar char="»"/>
              <a:defRPr sz="2000">
                <a:solidFill>
                  <a:srgbClr val="FFFFFF"/>
                </a:solidFill>
                <a:latin typeface="Arial" charset="0"/>
              </a:defRPr>
            </a:lvl7pPr>
            <a:lvl8pPr marL="3429000" indent="-228600" defTabSz="449263" eaLnBrk="0" fontAlgn="base" hangingPunct="0">
              <a:spcBef>
                <a:spcPct val="20000"/>
              </a:spcBef>
              <a:spcAft>
                <a:spcPct val="0"/>
              </a:spcAft>
              <a:buChar char="»"/>
              <a:defRPr sz="2000">
                <a:solidFill>
                  <a:srgbClr val="FFFFFF"/>
                </a:solidFill>
                <a:latin typeface="Arial" charset="0"/>
              </a:defRPr>
            </a:lvl8pPr>
            <a:lvl9pPr marL="3886200" indent="-228600" defTabSz="449263" eaLnBrk="0" fontAlgn="base" hangingPunct="0">
              <a:spcBef>
                <a:spcPct val="20000"/>
              </a:spcBef>
              <a:spcAft>
                <a:spcPct val="0"/>
              </a:spcAft>
              <a:buChar char="»"/>
              <a:defRPr sz="2000">
                <a:solidFill>
                  <a:srgbClr val="FFFFFF"/>
                </a:solidFill>
                <a:latin typeface="Arial" charset="0"/>
              </a:defRPr>
            </a:lvl9pPr>
          </a:lstStyle>
          <a:p>
            <a:pPr marL="0" marR="0" lvl="0" indent="0" algn="ctr" defTabSz="449263" rtl="0" eaLnBrk="1" fontAlgn="base" latinLnBrk="0" hangingPunct="1">
              <a:lnSpc>
                <a:spcPct val="100000"/>
              </a:lnSpc>
              <a:spcBef>
                <a:spcPct val="0"/>
              </a:spcBef>
              <a:spcAft>
                <a:spcPct val="0"/>
              </a:spcAft>
              <a:buClrTx/>
              <a:buSzTx/>
              <a:buFont typeface="Wingdings" charset="2"/>
              <a:buNone/>
              <a:tabLst/>
              <a:defRPr/>
            </a:pPr>
            <a:endParaRPr kumimoji="0" lang="it-IT" altLang="it-IT" sz="1800" b="1" i="0" u="none" strike="noStrike" kern="1200" cap="none" spc="0" normalizeH="0" baseline="0" noProof="0">
              <a:ln>
                <a:noFill/>
              </a:ln>
              <a:solidFill>
                <a:srgbClr val="000000"/>
              </a:solidFill>
              <a:effectLst/>
              <a:uLnTx/>
              <a:uFillTx/>
              <a:latin typeface="Verdana" charset="0"/>
              <a:ea typeface="MS Gothic" charset="-128"/>
              <a:cs typeface="Arial" charset="0"/>
            </a:endParaRPr>
          </a:p>
        </p:txBody>
      </p:sp>
      <p:pic>
        <p:nvPicPr>
          <p:cNvPr id="11438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0" y="1890713"/>
            <a:ext cx="2438400"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3" name="Connettore diritto 2"/>
          <p:cNvCxnSpPr/>
          <p:nvPr/>
        </p:nvCxnSpPr>
        <p:spPr bwMode="auto">
          <a:xfrm flipH="1" flipV="1">
            <a:off x="5515769" y="988349"/>
            <a:ext cx="117051" cy="5322698"/>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asellaDiTesto 5"/>
          <p:cNvSpPr txBox="1"/>
          <p:nvPr/>
        </p:nvSpPr>
        <p:spPr>
          <a:xfrm>
            <a:off x="3620021" y="3006725"/>
            <a:ext cx="18957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Arial"/>
                <a:ea typeface="+mn-ea"/>
                <a:cs typeface="+mn-cs"/>
              </a:rPr>
              <a:t>Direct Measurements</a:t>
            </a:r>
            <a:endParaRPr kumimoji="0" lang="en-US"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4" name="Rettangolo 3"/>
          <p:cNvSpPr/>
          <p:nvPr/>
        </p:nvSpPr>
        <p:spPr>
          <a:xfrm>
            <a:off x="6563859" y="3511500"/>
            <a:ext cx="1710725" cy="646331"/>
          </a:xfrm>
          <a:prstGeom prst="rect">
            <a:avLst/>
          </a:prstGeom>
        </p:spPr>
        <p:txBody>
          <a:bodyPr wrap="none">
            <a:spAutoFit/>
          </a:bodyPr>
          <a:lstStyle/>
          <a:p>
            <a:pPr lvl="0" algn="ctr">
              <a:defRPr/>
            </a:pPr>
            <a:r>
              <a:rPr lang="en-US" dirty="0" smtClean="0">
                <a:solidFill>
                  <a:srgbClr val="FF0000"/>
                </a:solidFill>
              </a:rPr>
              <a:t>Indirect </a:t>
            </a:r>
          </a:p>
          <a:p>
            <a:pPr lvl="0" algn="ctr">
              <a:defRPr/>
            </a:pPr>
            <a:r>
              <a:rPr lang="en-US" dirty="0" smtClean="0">
                <a:solidFill>
                  <a:srgbClr val="FF0000"/>
                </a:solidFill>
              </a:rPr>
              <a:t>Measurements</a:t>
            </a:r>
            <a:endParaRPr lang="en-US" dirty="0">
              <a:solidFill>
                <a:srgbClr val="FF0000"/>
              </a:solidFill>
            </a:endParaRPr>
          </a:p>
        </p:txBody>
      </p:sp>
    </p:spTree>
    <p:extLst>
      <p:ext uri="{BB962C8B-B14F-4D97-AF65-F5344CB8AC3E}">
        <p14:creationId xmlns:p14="http://schemas.microsoft.com/office/powerpoint/2010/main" val="2953940142"/>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85987" y="1281419"/>
            <a:ext cx="7957980" cy="5574841"/>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3" name="object 3"/>
          <p:cNvSpPr/>
          <p:nvPr/>
        </p:nvSpPr>
        <p:spPr>
          <a:xfrm>
            <a:off x="3000087" y="2291728"/>
            <a:ext cx="5166293" cy="3548482"/>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7086415" y="1414251"/>
            <a:ext cx="1824355" cy="1127125"/>
          </a:xfrm>
          <a:custGeom>
            <a:avLst/>
            <a:gdLst/>
            <a:ahLst/>
            <a:cxnLst/>
            <a:rect l="l" t="t" r="r" b="b"/>
            <a:pathLst>
              <a:path w="1824354" h="1127125">
                <a:moveTo>
                  <a:pt x="1573931" y="0"/>
                </a:moveTo>
                <a:lnTo>
                  <a:pt x="0" y="0"/>
                </a:lnTo>
                <a:lnTo>
                  <a:pt x="17886" y="1109087"/>
                </a:lnTo>
                <a:lnTo>
                  <a:pt x="1269876" y="1126975"/>
                </a:lnTo>
                <a:lnTo>
                  <a:pt x="1824329" y="536655"/>
                </a:lnTo>
                <a:lnTo>
                  <a:pt x="1573931" y="0"/>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5" name="object 5"/>
          <p:cNvSpPr txBox="1"/>
          <p:nvPr/>
        </p:nvSpPr>
        <p:spPr>
          <a:xfrm>
            <a:off x="7165156" y="1407952"/>
            <a:ext cx="1414145" cy="1123950"/>
          </a:xfrm>
          <a:prstGeom prst="rect">
            <a:avLst/>
          </a:prstGeom>
        </p:spPr>
        <p:txBody>
          <a:bodyPr vert="horz" wrap="square" lIns="0" tIns="12065" rIns="0" bIns="0" rtlCol="0">
            <a:spAutoFit/>
          </a:bodyPr>
          <a:lstStyle/>
          <a:p>
            <a:pPr marL="12700" marR="5080">
              <a:lnSpc>
                <a:spcPct val="100099"/>
              </a:lnSpc>
              <a:spcBef>
                <a:spcPts val="95"/>
              </a:spcBef>
            </a:pPr>
            <a:r>
              <a:rPr sz="2400" b="1" spc="-5" dirty="0">
                <a:solidFill>
                  <a:srgbClr val="3426DC"/>
                </a:solidFill>
                <a:latin typeface="Arial"/>
                <a:cs typeface="Arial"/>
              </a:rPr>
              <a:t>Lithium  </a:t>
            </a:r>
            <a:r>
              <a:rPr sz="2400" b="1" dirty="0">
                <a:solidFill>
                  <a:srgbClr val="FD7C09"/>
                </a:solidFill>
                <a:latin typeface="Arial"/>
                <a:cs typeface="Arial"/>
              </a:rPr>
              <a:t>Bery</a:t>
            </a:r>
            <a:r>
              <a:rPr sz="2400" b="1" spc="-5" dirty="0">
                <a:solidFill>
                  <a:srgbClr val="FD7C09"/>
                </a:solidFill>
                <a:latin typeface="Arial"/>
                <a:cs typeface="Arial"/>
              </a:rPr>
              <a:t>lliu</a:t>
            </a:r>
            <a:r>
              <a:rPr sz="2400" b="1" dirty="0">
                <a:solidFill>
                  <a:srgbClr val="FD7C09"/>
                </a:solidFill>
                <a:latin typeface="Arial"/>
                <a:cs typeface="Arial"/>
              </a:rPr>
              <a:t>m  </a:t>
            </a:r>
            <a:r>
              <a:rPr sz="2400" b="1" spc="-5" dirty="0">
                <a:solidFill>
                  <a:srgbClr val="447AFF"/>
                </a:solidFill>
                <a:latin typeface="Arial"/>
                <a:cs typeface="Arial"/>
              </a:rPr>
              <a:t>Boron</a:t>
            </a:r>
            <a:endParaRPr sz="2400">
              <a:solidFill>
                <a:prstClr val="black"/>
              </a:solidFill>
              <a:latin typeface="Arial"/>
              <a:cs typeface="Arial"/>
            </a:endParaRPr>
          </a:p>
        </p:txBody>
      </p:sp>
      <p:sp>
        <p:nvSpPr>
          <p:cNvPr id="6" name="object 6"/>
          <p:cNvSpPr/>
          <p:nvPr/>
        </p:nvSpPr>
        <p:spPr>
          <a:xfrm>
            <a:off x="5110431" y="1439651"/>
            <a:ext cx="1824355" cy="1127125"/>
          </a:xfrm>
          <a:custGeom>
            <a:avLst/>
            <a:gdLst/>
            <a:ahLst/>
            <a:cxnLst/>
            <a:rect l="l" t="t" r="r" b="b"/>
            <a:pathLst>
              <a:path w="1824354" h="1127125">
                <a:moveTo>
                  <a:pt x="1573931" y="0"/>
                </a:moveTo>
                <a:lnTo>
                  <a:pt x="0" y="0"/>
                </a:lnTo>
                <a:lnTo>
                  <a:pt x="17886" y="1109087"/>
                </a:lnTo>
                <a:lnTo>
                  <a:pt x="1269876" y="1126975"/>
                </a:lnTo>
                <a:lnTo>
                  <a:pt x="1824329" y="536655"/>
                </a:lnTo>
                <a:lnTo>
                  <a:pt x="1573931" y="0"/>
                </a:lnTo>
                <a:close/>
              </a:path>
            </a:pathLst>
          </a:custGeom>
          <a:solidFill>
            <a:srgbClr val="000000"/>
          </a:solidFill>
        </p:spPr>
        <p:txBody>
          <a:bodyPr wrap="square" lIns="0" tIns="0" rIns="0" bIns="0" rtlCol="0"/>
          <a:lstStyle/>
          <a:p>
            <a:endParaRPr>
              <a:solidFill>
                <a:prstClr val="black"/>
              </a:solidFill>
              <a:latin typeface="Calibri"/>
            </a:endParaRPr>
          </a:p>
        </p:txBody>
      </p:sp>
      <p:sp>
        <p:nvSpPr>
          <p:cNvPr id="7" name="object 7"/>
          <p:cNvSpPr txBox="1"/>
          <p:nvPr/>
        </p:nvSpPr>
        <p:spPr>
          <a:xfrm>
            <a:off x="5189172" y="1433352"/>
            <a:ext cx="1143635" cy="1123950"/>
          </a:xfrm>
          <a:prstGeom prst="rect">
            <a:avLst/>
          </a:prstGeom>
        </p:spPr>
        <p:txBody>
          <a:bodyPr vert="horz" wrap="square" lIns="0" tIns="12065" rIns="0" bIns="0" rtlCol="0">
            <a:spAutoFit/>
          </a:bodyPr>
          <a:lstStyle/>
          <a:p>
            <a:pPr marL="12700" marR="5080" algn="just">
              <a:lnSpc>
                <a:spcPct val="100099"/>
              </a:lnSpc>
              <a:spcBef>
                <a:spcPts val="95"/>
              </a:spcBef>
            </a:pPr>
            <a:r>
              <a:rPr sz="2400" b="1" spc="-5" dirty="0">
                <a:solidFill>
                  <a:srgbClr val="FFFFFF"/>
                </a:solidFill>
                <a:latin typeface="Arial"/>
                <a:cs typeface="Arial"/>
              </a:rPr>
              <a:t>Helium  Carbon  O</a:t>
            </a:r>
            <a:r>
              <a:rPr sz="2400" b="1" dirty="0">
                <a:solidFill>
                  <a:srgbClr val="FFFFFF"/>
                </a:solidFill>
                <a:latin typeface="Arial"/>
                <a:cs typeface="Arial"/>
              </a:rPr>
              <a:t>xy</a:t>
            </a:r>
            <a:r>
              <a:rPr sz="2400" b="1" spc="-5" dirty="0">
                <a:solidFill>
                  <a:srgbClr val="FFFFFF"/>
                </a:solidFill>
                <a:latin typeface="Arial"/>
                <a:cs typeface="Arial"/>
              </a:rPr>
              <a:t>g</a:t>
            </a:r>
            <a:r>
              <a:rPr sz="2400" b="1" dirty="0">
                <a:solidFill>
                  <a:srgbClr val="FFFFFF"/>
                </a:solidFill>
                <a:latin typeface="Arial"/>
                <a:cs typeface="Arial"/>
              </a:rPr>
              <a:t>en</a:t>
            </a:r>
            <a:endParaRPr sz="2400">
              <a:solidFill>
                <a:prstClr val="black"/>
              </a:solidFill>
              <a:latin typeface="Arial"/>
              <a:cs typeface="Arial"/>
            </a:endParaRPr>
          </a:p>
        </p:txBody>
      </p:sp>
      <p:sp>
        <p:nvSpPr>
          <p:cNvPr id="8" name="object 8"/>
          <p:cNvSpPr/>
          <p:nvPr/>
        </p:nvSpPr>
        <p:spPr>
          <a:xfrm>
            <a:off x="6853766" y="1515534"/>
            <a:ext cx="249766" cy="232833"/>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9" name="object 9"/>
          <p:cNvSpPr/>
          <p:nvPr/>
        </p:nvSpPr>
        <p:spPr>
          <a:xfrm>
            <a:off x="6899450" y="1540935"/>
            <a:ext cx="158115" cy="139700"/>
          </a:xfrm>
          <a:custGeom>
            <a:avLst/>
            <a:gdLst/>
            <a:ahLst/>
            <a:cxnLst/>
            <a:rect l="l" t="t" r="r" b="b"/>
            <a:pathLst>
              <a:path w="158114" h="139700">
                <a:moveTo>
                  <a:pt x="78833" y="0"/>
                </a:moveTo>
                <a:lnTo>
                  <a:pt x="0" y="139432"/>
                </a:lnTo>
                <a:lnTo>
                  <a:pt x="157666" y="139432"/>
                </a:lnTo>
                <a:lnTo>
                  <a:pt x="78833" y="0"/>
                </a:lnTo>
                <a:close/>
              </a:path>
            </a:pathLst>
          </a:custGeom>
          <a:solidFill>
            <a:srgbClr val="0002BA"/>
          </a:solidFill>
        </p:spPr>
        <p:txBody>
          <a:bodyPr wrap="square" lIns="0" tIns="0" rIns="0" bIns="0" rtlCol="0"/>
          <a:lstStyle/>
          <a:p>
            <a:endParaRPr>
              <a:solidFill>
                <a:prstClr val="black"/>
              </a:solidFill>
              <a:latin typeface="Calibri"/>
            </a:endParaRPr>
          </a:p>
        </p:txBody>
      </p:sp>
      <p:sp>
        <p:nvSpPr>
          <p:cNvPr id="10" name="object 10"/>
          <p:cNvSpPr/>
          <p:nvPr/>
        </p:nvSpPr>
        <p:spPr>
          <a:xfrm>
            <a:off x="6853766" y="1892300"/>
            <a:ext cx="228600" cy="228600"/>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11" name="object 11"/>
          <p:cNvSpPr/>
          <p:nvPr/>
        </p:nvSpPr>
        <p:spPr>
          <a:xfrm>
            <a:off x="6899449" y="1914885"/>
            <a:ext cx="135920" cy="135920"/>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12" name="object 12"/>
          <p:cNvSpPr/>
          <p:nvPr/>
        </p:nvSpPr>
        <p:spPr>
          <a:xfrm>
            <a:off x="6853766" y="2277532"/>
            <a:ext cx="203200" cy="203200"/>
          </a:xfrm>
          <a:prstGeom prst="rect">
            <a:avLst/>
          </a:prstGeom>
          <a:blipFill>
            <a:blip r:embed="rId7" cstate="print"/>
            <a:stretch>
              <a:fillRect/>
            </a:stretch>
          </a:blipFill>
        </p:spPr>
        <p:txBody>
          <a:bodyPr wrap="square" lIns="0" tIns="0" rIns="0" bIns="0" rtlCol="0"/>
          <a:lstStyle/>
          <a:p>
            <a:endParaRPr>
              <a:solidFill>
                <a:prstClr val="black"/>
              </a:solidFill>
              <a:latin typeface="Calibri"/>
            </a:endParaRPr>
          </a:p>
        </p:txBody>
      </p:sp>
      <p:sp>
        <p:nvSpPr>
          <p:cNvPr id="13" name="object 13"/>
          <p:cNvSpPr/>
          <p:nvPr/>
        </p:nvSpPr>
        <p:spPr>
          <a:xfrm>
            <a:off x="6899450" y="2300348"/>
            <a:ext cx="112395" cy="112395"/>
          </a:xfrm>
          <a:custGeom>
            <a:avLst/>
            <a:gdLst/>
            <a:ahLst/>
            <a:cxnLst/>
            <a:rect l="l" t="t" r="r" b="b"/>
            <a:pathLst>
              <a:path w="112395" h="112394">
                <a:moveTo>
                  <a:pt x="0" y="112331"/>
                </a:moveTo>
                <a:lnTo>
                  <a:pt x="112331" y="112331"/>
                </a:lnTo>
                <a:lnTo>
                  <a:pt x="112331" y="0"/>
                </a:lnTo>
                <a:lnTo>
                  <a:pt x="0" y="0"/>
                </a:lnTo>
                <a:lnTo>
                  <a:pt x="0" y="112331"/>
                </a:lnTo>
                <a:close/>
              </a:path>
            </a:pathLst>
          </a:custGeom>
          <a:solidFill>
            <a:srgbClr val="2C6DFF"/>
          </a:solidFill>
        </p:spPr>
        <p:txBody>
          <a:bodyPr wrap="square" lIns="0" tIns="0" rIns="0" bIns="0" rtlCol="0"/>
          <a:lstStyle/>
          <a:p>
            <a:endParaRPr>
              <a:solidFill>
                <a:prstClr val="black"/>
              </a:solidFill>
              <a:latin typeface="Calibri"/>
            </a:endParaRPr>
          </a:p>
        </p:txBody>
      </p:sp>
      <p:sp>
        <p:nvSpPr>
          <p:cNvPr id="14" name="object 14"/>
          <p:cNvSpPr txBox="1"/>
          <p:nvPr/>
        </p:nvSpPr>
        <p:spPr>
          <a:xfrm>
            <a:off x="2138680" y="685220"/>
            <a:ext cx="7915275" cy="570865"/>
          </a:xfrm>
          <a:prstGeom prst="rect">
            <a:avLst/>
          </a:prstGeom>
        </p:spPr>
        <p:txBody>
          <a:bodyPr vert="horz" wrap="square" lIns="0" tIns="24765" rIns="0" bIns="0" rtlCol="0">
            <a:spAutoFit/>
          </a:bodyPr>
          <a:lstStyle/>
          <a:p>
            <a:pPr marL="12700" marR="5080" indent="323850">
              <a:lnSpc>
                <a:spcPts val="2130"/>
              </a:lnSpc>
              <a:spcBef>
                <a:spcPts val="195"/>
              </a:spcBef>
            </a:pPr>
            <a:r>
              <a:rPr spc="-10" dirty="0">
                <a:solidFill>
                  <a:srgbClr val="FFFFFF"/>
                </a:solidFill>
                <a:latin typeface="Calibri"/>
                <a:cs typeface="Calibri"/>
              </a:rPr>
              <a:t>Deviate from </a:t>
            </a:r>
            <a:r>
              <a:rPr spc="-5" dirty="0">
                <a:solidFill>
                  <a:srgbClr val="FFFFFF"/>
                </a:solidFill>
                <a:latin typeface="Calibri"/>
                <a:cs typeface="Calibri"/>
              </a:rPr>
              <a:t>single power </a:t>
            </a:r>
            <a:r>
              <a:rPr spc="-10" dirty="0">
                <a:solidFill>
                  <a:srgbClr val="FFFFFF"/>
                </a:solidFill>
                <a:latin typeface="Calibri"/>
                <a:cs typeface="Calibri"/>
              </a:rPr>
              <a:t>law above </a:t>
            </a:r>
            <a:r>
              <a:rPr spc="-5" dirty="0">
                <a:solidFill>
                  <a:srgbClr val="FFFFFF"/>
                </a:solidFill>
                <a:latin typeface="Calibri"/>
                <a:cs typeface="Calibri"/>
              </a:rPr>
              <a:t>200 </a:t>
            </a:r>
            <a:r>
              <a:rPr spc="-65" dirty="0">
                <a:solidFill>
                  <a:srgbClr val="FFFFFF"/>
                </a:solidFill>
                <a:latin typeface="Calibri"/>
                <a:cs typeface="Calibri"/>
              </a:rPr>
              <a:t>GV. </a:t>
            </a:r>
            <a:r>
              <a:rPr spc="-5" dirty="0">
                <a:solidFill>
                  <a:srgbClr val="FFFFFF"/>
                </a:solidFill>
                <a:latin typeface="Calibri"/>
                <a:cs typeface="Calibri"/>
              </a:rPr>
              <a:t>Secondary hardening is </a:t>
            </a:r>
            <a:r>
              <a:rPr spc="-10" dirty="0">
                <a:solidFill>
                  <a:srgbClr val="FFFFFF"/>
                </a:solidFill>
                <a:latin typeface="Calibri"/>
                <a:cs typeface="Calibri"/>
              </a:rPr>
              <a:t>stronger  </a:t>
            </a:r>
            <a:r>
              <a:rPr spc="-5" dirty="0">
                <a:solidFill>
                  <a:srgbClr val="FFFFFF"/>
                </a:solidFill>
                <a:latin typeface="Calibri"/>
                <a:cs typeface="Calibri"/>
              </a:rPr>
              <a:t>AMS </a:t>
            </a:r>
            <a:r>
              <a:rPr spc="-20" dirty="0">
                <a:solidFill>
                  <a:srgbClr val="FFFFFF"/>
                </a:solidFill>
                <a:latin typeface="Calibri"/>
                <a:cs typeface="Calibri"/>
              </a:rPr>
              <a:t>favors </a:t>
            </a:r>
            <a:r>
              <a:rPr dirty="0">
                <a:solidFill>
                  <a:srgbClr val="FFFFFF"/>
                </a:solidFill>
                <a:latin typeface="Calibri"/>
                <a:cs typeface="Calibri"/>
              </a:rPr>
              <a:t>the </a:t>
            </a:r>
            <a:r>
              <a:rPr spc="-5" dirty="0">
                <a:solidFill>
                  <a:srgbClr val="FFFFFF"/>
                </a:solidFill>
                <a:latin typeface="Calibri"/>
                <a:cs typeface="Calibri"/>
              </a:rPr>
              <a:t>hypothesis that </a:t>
            </a:r>
            <a:r>
              <a:rPr dirty="0">
                <a:solidFill>
                  <a:srgbClr val="FFFFFF"/>
                </a:solidFill>
                <a:latin typeface="Calibri"/>
                <a:cs typeface="Calibri"/>
              </a:rPr>
              <a:t>the flux </a:t>
            </a:r>
            <a:r>
              <a:rPr spc="-5" dirty="0">
                <a:solidFill>
                  <a:srgbClr val="FFFFFF"/>
                </a:solidFill>
                <a:latin typeface="Calibri"/>
                <a:cs typeface="Calibri"/>
              </a:rPr>
              <a:t>hardening is </a:t>
            </a:r>
            <a:r>
              <a:rPr dirty="0">
                <a:solidFill>
                  <a:srgbClr val="FFFFFF"/>
                </a:solidFill>
                <a:latin typeface="Calibri"/>
                <a:cs typeface="Calibri"/>
              </a:rPr>
              <a:t>an </a:t>
            </a:r>
            <a:r>
              <a:rPr b="1" spc="-10" dirty="0">
                <a:solidFill>
                  <a:srgbClr val="FFFFFF"/>
                </a:solidFill>
                <a:latin typeface="Calibri"/>
                <a:cs typeface="Calibri"/>
              </a:rPr>
              <a:t>universal </a:t>
            </a:r>
            <a:r>
              <a:rPr b="1" spc="-15" dirty="0">
                <a:solidFill>
                  <a:srgbClr val="FFFFFF"/>
                </a:solidFill>
                <a:latin typeface="Calibri"/>
                <a:cs typeface="Calibri"/>
              </a:rPr>
              <a:t>propagation</a:t>
            </a:r>
            <a:r>
              <a:rPr b="1" spc="65" dirty="0">
                <a:solidFill>
                  <a:srgbClr val="FFFFFF"/>
                </a:solidFill>
                <a:latin typeface="Calibri"/>
                <a:cs typeface="Calibri"/>
              </a:rPr>
              <a:t> </a:t>
            </a:r>
            <a:r>
              <a:rPr b="1" spc="-10" dirty="0">
                <a:solidFill>
                  <a:srgbClr val="FFFFFF"/>
                </a:solidFill>
                <a:latin typeface="Calibri"/>
                <a:cs typeface="Calibri"/>
              </a:rPr>
              <a:t>effect</a:t>
            </a:r>
            <a:r>
              <a:rPr spc="-10" dirty="0">
                <a:solidFill>
                  <a:srgbClr val="FFFFFF"/>
                </a:solidFill>
                <a:latin typeface="Calibri"/>
                <a:cs typeface="Calibri"/>
              </a:rPr>
              <a:t>.</a:t>
            </a:r>
            <a:endParaRPr>
              <a:solidFill>
                <a:prstClr val="black"/>
              </a:solidFill>
              <a:latin typeface="Calibri"/>
              <a:cs typeface="Calibri"/>
            </a:endParaRPr>
          </a:p>
        </p:txBody>
      </p:sp>
      <p:sp>
        <p:nvSpPr>
          <p:cNvPr id="15" name="object 15"/>
          <p:cNvSpPr txBox="1"/>
          <p:nvPr/>
        </p:nvSpPr>
        <p:spPr>
          <a:xfrm>
            <a:off x="6288496" y="5552585"/>
            <a:ext cx="3331210" cy="269240"/>
          </a:xfrm>
          <a:prstGeom prst="rect">
            <a:avLst/>
          </a:prstGeom>
        </p:spPr>
        <p:txBody>
          <a:bodyPr vert="horz" wrap="square" lIns="0" tIns="12700" rIns="0" bIns="0" rtlCol="0">
            <a:spAutoFit/>
          </a:bodyPr>
          <a:lstStyle/>
          <a:p>
            <a:pPr marL="12700">
              <a:spcBef>
                <a:spcPts val="100"/>
              </a:spcBef>
            </a:pPr>
            <a:r>
              <a:rPr sz="1600" spc="-5" dirty="0">
                <a:solidFill>
                  <a:srgbClr val="FFFFFF"/>
                </a:solidFill>
                <a:latin typeface="Calibri"/>
                <a:cs typeface="Calibri"/>
              </a:rPr>
              <a:t>M. Aguilar et al., </a:t>
            </a:r>
            <a:r>
              <a:rPr sz="1600" dirty="0">
                <a:solidFill>
                  <a:srgbClr val="FFFFFF"/>
                </a:solidFill>
                <a:latin typeface="Calibri"/>
                <a:cs typeface="Calibri"/>
              </a:rPr>
              <a:t>PRL </a:t>
            </a:r>
            <a:r>
              <a:rPr sz="1600" b="1" dirty="0">
                <a:solidFill>
                  <a:srgbClr val="FFFFFF"/>
                </a:solidFill>
                <a:latin typeface="Calibri"/>
                <a:cs typeface="Calibri"/>
              </a:rPr>
              <a:t>120 </a:t>
            </a:r>
            <a:r>
              <a:rPr sz="1600" dirty="0">
                <a:solidFill>
                  <a:srgbClr val="FFFFFF"/>
                </a:solidFill>
                <a:latin typeface="Calibri"/>
                <a:cs typeface="Calibri"/>
              </a:rPr>
              <a:t>(2018)</a:t>
            </a:r>
            <a:r>
              <a:rPr sz="1600" spc="-60" dirty="0">
                <a:solidFill>
                  <a:srgbClr val="FFFFFF"/>
                </a:solidFill>
                <a:latin typeface="Calibri"/>
                <a:cs typeface="Calibri"/>
              </a:rPr>
              <a:t> </a:t>
            </a:r>
            <a:r>
              <a:rPr sz="1600" dirty="0">
                <a:solidFill>
                  <a:srgbClr val="FFFFFF"/>
                </a:solidFill>
                <a:latin typeface="Calibri"/>
                <a:cs typeface="Calibri"/>
              </a:rPr>
              <a:t>021101</a:t>
            </a:r>
            <a:endParaRPr sz="1600">
              <a:solidFill>
                <a:prstClr val="black"/>
              </a:solidFill>
              <a:latin typeface="Calibri"/>
              <a:cs typeface="Calibri"/>
            </a:endParaRPr>
          </a:p>
        </p:txBody>
      </p:sp>
      <p:sp>
        <p:nvSpPr>
          <p:cNvPr id="16" name="object 16"/>
          <p:cNvSpPr txBox="1">
            <a:spLocks noGrp="1"/>
          </p:cNvSpPr>
          <p:nvPr>
            <p:ph type="title"/>
          </p:nvPr>
        </p:nvSpPr>
        <p:spPr>
          <a:xfrm>
            <a:off x="2397855" y="142979"/>
            <a:ext cx="7395209" cy="452120"/>
          </a:xfrm>
          <a:prstGeom prst="rect">
            <a:avLst/>
          </a:prstGeom>
        </p:spPr>
        <p:txBody>
          <a:bodyPr vert="horz" wrap="square" lIns="0" tIns="12700" rIns="0" bIns="0" rtlCol="0">
            <a:spAutoFit/>
          </a:bodyPr>
          <a:lstStyle/>
          <a:p>
            <a:pPr marL="12700">
              <a:spcBef>
                <a:spcPts val="100"/>
              </a:spcBef>
            </a:pPr>
            <a:r>
              <a:rPr dirty="0"/>
              <a:t>AMS Primary </a:t>
            </a:r>
            <a:r>
              <a:rPr spc="-5" dirty="0"/>
              <a:t>and Secondary </a:t>
            </a:r>
            <a:r>
              <a:rPr spc="-10" dirty="0"/>
              <a:t>Nuclei </a:t>
            </a:r>
            <a:r>
              <a:rPr spc="-5" dirty="0"/>
              <a:t>Spectral</a:t>
            </a:r>
            <a:r>
              <a:rPr spc="-15" dirty="0"/>
              <a:t> </a:t>
            </a:r>
            <a:r>
              <a:rPr spc="-10" dirty="0"/>
              <a:t>Indices</a:t>
            </a:r>
          </a:p>
        </p:txBody>
      </p:sp>
      <p:sp>
        <p:nvSpPr>
          <p:cNvPr id="17" name="object 17"/>
          <p:cNvSpPr txBox="1"/>
          <p:nvPr/>
        </p:nvSpPr>
        <p:spPr>
          <a:xfrm>
            <a:off x="10263299" y="118905"/>
            <a:ext cx="231775" cy="269240"/>
          </a:xfrm>
          <a:prstGeom prst="rect">
            <a:avLst/>
          </a:prstGeom>
        </p:spPr>
        <p:txBody>
          <a:bodyPr vert="horz" wrap="square" lIns="0" tIns="12700" rIns="0" bIns="0" rtlCol="0">
            <a:spAutoFit/>
          </a:bodyPr>
          <a:lstStyle/>
          <a:p>
            <a:pPr marL="12700">
              <a:spcBef>
                <a:spcPts val="100"/>
              </a:spcBef>
            </a:pPr>
            <a:r>
              <a:rPr sz="1600" dirty="0">
                <a:solidFill>
                  <a:srgbClr val="FFFFFF"/>
                </a:solidFill>
                <a:latin typeface="Calibri"/>
                <a:cs typeface="Calibri"/>
              </a:rPr>
              <a:t>38</a:t>
            </a:r>
            <a:endParaRPr sz="1600">
              <a:solidFill>
                <a:prstClr val="black"/>
              </a:solidFill>
              <a:latin typeface="Calibri"/>
              <a:cs typeface="Calibri"/>
            </a:endParaRPr>
          </a:p>
        </p:txBody>
      </p:sp>
    </p:spTree>
    <p:extLst>
      <p:ext uri="{BB962C8B-B14F-4D97-AF65-F5344CB8AC3E}">
        <p14:creationId xmlns:p14="http://schemas.microsoft.com/office/powerpoint/2010/main" val="21804725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253362" y="3979988"/>
            <a:ext cx="4388181" cy="2789874"/>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3" name="object 3"/>
          <p:cNvSpPr txBox="1"/>
          <p:nvPr/>
        </p:nvSpPr>
        <p:spPr>
          <a:xfrm>
            <a:off x="2157925" y="4403666"/>
            <a:ext cx="3783329" cy="299720"/>
          </a:xfrm>
          <a:prstGeom prst="rect">
            <a:avLst/>
          </a:prstGeom>
        </p:spPr>
        <p:txBody>
          <a:bodyPr vert="horz" wrap="square" lIns="0" tIns="12700" rIns="0" bIns="0" rtlCol="0">
            <a:spAutoFit/>
          </a:bodyPr>
          <a:lstStyle/>
          <a:p>
            <a:pPr marL="50800">
              <a:spcBef>
                <a:spcPts val="100"/>
              </a:spcBef>
              <a:tabLst>
                <a:tab pos="3634104" algn="l"/>
              </a:tabLst>
            </a:pPr>
            <a:r>
              <a:rPr dirty="0">
                <a:solidFill>
                  <a:srgbClr val="FFFFFF"/>
                </a:solidFill>
                <a:latin typeface="Calibri"/>
                <a:cs typeface="Calibri"/>
              </a:rPr>
              <a:t>The </a:t>
            </a:r>
            <a:r>
              <a:rPr spc="-5" dirty="0">
                <a:solidFill>
                  <a:srgbClr val="FFFFFF"/>
                </a:solidFill>
                <a:latin typeface="Calibri"/>
                <a:cs typeface="Calibri"/>
              </a:rPr>
              <a:t>secondary </a:t>
            </a:r>
            <a:r>
              <a:rPr spc="-7" baseline="25462" dirty="0">
                <a:solidFill>
                  <a:srgbClr val="FFFFFF"/>
                </a:solidFill>
                <a:latin typeface="Calibri"/>
                <a:cs typeface="Calibri"/>
              </a:rPr>
              <a:t>10</a:t>
            </a:r>
            <a:r>
              <a:rPr spc="-5" dirty="0">
                <a:solidFill>
                  <a:srgbClr val="FFFFFF"/>
                </a:solidFill>
                <a:latin typeface="Calibri"/>
                <a:cs typeface="Calibri"/>
              </a:rPr>
              <a:t>Be </a:t>
            </a:r>
            <a:r>
              <a:rPr spc="-10" dirty="0">
                <a:solidFill>
                  <a:srgbClr val="FFFFFF"/>
                </a:solidFill>
                <a:latin typeface="Calibri"/>
                <a:cs typeface="Calibri"/>
              </a:rPr>
              <a:t>beta-decays</a:t>
            </a:r>
            <a:r>
              <a:rPr spc="-30" dirty="0">
                <a:solidFill>
                  <a:srgbClr val="FFFFFF"/>
                </a:solidFill>
                <a:latin typeface="Calibri"/>
                <a:cs typeface="Calibri"/>
              </a:rPr>
              <a:t> </a:t>
            </a:r>
            <a:r>
              <a:rPr spc="-5" dirty="0">
                <a:solidFill>
                  <a:srgbClr val="FFFFFF"/>
                </a:solidFill>
                <a:latin typeface="Calibri"/>
                <a:cs typeface="Calibri"/>
              </a:rPr>
              <a:t>with	</a:t>
            </a:r>
            <a:r>
              <a:rPr u="heavy" spc="-5" dirty="0">
                <a:solidFill>
                  <a:srgbClr val="FFFFFF"/>
                </a:solidFill>
                <a:uFill>
                  <a:solidFill>
                    <a:srgbClr val="FFFFFF"/>
                  </a:solidFill>
                </a:uFill>
                <a:latin typeface="Times New Roman"/>
                <a:cs typeface="Times New Roman"/>
              </a:rPr>
              <a:t> </a:t>
            </a:r>
            <a:r>
              <a:rPr u="heavy" spc="-30" dirty="0">
                <a:solidFill>
                  <a:srgbClr val="FFFFFF"/>
                </a:solidFill>
                <a:uFill>
                  <a:solidFill>
                    <a:srgbClr val="FFFFFF"/>
                  </a:solidFill>
                </a:uFill>
                <a:latin typeface="Times New Roman"/>
                <a:cs typeface="Times New Roman"/>
              </a:rPr>
              <a:t> </a:t>
            </a:r>
            <a:endParaRPr>
              <a:solidFill>
                <a:prstClr val="black"/>
              </a:solidFill>
              <a:latin typeface="Times New Roman"/>
              <a:cs typeface="Times New Roman"/>
            </a:endParaRPr>
          </a:p>
        </p:txBody>
      </p:sp>
      <p:sp>
        <p:nvSpPr>
          <p:cNvPr id="4" name="object 4"/>
          <p:cNvSpPr txBox="1"/>
          <p:nvPr/>
        </p:nvSpPr>
        <p:spPr>
          <a:xfrm>
            <a:off x="2272225" y="4810088"/>
            <a:ext cx="239395" cy="197490"/>
          </a:xfrm>
          <a:prstGeom prst="rect">
            <a:avLst/>
          </a:prstGeom>
        </p:spPr>
        <p:txBody>
          <a:bodyPr vert="horz" wrap="square" lIns="0" tIns="12700" rIns="0" bIns="0" rtlCol="0">
            <a:spAutoFit/>
          </a:bodyPr>
          <a:lstStyle/>
          <a:p>
            <a:pPr marL="12700">
              <a:spcBef>
                <a:spcPts val="100"/>
              </a:spcBef>
            </a:pPr>
            <a:r>
              <a:rPr sz="1200" dirty="0">
                <a:solidFill>
                  <a:srgbClr val="FFFFFF"/>
                </a:solidFill>
                <a:latin typeface="Calibri"/>
                <a:cs typeface="Calibri"/>
              </a:rPr>
              <a:t>1</a:t>
            </a:r>
            <a:r>
              <a:rPr sz="1200" spc="-5" dirty="0">
                <a:solidFill>
                  <a:srgbClr val="FFFFFF"/>
                </a:solidFill>
                <a:latin typeface="Calibri"/>
                <a:cs typeface="Calibri"/>
              </a:rPr>
              <a:t>/</a:t>
            </a:r>
            <a:r>
              <a:rPr sz="1200" dirty="0">
                <a:solidFill>
                  <a:srgbClr val="FFFFFF"/>
                </a:solidFill>
                <a:latin typeface="Calibri"/>
                <a:cs typeface="Calibri"/>
              </a:rPr>
              <a:t>2</a:t>
            </a:r>
            <a:endParaRPr sz="1200">
              <a:solidFill>
                <a:prstClr val="black"/>
              </a:solidFill>
              <a:latin typeface="Calibri"/>
              <a:cs typeface="Calibri"/>
            </a:endParaRPr>
          </a:p>
        </p:txBody>
      </p:sp>
      <p:sp>
        <p:nvSpPr>
          <p:cNvPr id="5" name="object 5"/>
          <p:cNvSpPr txBox="1"/>
          <p:nvPr/>
        </p:nvSpPr>
        <p:spPr>
          <a:xfrm>
            <a:off x="2170625" y="4678833"/>
            <a:ext cx="3834765" cy="299720"/>
          </a:xfrm>
          <a:prstGeom prst="rect">
            <a:avLst/>
          </a:prstGeom>
        </p:spPr>
        <p:txBody>
          <a:bodyPr vert="horz" wrap="square" lIns="0" tIns="12700" rIns="0" bIns="0" rtlCol="0">
            <a:spAutoFit/>
          </a:bodyPr>
          <a:lstStyle/>
          <a:p>
            <a:pPr marL="38100">
              <a:spcBef>
                <a:spcPts val="100"/>
              </a:spcBef>
              <a:tabLst>
                <a:tab pos="380365" algn="l"/>
              </a:tabLst>
            </a:pPr>
            <a:r>
              <a:rPr dirty="0">
                <a:solidFill>
                  <a:srgbClr val="FFFFFF"/>
                </a:solidFill>
                <a:latin typeface="Calibri"/>
                <a:cs typeface="Calibri"/>
              </a:rPr>
              <a:t>t	= </a:t>
            </a:r>
            <a:r>
              <a:rPr spc="-5" dirty="0">
                <a:solidFill>
                  <a:srgbClr val="FFFFFF"/>
                </a:solidFill>
                <a:latin typeface="Calibri"/>
                <a:cs typeface="Calibri"/>
              </a:rPr>
              <a:t>1.4 My </a:t>
            </a:r>
            <a:r>
              <a:rPr spc="-10" dirty="0">
                <a:solidFill>
                  <a:srgbClr val="FFFFFF"/>
                </a:solidFill>
                <a:latin typeface="Calibri"/>
                <a:cs typeface="Calibri"/>
              </a:rPr>
              <a:t>through </a:t>
            </a:r>
            <a:r>
              <a:rPr spc="-7" baseline="25462" dirty="0">
                <a:solidFill>
                  <a:srgbClr val="FFFFFF"/>
                </a:solidFill>
                <a:latin typeface="Calibri"/>
                <a:cs typeface="Calibri"/>
              </a:rPr>
              <a:t>10</a:t>
            </a:r>
            <a:r>
              <a:rPr spc="-5" dirty="0">
                <a:solidFill>
                  <a:srgbClr val="FFFFFF"/>
                </a:solidFill>
                <a:latin typeface="Calibri"/>
                <a:cs typeface="Calibri"/>
              </a:rPr>
              <a:t>Be </a:t>
            </a:r>
            <a:r>
              <a:rPr dirty="0">
                <a:solidFill>
                  <a:srgbClr val="FFFFFF"/>
                </a:solidFill>
                <a:latin typeface="Wingdings"/>
                <a:cs typeface="Wingdings"/>
              </a:rPr>
              <a:t></a:t>
            </a:r>
            <a:r>
              <a:rPr dirty="0">
                <a:solidFill>
                  <a:srgbClr val="FFFFFF"/>
                </a:solidFill>
                <a:latin typeface="Times New Roman"/>
                <a:cs typeface="Times New Roman"/>
              </a:rPr>
              <a:t> </a:t>
            </a:r>
            <a:r>
              <a:rPr baseline="25462" dirty="0">
                <a:solidFill>
                  <a:srgbClr val="FFFFFF"/>
                </a:solidFill>
                <a:latin typeface="Calibri"/>
                <a:cs typeface="Calibri"/>
              </a:rPr>
              <a:t>10</a:t>
            </a:r>
            <a:r>
              <a:rPr dirty="0">
                <a:solidFill>
                  <a:srgbClr val="FFFFFF"/>
                </a:solidFill>
                <a:latin typeface="Calibri"/>
                <a:cs typeface="Calibri"/>
              </a:rPr>
              <a:t>B + e</a:t>
            </a:r>
            <a:r>
              <a:rPr baseline="25462" dirty="0">
                <a:solidFill>
                  <a:srgbClr val="FFFFFF"/>
                </a:solidFill>
                <a:latin typeface="Calibri"/>
                <a:cs typeface="Calibri"/>
              </a:rPr>
              <a:t>- </a:t>
            </a:r>
            <a:r>
              <a:rPr dirty="0">
                <a:solidFill>
                  <a:srgbClr val="FFFFFF"/>
                </a:solidFill>
                <a:latin typeface="Calibri"/>
                <a:cs typeface="Calibri"/>
              </a:rPr>
              <a:t>+</a:t>
            </a:r>
            <a:r>
              <a:rPr spc="-155" dirty="0">
                <a:solidFill>
                  <a:srgbClr val="FFFFFF"/>
                </a:solidFill>
                <a:latin typeface="Calibri"/>
                <a:cs typeface="Calibri"/>
              </a:rPr>
              <a:t> </a:t>
            </a:r>
            <a:r>
              <a:rPr dirty="0">
                <a:solidFill>
                  <a:srgbClr val="FFFFFF"/>
                </a:solidFill>
                <a:latin typeface="Calibri"/>
                <a:cs typeface="Calibri"/>
              </a:rPr>
              <a:t>ν.</a:t>
            </a:r>
            <a:endParaRPr>
              <a:solidFill>
                <a:prstClr val="black"/>
              </a:solidFill>
              <a:latin typeface="Calibri"/>
              <a:cs typeface="Calibri"/>
            </a:endParaRPr>
          </a:p>
        </p:txBody>
      </p:sp>
      <p:sp>
        <p:nvSpPr>
          <p:cNvPr id="6" name="object 6"/>
          <p:cNvSpPr txBox="1"/>
          <p:nvPr/>
        </p:nvSpPr>
        <p:spPr>
          <a:xfrm>
            <a:off x="2196024" y="5224933"/>
            <a:ext cx="3837304" cy="1121410"/>
          </a:xfrm>
          <a:prstGeom prst="rect">
            <a:avLst/>
          </a:prstGeom>
        </p:spPr>
        <p:txBody>
          <a:bodyPr vert="horz" wrap="square" lIns="0" tIns="13335" rIns="0" bIns="0" rtlCol="0">
            <a:spAutoFit/>
          </a:bodyPr>
          <a:lstStyle/>
          <a:p>
            <a:pPr marL="12700" marR="5080">
              <a:lnSpc>
                <a:spcPct val="99800"/>
              </a:lnSpc>
              <a:spcBef>
                <a:spcPts val="105"/>
              </a:spcBef>
            </a:pPr>
            <a:r>
              <a:rPr dirty="0">
                <a:solidFill>
                  <a:srgbClr val="FFFFFF"/>
                </a:solidFill>
                <a:latin typeface="Calibri"/>
                <a:cs typeface="Calibri"/>
              </a:rPr>
              <a:t>The Be/B </a:t>
            </a:r>
            <a:r>
              <a:rPr spc="-15" dirty="0">
                <a:solidFill>
                  <a:srgbClr val="FFFFFF"/>
                </a:solidFill>
                <a:latin typeface="Calibri"/>
                <a:cs typeface="Calibri"/>
              </a:rPr>
              <a:t>ratio </a:t>
            </a:r>
            <a:r>
              <a:rPr spc="-5" dirty="0">
                <a:solidFill>
                  <a:srgbClr val="FFFFFF"/>
                </a:solidFill>
                <a:latin typeface="Calibri"/>
                <a:cs typeface="Calibri"/>
              </a:rPr>
              <a:t>rigidity </a:t>
            </a:r>
            <a:r>
              <a:rPr dirty="0">
                <a:solidFill>
                  <a:srgbClr val="FFFFFF"/>
                </a:solidFill>
                <a:latin typeface="Calibri"/>
                <a:cs typeface="Calibri"/>
              </a:rPr>
              <a:t>dependence </a:t>
            </a:r>
            <a:r>
              <a:rPr spc="-5" dirty="0">
                <a:solidFill>
                  <a:srgbClr val="FFFFFF"/>
                </a:solidFill>
                <a:latin typeface="Calibri"/>
                <a:cs typeface="Calibri"/>
              </a:rPr>
              <a:t>is  </a:t>
            </a:r>
            <a:r>
              <a:rPr spc="-15" dirty="0">
                <a:solidFill>
                  <a:srgbClr val="FFFFFF"/>
                </a:solidFill>
                <a:latin typeface="Calibri"/>
                <a:cs typeface="Calibri"/>
              </a:rPr>
              <a:t>related </a:t>
            </a:r>
            <a:r>
              <a:rPr spc="-10" dirty="0">
                <a:solidFill>
                  <a:srgbClr val="FFFFFF"/>
                </a:solidFill>
                <a:latin typeface="Calibri"/>
                <a:cs typeface="Calibri"/>
              </a:rPr>
              <a:t>to </a:t>
            </a:r>
            <a:r>
              <a:rPr dirty="0">
                <a:solidFill>
                  <a:srgbClr val="FFFFFF"/>
                </a:solidFill>
                <a:latin typeface="Calibri"/>
                <a:cs typeface="Calibri"/>
              </a:rPr>
              <a:t>the </a:t>
            </a:r>
            <a:r>
              <a:rPr b="1" spc="-10" dirty="0">
                <a:solidFill>
                  <a:srgbClr val="FFFFFF"/>
                </a:solidFill>
                <a:latin typeface="Calibri"/>
                <a:cs typeface="Calibri"/>
              </a:rPr>
              <a:t>cosmic </a:t>
            </a:r>
            <a:r>
              <a:rPr b="1" spc="-25" dirty="0">
                <a:solidFill>
                  <a:srgbClr val="FFFFFF"/>
                </a:solidFill>
                <a:latin typeface="Calibri"/>
                <a:cs typeface="Calibri"/>
              </a:rPr>
              <a:t>rays </a:t>
            </a:r>
            <a:r>
              <a:rPr b="1" spc="-10" dirty="0">
                <a:solidFill>
                  <a:srgbClr val="FFFFFF"/>
                </a:solidFill>
                <a:latin typeface="Calibri"/>
                <a:cs typeface="Calibri"/>
              </a:rPr>
              <a:t>confinement  </a:t>
            </a:r>
            <a:r>
              <a:rPr b="1" spc="-5" dirty="0">
                <a:solidFill>
                  <a:srgbClr val="FFFFFF"/>
                </a:solidFill>
                <a:latin typeface="Calibri"/>
                <a:cs typeface="Calibri"/>
              </a:rPr>
              <a:t>time </a:t>
            </a:r>
            <a:r>
              <a:rPr dirty="0">
                <a:solidFill>
                  <a:srgbClr val="FFFFFF"/>
                </a:solidFill>
                <a:latin typeface="Calibri"/>
                <a:cs typeface="Calibri"/>
              </a:rPr>
              <a:t>(or </a:t>
            </a:r>
            <a:r>
              <a:rPr spc="-5" dirty="0">
                <a:solidFill>
                  <a:srgbClr val="FFFFFF"/>
                </a:solidFill>
                <a:latin typeface="Calibri"/>
                <a:cs typeface="Calibri"/>
              </a:rPr>
              <a:t>the galactic </a:t>
            </a:r>
            <a:r>
              <a:rPr dirty="0">
                <a:solidFill>
                  <a:srgbClr val="FFFFFF"/>
                </a:solidFill>
                <a:latin typeface="Calibri"/>
                <a:cs typeface="Calibri"/>
              </a:rPr>
              <a:t>halo </a:t>
            </a:r>
            <a:r>
              <a:rPr spc="-15" dirty="0">
                <a:solidFill>
                  <a:srgbClr val="FFFFFF"/>
                </a:solidFill>
                <a:latin typeface="Calibri"/>
                <a:cs typeface="Calibri"/>
              </a:rPr>
              <a:t>size </a:t>
            </a:r>
            <a:r>
              <a:rPr dirty="0">
                <a:solidFill>
                  <a:srgbClr val="FFFFFF"/>
                </a:solidFill>
                <a:latin typeface="Calibri"/>
                <a:cs typeface="Calibri"/>
              </a:rPr>
              <a:t>in </a:t>
            </a:r>
            <a:r>
              <a:rPr spc="-5" dirty="0">
                <a:solidFill>
                  <a:srgbClr val="FFFFFF"/>
                </a:solidFill>
                <a:latin typeface="Calibri"/>
                <a:cs typeface="Calibri"/>
              </a:rPr>
              <a:t>diffusion  models).</a:t>
            </a:r>
            <a:endParaRPr>
              <a:solidFill>
                <a:prstClr val="black"/>
              </a:solidFill>
              <a:latin typeface="Calibri"/>
              <a:cs typeface="Calibri"/>
            </a:endParaRPr>
          </a:p>
        </p:txBody>
      </p:sp>
      <p:sp>
        <p:nvSpPr>
          <p:cNvPr id="7" name="object 7"/>
          <p:cNvSpPr txBox="1"/>
          <p:nvPr/>
        </p:nvSpPr>
        <p:spPr>
          <a:xfrm>
            <a:off x="7168913" y="4268297"/>
            <a:ext cx="628650" cy="718145"/>
          </a:xfrm>
          <a:prstGeom prst="rect">
            <a:avLst/>
          </a:prstGeom>
        </p:spPr>
        <p:txBody>
          <a:bodyPr vert="horz" wrap="square" lIns="0" tIns="0" rIns="0" bIns="0" rtlCol="0">
            <a:spAutoFit/>
          </a:bodyPr>
          <a:lstStyle/>
          <a:p>
            <a:pPr>
              <a:lnSpc>
                <a:spcPts val="2765"/>
              </a:lnSpc>
            </a:pPr>
            <a:r>
              <a:rPr sz="2400" b="1" dirty="0">
                <a:solidFill>
                  <a:srgbClr val="FFFFFF"/>
                </a:solidFill>
                <a:latin typeface="Calibri"/>
                <a:cs typeface="Calibri"/>
              </a:rPr>
              <a:t>B</a:t>
            </a:r>
            <a:r>
              <a:rPr sz="2400" b="1" spc="5" dirty="0">
                <a:solidFill>
                  <a:srgbClr val="FFFFFF"/>
                </a:solidFill>
                <a:latin typeface="Calibri"/>
                <a:cs typeface="Calibri"/>
              </a:rPr>
              <a:t>e/</a:t>
            </a:r>
            <a:r>
              <a:rPr sz="2400" b="1" dirty="0">
                <a:solidFill>
                  <a:srgbClr val="FFFFFF"/>
                </a:solidFill>
                <a:latin typeface="Calibri"/>
                <a:cs typeface="Calibri"/>
              </a:rPr>
              <a:t>B</a:t>
            </a:r>
            <a:endParaRPr sz="2400">
              <a:solidFill>
                <a:prstClr val="black"/>
              </a:solidFill>
              <a:latin typeface="Calibri"/>
              <a:cs typeface="Calibri"/>
            </a:endParaRPr>
          </a:p>
        </p:txBody>
      </p:sp>
      <p:sp>
        <p:nvSpPr>
          <p:cNvPr id="8" name="object 8"/>
          <p:cNvSpPr txBox="1">
            <a:spLocks noGrp="1"/>
          </p:cNvSpPr>
          <p:nvPr>
            <p:ph type="title"/>
          </p:nvPr>
        </p:nvSpPr>
        <p:spPr>
          <a:xfrm>
            <a:off x="3284538" y="142979"/>
            <a:ext cx="5622925" cy="452120"/>
          </a:xfrm>
          <a:prstGeom prst="rect">
            <a:avLst/>
          </a:prstGeom>
        </p:spPr>
        <p:txBody>
          <a:bodyPr vert="horz" wrap="square" lIns="0" tIns="12700" rIns="0" bIns="0" rtlCol="0">
            <a:spAutoFit/>
          </a:bodyPr>
          <a:lstStyle/>
          <a:p>
            <a:pPr marL="12700">
              <a:spcBef>
                <a:spcPts val="100"/>
              </a:spcBef>
            </a:pPr>
            <a:r>
              <a:rPr spc="-5" dirty="0"/>
              <a:t>Cosmic Ray Clock: </a:t>
            </a:r>
            <a:r>
              <a:rPr dirty="0"/>
              <a:t>AMS Be/B </a:t>
            </a:r>
            <a:r>
              <a:rPr spc="-5" dirty="0"/>
              <a:t>Flux</a:t>
            </a:r>
            <a:r>
              <a:rPr spc="-10" dirty="0"/>
              <a:t> </a:t>
            </a:r>
            <a:r>
              <a:rPr spc="-5" dirty="0"/>
              <a:t>Ratio</a:t>
            </a:r>
          </a:p>
        </p:txBody>
      </p:sp>
      <p:sp>
        <p:nvSpPr>
          <p:cNvPr id="9" name="object 9"/>
          <p:cNvSpPr/>
          <p:nvPr/>
        </p:nvSpPr>
        <p:spPr>
          <a:xfrm>
            <a:off x="2384435" y="2287883"/>
            <a:ext cx="7597775" cy="1628775"/>
          </a:xfrm>
          <a:custGeom>
            <a:avLst/>
            <a:gdLst/>
            <a:ahLst/>
            <a:cxnLst/>
            <a:rect l="l" t="t" r="r" b="b"/>
            <a:pathLst>
              <a:path w="7597775" h="1628775">
                <a:moveTo>
                  <a:pt x="3891199" y="1410469"/>
                </a:moveTo>
                <a:lnTo>
                  <a:pt x="3859147" y="1414941"/>
                </a:lnTo>
                <a:lnTo>
                  <a:pt x="3856719" y="1418145"/>
                </a:lnTo>
                <a:lnTo>
                  <a:pt x="3857674" y="1425093"/>
                </a:lnTo>
                <a:lnTo>
                  <a:pt x="3860878" y="1427523"/>
                </a:lnTo>
                <a:lnTo>
                  <a:pt x="3893032" y="1423036"/>
                </a:lnTo>
                <a:lnTo>
                  <a:pt x="3895435" y="1419813"/>
                </a:lnTo>
                <a:lnTo>
                  <a:pt x="3894422" y="1412872"/>
                </a:lnTo>
                <a:lnTo>
                  <a:pt x="3891199" y="1410469"/>
                </a:lnTo>
                <a:close/>
              </a:path>
              <a:path w="7597775" h="1628775">
                <a:moveTo>
                  <a:pt x="3941468" y="1403141"/>
                </a:moveTo>
                <a:lnTo>
                  <a:pt x="3909393" y="1407817"/>
                </a:lnTo>
                <a:lnTo>
                  <a:pt x="3906990" y="1411041"/>
                </a:lnTo>
                <a:lnTo>
                  <a:pt x="3908001" y="1417981"/>
                </a:lnTo>
                <a:lnTo>
                  <a:pt x="3911224" y="1420384"/>
                </a:lnTo>
                <a:lnTo>
                  <a:pt x="3943301" y="1415709"/>
                </a:lnTo>
                <a:lnTo>
                  <a:pt x="3945704" y="1412486"/>
                </a:lnTo>
                <a:lnTo>
                  <a:pt x="3944692" y="1405545"/>
                </a:lnTo>
                <a:lnTo>
                  <a:pt x="3941468" y="1403141"/>
                </a:lnTo>
                <a:close/>
              </a:path>
              <a:path w="7597775" h="1628775">
                <a:moveTo>
                  <a:pt x="3840933" y="1417447"/>
                </a:moveTo>
                <a:lnTo>
                  <a:pt x="3808821" y="1421864"/>
                </a:lnTo>
                <a:lnTo>
                  <a:pt x="3806392" y="1425068"/>
                </a:lnTo>
                <a:lnTo>
                  <a:pt x="3807349" y="1432016"/>
                </a:lnTo>
                <a:lnTo>
                  <a:pt x="3810552" y="1434445"/>
                </a:lnTo>
                <a:lnTo>
                  <a:pt x="3842664" y="1430028"/>
                </a:lnTo>
                <a:lnTo>
                  <a:pt x="3845092" y="1426824"/>
                </a:lnTo>
                <a:lnTo>
                  <a:pt x="3844137" y="1419876"/>
                </a:lnTo>
                <a:lnTo>
                  <a:pt x="3840933" y="1417447"/>
                </a:lnTo>
                <a:close/>
              </a:path>
              <a:path w="7597775" h="1628775">
                <a:moveTo>
                  <a:pt x="3991737" y="1395815"/>
                </a:moveTo>
                <a:lnTo>
                  <a:pt x="3959662" y="1400489"/>
                </a:lnTo>
                <a:lnTo>
                  <a:pt x="3957259" y="1403713"/>
                </a:lnTo>
                <a:lnTo>
                  <a:pt x="3958270" y="1410653"/>
                </a:lnTo>
                <a:lnTo>
                  <a:pt x="3961494" y="1413057"/>
                </a:lnTo>
                <a:lnTo>
                  <a:pt x="3993569" y="1408381"/>
                </a:lnTo>
                <a:lnTo>
                  <a:pt x="3995972" y="1405158"/>
                </a:lnTo>
                <a:lnTo>
                  <a:pt x="3994961" y="1398217"/>
                </a:lnTo>
                <a:lnTo>
                  <a:pt x="3991737" y="1395815"/>
                </a:lnTo>
                <a:close/>
              </a:path>
              <a:path w="7597775" h="1628775">
                <a:moveTo>
                  <a:pt x="3790606" y="1424369"/>
                </a:moveTo>
                <a:lnTo>
                  <a:pt x="3758496" y="1428786"/>
                </a:lnTo>
                <a:lnTo>
                  <a:pt x="3756066" y="1431989"/>
                </a:lnTo>
                <a:lnTo>
                  <a:pt x="3757022" y="1438939"/>
                </a:lnTo>
                <a:lnTo>
                  <a:pt x="3760225" y="1441367"/>
                </a:lnTo>
                <a:lnTo>
                  <a:pt x="3792337" y="1436951"/>
                </a:lnTo>
                <a:lnTo>
                  <a:pt x="3794767" y="1433747"/>
                </a:lnTo>
                <a:lnTo>
                  <a:pt x="3793810" y="1426798"/>
                </a:lnTo>
                <a:lnTo>
                  <a:pt x="3790606" y="1424369"/>
                </a:lnTo>
                <a:close/>
              </a:path>
              <a:path w="7597775" h="1628775">
                <a:moveTo>
                  <a:pt x="4042007" y="1388487"/>
                </a:moveTo>
                <a:lnTo>
                  <a:pt x="4009931" y="1393163"/>
                </a:lnTo>
                <a:lnTo>
                  <a:pt x="4007527" y="1396386"/>
                </a:lnTo>
                <a:lnTo>
                  <a:pt x="4008539" y="1403327"/>
                </a:lnTo>
                <a:lnTo>
                  <a:pt x="4011763" y="1405729"/>
                </a:lnTo>
                <a:lnTo>
                  <a:pt x="4043838" y="1401055"/>
                </a:lnTo>
                <a:lnTo>
                  <a:pt x="4046241" y="1397831"/>
                </a:lnTo>
                <a:lnTo>
                  <a:pt x="4045230" y="1390891"/>
                </a:lnTo>
                <a:lnTo>
                  <a:pt x="4042007" y="1388487"/>
                </a:lnTo>
                <a:close/>
              </a:path>
              <a:path w="7597775" h="1628775">
                <a:moveTo>
                  <a:pt x="3740280" y="1431291"/>
                </a:moveTo>
                <a:lnTo>
                  <a:pt x="3708169" y="1435708"/>
                </a:lnTo>
                <a:lnTo>
                  <a:pt x="3705740" y="1438912"/>
                </a:lnTo>
                <a:lnTo>
                  <a:pt x="3706696" y="1445860"/>
                </a:lnTo>
                <a:lnTo>
                  <a:pt x="3709900" y="1448290"/>
                </a:lnTo>
                <a:lnTo>
                  <a:pt x="3742011" y="1443873"/>
                </a:lnTo>
                <a:lnTo>
                  <a:pt x="3744440" y="1440668"/>
                </a:lnTo>
                <a:lnTo>
                  <a:pt x="3743484" y="1433720"/>
                </a:lnTo>
                <a:lnTo>
                  <a:pt x="3740280" y="1431291"/>
                </a:lnTo>
                <a:close/>
              </a:path>
              <a:path w="7597775" h="1628775">
                <a:moveTo>
                  <a:pt x="4092207" y="1381056"/>
                </a:moveTo>
                <a:lnTo>
                  <a:pt x="4060199" y="1385835"/>
                </a:lnTo>
                <a:lnTo>
                  <a:pt x="4057796" y="1389058"/>
                </a:lnTo>
                <a:lnTo>
                  <a:pt x="4058809" y="1396000"/>
                </a:lnTo>
                <a:lnTo>
                  <a:pt x="4062032" y="1398403"/>
                </a:lnTo>
                <a:lnTo>
                  <a:pt x="4094140" y="1393607"/>
                </a:lnTo>
                <a:lnTo>
                  <a:pt x="4096517" y="1390365"/>
                </a:lnTo>
                <a:lnTo>
                  <a:pt x="4095449" y="1383433"/>
                </a:lnTo>
                <a:lnTo>
                  <a:pt x="4092207" y="1381056"/>
                </a:lnTo>
                <a:close/>
              </a:path>
              <a:path w="7597775" h="1628775">
                <a:moveTo>
                  <a:pt x="3690007" y="1438220"/>
                </a:moveTo>
                <a:lnTo>
                  <a:pt x="3657861" y="1442378"/>
                </a:lnTo>
                <a:lnTo>
                  <a:pt x="3655406" y="1445562"/>
                </a:lnTo>
                <a:lnTo>
                  <a:pt x="3656305" y="1452518"/>
                </a:lnTo>
                <a:lnTo>
                  <a:pt x="3659490" y="1454972"/>
                </a:lnTo>
                <a:lnTo>
                  <a:pt x="3691636" y="1450816"/>
                </a:lnTo>
                <a:lnTo>
                  <a:pt x="3694091" y="1447632"/>
                </a:lnTo>
                <a:lnTo>
                  <a:pt x="3693191" y="1440675"/>
                </a:lnTo>
                <a:lnTo>
                  <a:pt x="3690007" y="1438220"/>
                </a:lnTo>
                <a:close/>
              </a:path>
              <a:path w="7597775" h="1628775">
                <a:moveTo>
                  <a:pt x="4142415" y="1373323"/>
                </a:moveTo>
                <a:lnTo>
                  <a:pt x="4110378" y="1378257"/>
                </a:lnTo>
                <a:lnTo>
                  <a:pt x="4108002" y="1381499"/>
                </a:lnTo>
                <a:lnTo>
                  <a:pt x="4109070" y="1388432"/>
                </a:lnTo>
                <a:lnTo>
                  <a:pt x="4112312" y="1390810"/>
                </a:lnTo>
                <a:lnTo>
                  <a:pt x="4144348" y="1385874"/>
                </a:lnTo>
                <a:lnTo>
                  <a:pt x="4146726" y="1382632"/>
                </a:lnTo>
                <a:lnTo>
                  <a:pt x="4145658" y="1375700"/>
                </a:lnTo>
                <a:lnTo>
                  <a:pt x="4142415" y="1373323"/>
                </a:lnTo>
                <a:close/>
              </a:path>
              <a:path w="7597775" h="1628775">
                <a:moveTo>
                  <a:pt x="3639626" y="1444736"/>
                </a:moveTo>
                <a:lnTo>
                  <a:pt x="3607480" y="1448893"/>
                </a:lnTo>
                <a:lnTo>
                  <a:pt x="3605026" y="1452077"/>
                </a:lnTo>
                <a:lnTo>
                  <a:pt x="3605925" y="1459034"/>
                </a:lnTo>
                <a:lnTo>
                  <a:pt x="3609109" y="1461489"/>
                </a:lnTo>
                <a:lnTo>
                  <a:pt x="3641255" y="1457331"/>
                </a:lnTo>
                <a:lnTo>
                  <a:pt x="3643710" y="1454147"/>
                </a:lnTo>
                <a:lnTo>
                  <a:pt x="3642810" y="1447191"/>
                </a:lnTo>
                <a:lnTo>
                  <a:pt x="3639626" y="1444736"/>
                </a:lnTo>
                <a:close/>
              </a:path>
              <a:path w="7597775" h="1628775">
                <a:moveTo>
                  <a:pt x="4192623" y="1365590"/>
                </a:moveTo>
                <a:lnTo>
                  <a:pt x="4160586" y="1370524"/>
                </a:lnTo>
                <a:lnTo>
                  <a:pt x="4158210" y="1373766"/>
                </a:lnTo>
                <a:lnTo>
                  <a:pt x="4159277" y="1380699"/>
                </a:lnTo>
                <a:lnTo>
                  <a:pt x="4162519" y="1383076"/>
                </a:lnTo>
                <a:lnTo>
                  <a:pt x="4194556" y="1378141"/>
                </a:lnTo>
                <a:lnTo>
                  <a:pt x="4196934" y="1374899"/>
                </a:lnTo>
                <a:lnTo>
                  <a:pt x="4195866" y="1367967"/>
                </a:lnTo>
                <a:lnTo>
                  <a:pt x="4192623" y="1365590"/>
                </a:lnTo>
                <a:close/>
              </a:path>
              <a:path w="7597775" h="1628775">
                <a:moveTo>
                  <a:pt x="3589246" y="1451251"/>
                </a:moveTo>
                <a:lnTo>
                  <a:pt x="3557100" y="1455408"/>
                </a:lnTo>
                <a:lnTo>
                  <a:pt x="3554645" y="1458593"/>
                </a:lnTo>
                <a:lnTo>
                  <a:pt x="3555544" y="1465549"/>
                </a:lnTo>
                <a:lnTo>
                  <a:pt x="3558728" y="1468004"/>
                </a:lnTo>
                <a:lnTo>
                  <a:pt x="3590875" y="1463846"/>
                </a:lnTo>
                <a:lnTo>
                  <a:pt x="3593329" y="1460662"/>
                </a:lnTo>
                <a:lnTo>
                  <a:pt x="3592430" y="1453706"/>
                </a:lnTo>
                <a:lnTo>
                  <a:pt x="3589246" y="1451251"/>
                </a:lnTo>
                <a:close/>
              </a:path>
              <a:path w="7597775" h="1628775">
                <a:moveTo>
                  <a:pt x="4242832" y="1357857"/>
                </a:moveTo>
                <a:lnTo>
                  <a:pt x="4210795" y="1362791"/>
                </a:lnTo>
                <a:lnTo>
                  <a:pt x="4208417" y="1366033"/>
                </a:lnTo>
                <a:lnTo>
                  <a:pt x="4209485" y="1372966"/>
                </a:lnTo>
                <a:lnTo>
                  <a:pt x="4212728" y="1375342"/>
                </a:lnTo>
                <a:lnTo>
                  <a:pt x="4244765" y="1370408"/>
                </a:lnTo>
                <a:lnTo>
                  <a:pt x="4247141" y="1367166"/>
                </a:lnTo>
                <a:lnTo>
                  <a:pt x="4246074" y="1360233"/>
                </a:lnTo>
                <a:lnTo>
                  <a:pt x="4242832" y="1357857"/>
                </a:lnTo>
                <a:close/>
              </a:path>
              <a:path w="7597775" h="1628775">
                <a:moveTo>
                  <a:pt x="3538866" y="1457766"/>
                </a:moveTo>
                <a:lnTo>
                  <a:pt x="3506719" y="1461924"/>
                </a:lnTo>
                <a:lnTo>
                  <a:pt x="3504264" y="1465108"/>
                </a:lnTo>
                <a:lnTo>
                  <a:pt x="3505164" y="1472064"/>
                </a:lnTo>
                <a:lnTo>
                  <a:pt x="3508349" y="1474519"/>
                </a:lnTo>
                <a:lnTo>
                  <a:pt x="3540495" y="1470362"/>
                </a:lnTo>
                <a:lnTo>
                  <a:pt x="3542950" y="1467178"/>
                </a:lnTo>
                <a:lnTo>
                  <a:pt x="3542049" y="1460221"/>
                </a:lnTo>
                <a:lnTo>
                  <a:pt x="3538866" y="1457766"/>
                </a:lnTo>
                <a:close/>
              </a:path>
              <a:path w="7597775" h="1628775">
                <a:moveTo>
                  <a:pt x="4292960" y="1349949"/>
                </a:moveTo>
                <a:lnTo>
                  <a:pt x="4261003" y="1355058"/>
                </a:lnTo>
                <a:lnTo>
                  <a:pt x="4258625" y="1358300"/>
                </a:lnTo>
                <a:lnTo>
                  <a:pt x="4259693" y="1365232"/>
                </a:lnTo>
                <a:lnTo>
                  <a:pt x="4262936" y="1367609"/>
                </a:lnTo>
                <a:lnTo>
                  <a:pt x="4294994" y="1362485"/>
                </a:lnTo>
                <a:lnTo>
                  <a:pt x="4297345" y="1359223"/>
                </a:lnTo>
                <a:lnTo>
                  <a:pt x="4296221" y="1352299"/>
                </a:lnTo>
                <a:lnTo>
                  <a:pt x="4292960" y="1349949"/>
                </a:lnTo>
                <a:close/>
              </a:path>
              <a:path w="7597775" h="1628775">
                <a:moveTo>
                  <a:pt x="3488529" y="1464219"/>
                </a:moveTo>
                <a:lnTo>
                  <a:pt x="3456351" y="1468116"/>
                </a:lnTo>
                <a:lnTo>
                  <a:pt x="3453870" y="1471279"/>
                </a:lnTo>
                <a:lnTo>
                  <a:pt x="3454713" y="1478243"/>
                </a:lnTo>
                <a:lnTo>
                  <a:pt x="3457876" y="1480723"/>
                </a:lnTo>
                <a:lnTo>
                  <a:pt x="3490056" y="1476828"/>
                </a:lnTo>
                <a:lnTo>
                  <a:pt x="3492537" y="1473663"/>
                </a:lnTo>
                <a:lnTo>
                  <a:pt x="3491694" y="1466700"/>
                </a:lnTo>
                <a:lnTo>
                  <a:pt x="3488529" y="1464219"/>
                </a:lnTo>
                <a:close/>
              </a:path>
              <a:path w="7597775" h="1628775">
                <a:moveTo>
                  <a:pt x="4343103" y="1341808"/>
                </a:moveTo>
                <a:lnTo>
                  <a:pt x="4311108" y="1347003"/>
                </a:lnTo>
                <a:lnTo>
                  <a:pt x="4308757" y="1350265"/>
                </a:lnTo>
                <a:lnTo>
                  <a:pt x="4309880" y="1357188"/>
                </a:lnTo>
                <a:lnTo>
                  <a:pt x="4313143" y="1359538"/>
                </a:lnTo>
                <a:lnTo>
                  <a:pt x="4345138" y="1354344"/>
                </a:lnTo>
                <a:lnTo>
                  <a:pt x="4347489" y="1351083"/>
                </a:lnTo>
                <a:lnTo>
                  <a:pt x="4346365" y="1344159"/>
                </a:lnTo>
                <a:lnTo>
                  <a:pt x="4343103" y="1341808"/>
                </a:lnTo>
                <a:close/>
              </a:path>
              <a:path w="7597775" h="1628775">
                <a:moveTo>
                  <a:pt x="3438097" y="1470325"/>
                </a:moveTo>
                <a:lnTo>
                  <a:pt x="3405919" y="1474222"/>
                </a:lnTo>
                <a:lnTo>
                  <a:pt x="3403438" y="1477385"/>
                </a:lnTo>
                <a:lnTo>
                  <a:pt x="3404281" y="1484349"/>
                </a:lnTo>
                <a:lnTo>
                  <a:pt x="3407446" y="1486829"/>
                </a:lnTo>
                <a:lnTo>
                  <a:pt x="3439624" y="1482933"/>
                </a:lnTo>
                <a:lnTo>
                  <a:pt x="3442106" y="1479769"/>
                </a:lnTo>
                <a:lnTo>
                  <a:pt x="3441262" y="1472806"/>
                </a:lnTo>
                <a:lnTo>
                  <a:pt x="3438097" y="1470325"/>
                </a:lnTo>
                <a:close/>
              </a:path>
              <a:path w="7597775" h="1628775">
                <a:moveTo>
                  <a:pt x="4393247" y="1333667"/>
                </a:moveTo>
                <a:lnTo>
                  <a:pt x="4361252" y="1338863"/>
                </a:lnTo>
                <a:lnTo>
                  <a:pt x="4358901" y="1342124"/>
                </a:lnTo>
                <a:lnTo>
                  <a:pt x="4360023" y="1349047"/>
                </a:lnTo>
                <a:lnTo>
                  <a:pt x="4363286" y="1351398"/>
                </a:lnTo>
                <a:lnTo>
                  <a:pt x="4395281" y="1346203"/>
                </a:lnTo>
                <a:lnTo>
                  <a:pt x="4397632" y="1342942"/>
                </a:lnTo>
                <a:lnTo>
                  <a:pt x="4396508" y="1336018"/>
                </a:lnTo>
                <a:lnTo>
                  <a:pt x="4393247" y="1333667"/>
                </a:lnTo>
                <a:close/>
              </a:path>
              <a:path w="7597775" h="1628775">
                <a:moveTo>
                  <a:pt x="3387667" y="1476432"/>
                </a:moveTo>
                <a:lnTo>
                  <a:pt x="3355488" y="1480328"/>
                </a:lnTo>
                <a:lnTo>
                  <a:pt x="3353006" y="1483492"/>
                </a:lnTo>
                <a:lnTo>
                  <a:pt x="3353849" y="1490455"/>
                </a:lnTo>
                <a:lnTo>
                  <a:pt x="3357013" y="1492935"/>
                </a:lnTo>
                <a:lnTo>
                  <a:pt x="3389192" y="1489039"/>
                </a:lnTo>
                <a:lnTo>
                  <a:pt x="3391674" y="1485875"/>
                </a:lnTo>
                <a:lnTo>
                  <a:pt x="3390831" y="1478912"/>
                </a:lnTo>
                <a:lnTo>
                  <a:pt x="3387667" y="1476432"/>
                </a:lnTo>
                <a:close/>
              </a:path>
              <a:path w="7597775" h="1628775">
                <a:moveTo>
                  <a:pt x="4443390" y="1325526"/>
                </a:moveTo>
                <a:lnTo>
                  <a:pt x="4411395" y="1330722"/>
                </a:lnTo>
                <a:lnTo>
                  <a:pt x="4409044" y="1333983"/>
                </a:lnTo>
                <a:lnTo>
                  <a:pt x="4410167" y="1340906"/>
                </a:lnTo>
                <a:lnTo>
                  <a:pt x="4413429" y="1343257"/>
                </a:lnTo>
                <a:lnTo>
                  <a:pt x="4445425" y="1338063"/>
                </a:lnTo>
                <a:lnTo>
                  <a:pt x="4447775" y="1334801"/>
                </a:lnTo>
                <a:lnTo>
                  <a:pt x="4446651" y="1327877"/>
                </a:lnTo>
                <a:lnTo>
                  <a:pt x="4443390" y="1325526"/>
                </a:lnTo>
                <a:close/>
              </a:path>
              <a:path w="7597775" h="1628775">
                <a:moveTo>
                  <a:pt x="3337234" y="1482538"/>
                </a:moveTo>
                <a:lnTo>
                  <a:pt x="3305055" y="1486434"/>
                </a:lnTo>
                <a:lnTo>
                  <a:pt x="3302574" y="1489598"/>
                </a:lnTo>
                <a:lnTo>
                  <a:pt x="3303418" y="1496561"/>
                </a:lnTo>
                <a:lnTo>
                  <a:pt x="3306581" y="1499041"/>
                </a:lnTo>
                <a:lnTo>
                  <a:pt x="3338761" y="1495145"/>
                </a:lnTo>
                <a:lnTo>
                  <a:pt x="3341242" y="1491982"/>
                </a:lnTo>
                <a:lnTo>
                  <a:pt x="3340399" y="1485018"/>
                </a:lnTo>
                <a:lnTo>
                  <a:pt x="3337234" y="1482538"/>
                </a:lnTo>
                <a:close/>
              </a:path>
              <a:path w="7597775" h="1628775">
                <a:moveTo>
                  <a:pt x="4493436" y="1317118"/>
                </a:moveTo>
                <a:lnTo>
                  <a:pt x="4461484" y="1322575"/>
                </a:lnTo>
                <a:lnTo>
                  <a:pt x="4459161" y="1325855"/>
                </a:lnTo>
                <a:lnTo>
                  <a:pt x="4460341" y="1332769"/>
                </a:lnTo>
                <a:lnTo>
                  <a:pt x="4463622" y="1335093"/>
                </a:lnTo>
                <a:lnTo>
                  <a:pt x="4495573" y="1329637"/>
                </a:lnTo>
                <a:lnTo>
                  <a:pt x="4497897" y="1326356"/>
                </a:lnTo>
                <a:lnTo>
                  <a:pt x="4496717" y="1319442"/>
                </a:lnTo>
                <a:lnTo>
                  <a:pt x="4493436" y="1317118"/>
                </a:lnTo>
                <a:close/>
              </a:path>
              <a:path w="7597775" h="1628775">
                <a:moveTo>
                  <a:pt x="3286837" y="1488486"/>
                </a:moveTo>
                <a:lnTo>
                  <a:pt x="3254627" y="1492119"/>
                </a:lnTo>
                <a:lnTo>
                  <a:pt x="3252121" y="1495263"/>
                </a:lnTo>
                <a:lnTo>
                  <a:pt x="3252906" y="1502233"/>
                </a:lnTo>
                <a:lnTo>
                  <a:pt x="3256051" y="1504739"/>
                </a:lnTo>
                <a:lnTo>
                  <a:pt x="3288260" y="1501106"/>
                </a:lnTo>
                <a:lnTo>
                  <a:pt x="3290766" y="1497963"/>
                </a:lnTo>
                <a:lnTo>
                  <a:pt x="3289980" y="1490993"/>
                </a:lnTo>
                <a:lnTo>
                  <a:pt x="3286837" y="1488486"/>
                </a:lnTo>
                <a:close/>
              </a:path>
              <a:path w="7597775" h="1628775">
                <a:moveTo>
                  <a:pt x="4543510" y="1308567"/>
                </a:moveTo>
                <a:lnTo>
                  <a:pt x="4511560" y="1314023"/>
                </a:lnTo>
                <a:lnTo>
                  <a:pt x="4509236" y="1317304"/>
                </a:lnTo>
                <a:lnTo>
                  <a:pt x="4510416" y="1324218"/>
                </a:lnTo>
                <a:lnTo>
                  <a:pt x="4513697" y="1326542"/>
                </a:lnTo>
                <a:lnTo>
                  <a:pt x="4545648" y="1321085"/>
                </a:lnTo>
                <a:lnTo>
                  <a:pt x="4547972" y="1317805"/>
                </a:lnTo>
                <a:lnTo>
                  <a:pt x="4546792" y="1310891"/>
                </a:lnTo>
                <a:lnTo>
                  <a:pt x="4543510" y="1308567"/>
                </a:lnTo>
                <a:close/>
              </a:path>
              <a:path w="7597775" h="1628775">
                <a:moveTo>
                  <a:pt x="3236357" y="1494179"/>
                </a:moveTo>
                <a:lnTo>
                  <a:pt x="3204147" y="1497811"/>
                </a:lnTo>
                <a:lnTo>
                  <a:pt x="3201640" y="1500955"/>
                </a:lnTo>
                <a:lnTo>
                  <a:pt x="3202426" y="1507925"/>
                </a:lnTo>
                <a:lnTo>
                  <a:pt x="3205571" y="1510431"/>
                </a:lnTo>
                <a:lnTo>
                  <a:pt x="3237779" y="1506800"/>
                </a:lnTo>
                <a:lnTo>
                  <a:pt x="3240286" y="1503655"/>
                </a:lnTo>
                <a:lnTo>
                  <a:pt x="3239500" y="1496686"/>
                </a:lnTo>
                <a:lnTo>
                  <a:pt x="3236357" y="1494179"/>
                </a:lnTo>
                <a:close/>
              </a:path>
              <a:path w="7597775" h="1628775">
                <a:moveTo>
                  <a:pt x="4593585" y="1300016"/>
                </a:moveTo>
                <a:lnTo>
                  <a:pt x="4561635" y="1305472"/>
                </a:lnTo>
                <a:lnTo>
                  <a:pt x="4559311" y="1308752"/>
                </a:lnTo>
                <a:lnTo>
                  <a:pt x="4560492" y="1315666"/>
                </a:lnTo>
                <a:lnTo>
                  <a:pt x="4563772" y="1317990"/>
                </a:lnTo>
                <a:lnTo>
                  <a:pt x="4595724" y="1312534"/>
                </a:lnTo>
                <a:lnTo>
                  <a:pt x="4598047" y="1309253"/>
                </a:lnTo>
                <a:lnTo>
                  <a:pt x="4596867" y="1302339"/>
                </a:lnTo>
                <a:lnTo>
                  <a:pt x="4593585" y="1300016"/>
                </a:lnTo>
                <a:close/>
              </a:path>
              <a:path w="7597775" h="1628775">
                <a:moveTo>
                  <a:pt x="3185877" y="1499872"/>
                </a:moveTo>
                <a:lnTo>
                  <a:pt x="3153667" y="1503504"/>
                </a:lnTo>
                <a:lnTo>
                  <a:pt x="3151160" y="1506647"/>
                </a:lnTo>
                <a:lnTo>
                  <a:pt x="3151946" y="1513617"/>
                </a:lnTo>
                <a:lnTo>
                  <a:pt x="3155091" y="1516124"/>
                </a:lnTo>
                <a:lnTo>
                  <a:pt x="3187299" y="1512492"/>
                </a:lnTo>
                <a:lnTo>
                  <a:pt x="3189806" y="1509348"/>
                </a:lnTo>
                <a:lnTo>
                  <a:pt x="3189020" y="1502378"/>
                </a:lnTo>
                <a:lnTo>
                  <a:pt x="3185877" y="1499872"/>
                </a:lnTo>
                <a:close/>
              </a:path>
              <a:path w="7597775" h="1628775">
                <a:moveTo>
                  <a:pt x="4643660" y="1291464"/>
                </a:moveTo>
                <a:lnTo>
                  <a:pt x="4611709" y="1296921"/>
                </a:lnTo>
                <a:lnTo>
                  <a:pt x="4609385" y="1300201"/>
                </a:lnTo>
                <a:lnTo>
                  <a:pt x="4610566" y="1307115"/>
                </a:lnTo>
                <a:lnTo>
                  <a:pt x="4613848" y="1309439"/>
                </a:lnTo>
                <a:lnTo>
                  <a:pt x="4645799" y="1303983"/>
                </a:lnTo>
                <a:lnTo>
                  <a:pt x="4648123" y="1300702"/>
                </a:lnTo>
                <a:lnTo>
                  <a:pt x="4646942" y="1293788"/>
                </a:lnTo>
                <a:lnTo>
                  <a:pt x="4643660" y="1291464"/>
                </a:lnTo>
                <a:close/>
              </a:path>
              <a:path w="7597775" h="1628775">
                <a:moveTo>
                  <a:pt x="3135397" y="1505564"/>
                </a:moveTo>
                <a:lnTo>
                  <a:pt x="3103226" y="1509069"/>
                </a:lnTo>
                <a:lnTo>
                  <a:pt x="3100693" y="1512192"/>
                </a:lnTo>
                <a:lnTo>
                  <a:pt x="3101422" y="1519168"/>
                </a:lnTo>
                <a:lnTo>
                  <a:pt x="3104545" y="1521701"/>
                </a:lnTo>
                <a:lnTo>
                  <a:pt x="3136820" y="1518184"/>
                </a:lnTo>
                <a:lnTo>
                  <a:pt x="3139326" y="1515041"/>
                </a:lnTo>
                <a:lnTo>
                  <a:pt x="3138540" y="1508071"/>
                </a:lnTo>
                <a:lnTo>
                  <a:pt x="3135397" y="1505564"/>
                </a:lnTo>
                <a:close/>
              </a:path>
              <a:path w="7597775" h="1628775">
                <a:moveTo>
                  <a:pt x="4693614" y="1282523"/>
                </a:moveTo>
                <a:lnTo>
                  <a:pt x="4661709" y="1288244"/>
                </a:lnTo>
                <a:lnTo>
                  <a:pt x="4659413" y="1291545"/>
                </a:lnTo>
                <a:lnTo>
                  <a:pt x="4660650" y="1298449"/>
                </a:lnTo>
                <a:lnTo>
                  <a:pt x="4663951" y="1300745"/>
                </a:lnTo>
                <a:lnTo>
                  <a:pt x="4695856" y="1295024"/>
                </a:lnTo>
                <a:lnTo>
                  <a:pt x="4698152" y="1291723"/>
                </a:lnTo>
                <a:lnTo>
                  <a:pt x="4696914" y="1284819"/>
                </a:lnTo>
                <a:lnTo>
                  <a:pt x="4693614" y="1282523"/>
                </a:lnTo>
                <a:close/>
              </a:path>
              <a:path w="7597775" h="1628775">
                <a:moveTo>
                  <a:pt x="3084940" y="1510978"/>
                </a:moveTo>
                <a:lnTo>
                  <a:pt x="3052701" y="1514342"/>
                </a:lnTo>
                <a:lnTo>
                  <a:pt x="3050168" y="1517465"/>
                </a:lnTo>
                <a:lnTo>
                  <a:pt x="3050896" y="1524441"/>
                </a:lnTo>
                <a:lnTo>
                  <a:pt x="3054019" y="1526974"/>
                </a:lnTo>
                <a:lnTo>
                  <a:pt x="3086258" y="1523610"/>
                </a:lnTo>
                <a:lnTo>
                  <a:pt x="3088790" y="1520487"/>
                </a:lnTo>
                <a:lnTo>
                  <a:pt x="3088063" y="1513511"/>
                </a:lnTo>
                <a:lnTo>
                  <a:pt x="3084940" y="1510978"/>
                </a:lnTo>
                <a:close/>
              </a:path>
              <a:path w="7597775" h="1628775">
                <a:moveTo>
                  <a:pt x="4743615" y="1273556"/>
                </a:moveTo>
                <a:lnTo>
                  <a:pt x="4711711" y="1279278"/>
                </a:lnTo>
                <a:lnTo>
                  <a:pt x="4709414" y="1282578"/>
                </a:lnTo>
                <a:lnTo>
                  <a:pt x="4710653" y="1289481"/>
                </a:lnTo>
                <a:lnTo>
                  <a:pt x="4713953" y="1291779"/>
                </a:lnTo>
                <a:lnTo>
                  <a:pt x="4745858" y="1286056"/>
                </a:lnTo>
                <a:lnTo>
                  <a:pt x="4748154" y="1282757"/>
                </a:lnTo>
                <a:lnTo>
                  <a:pt x="4746916" y="1275853"/>
                </a:lnTo>
                <a:lnTo>
                  <a:pt x="4743615" y="1273556"/>
                </a:lnTo>
                <a:close/>
              </a:path>
              <a:path w="7597775" h="1628775">
                <a:moveTo>
                  <a:pt x="3034414" y="1516251"/>
                </a:moveTo>
                <a:lnTo>
                  <a:pt x="3002175" y="1519615"/>
                </a:lnTo>
                <a:lnTo>
                  <a:pt x="2999643" y="1522738"/>
                </a:lnTo>
                <a:lnTo>
                  <a:pt x="3000370" y="1529715"/>
                </a:lnTo>
                <a:lnTo>
                  <a:pt x="3003493" y="1532247"/>
                </a:lnTo>
                <a:lnTo>
                  <a:pt x="3035732" y="1528883"/>
                </a:lnTo>
                <a:lnTo>
                  <a:pt x="3038265" y="1525760"/>
                </a:lnTo>
                <a:lnTo>
                  <a:pt x="3037537" y="1518784"/>
                </a:lnTo>
                <a:lnTo>
                  <a:pt x="3034414" y="1516251"/>
                </a:lnTo>
                <a:close/>
              </a:path>
              <a:path w="7597775" h="1628775">
                <a:moveTo>
                  <a:pt x="4793619" y="1264589"/>
                </a:moveTo>
                <a:lnTo>
                  <a:pt x="4761713" y="1270311"/>
                </a:lnTo>
                <a:lnTo>
                  <a:pt x="4759417" y="1273610"/>
                </a:lnTo>
                <a:lnTo>
                  <a:pt x="4760655" y="1280515"/>
                </a:lnTo>
                <a:lnTo>
                  <a:pt x="4763955" y="1282811"/>
                </a:lnTo>
                <a:lnTo>
                  <a:pt x="4795861" y="1277090"/>
                </a:lnTo>
                <a:lnTo>
                  <a:pt x="4798157" y="1273789"/>
                </a:lnTo>
                <a:lnTo>
                  <a:pt x="4796919" y="1266885"/>
                </a:lnTo>
                <a:lnTo>
                  <a:pt x="4793619" y="1264589"/>
                </a:lnTo>
                <a:close/>
              </a:path>
              <a:path w="7597775" h="1628775">
                <a:moveTo>
                  <a:pt x="2983888" y="1521524"/>
                </a:moveTo>
                <a:lnTo>
                  <a:pt x="2951649" y="1524890"/>
                </a:lnTo>
                <a:lnTo>
                  <a:pt x="2949117" y="1528011"/>
                </a:lnTo>
                <a:lnTo>
                  <a:pt x="2949845" y="1534988"/>
                </a:lnTo>
                <a:lnTo>
                  <a:pt x="2952968" y="1537521"/>
                </a:lnTo>
                <a:lnTo>
                  <a:pt x="2985207" y="1534156"/>
                </a:lnTo>
                <a:lnTo>
                  <a:pt x="2987739" y="1531033"/>
                </a:lnTo>
                <a:lnTo>
                  <a:pt x="2987011" y="1524057"/>
                </a:lnTo>
                <a:lnTo>
                  <a:pt x="2983888" y="1521524"/>
                </a:lnTo>
                <a:close/>
              </a:path>
              <a:path w="7597775" h="1628775">
                <a:moveTo>
                  <a:pt x="4843544" y="1255501"/>
                </a:moveTo>
                <a:lnTo>
                  <a:pt x="4811715" y="1261343"/>
                </a:lnTo>
                <a:lnTo>
                  <a:pt x="4809419" y="1264644"/>
                </a:lnTo>
                <a:lnTo>
                  <a:pt x="4810658" y="1271548"/>
                </a:lnTo>
                <a:lnTo>
                  <a:pt x="4813958" y="1273844"/>
                </a:lnTo>
                <a:lnTo>
                  <a:pt x="4845891" y="1267981"/>
                </a:lnTo>
                <a:lnTo>
                  <a:pt x="4848161" y="1264663"/>
                </a:lnTo>
                <a:lnTo>
                  <a:pt x="4846864" y="1257769"/>
                </a:lnTo>
                <a:lnTo>
                  <a:pt x="4843544" y="1255501"/>
                </a:lnTo>
                <a:close/>
              </a:path>
              <a:path w="7597775" h="1628775">
                <a:moveTo>
                  <a:pt x="2933416" y="1526791"/>
                </a:moveTo>
                <a:lnTo>
                  <a:pt x="2901150" y="1529883"/>
                </a:lnTo>
                <a:lnTo>
                  <a:pt x="2898591" y="1532985"/>
                </a:lnTo>
                <a:lnTo>
                  <a:pt x="2899261" y="1539967"/>
                </a:lnTo>
                <a:lnTo>
                  <a:pt x="2902362" y="1542526"/>
                </a:lnTo>
                <a:lnTo>
                  <a:pt x="2934627" y="1539434"/>
                </a:lnTo>
                <a:lnTo>
                  <a:pt x="2937187" y="1536332"/>
                </a:lnTo>
                <a:lnTo>
                  <a:pt x="2936517" y="1529350"/>
                </a:lnTo>
                <a:lnTo>
                  <a:pt x="2933416" y="1526791"/>
                </a:lnTo>
                <a:close/>
              </a:path>
              <a:path w="7597775" h="1628775">
                <a:moveTo>
                  <a:pt x="4893469" y="1246112"/>
                </a:moveTo>
                <a:lnTo>
                  <a:pt x="4861614" y="1252103"/>
                </a:lnTo>
                <a:lnTo>
                  <a:pt x="4859346" y="1255422"/>
                </a:lnTo>
                <a:lnTo>
                  <a:pt x="4860642" y="1262315"/>
                </a:lnTo>
                <a:lnTo>
                  <a:pt x="4863961" y="1264584"/>
                </a:lnTo>
                <a:lnTo>
                  <a:pt x="4895817" y="1258592"/>
                </a:lnTo>
                <a:lnTo>
                  <a:pt x="4898086" y="1255273"/>
                </a:lnTo>
                <a:lnTo>
                  <a:pt x="4896789" y="1248380"/>
                </a:lnTo>
                <a:lnTo>
                  <a:pt x="4893469" y="1246112"/>
                </a:lnTo>
                <a:close/>
              </a:path>
              <a:path w="7597775" h="1628775">
                <a:moveTo>
                  <a:pt x="2882848" y="1531637"/>
                </a:moveTo>
                <a:lnTo>
                  <a:pt x="2850581" y="1534730"/>
                </a:lnTo>
                <a:lnTo>
                  <a:pt x="2848022" y="1537831"/>
                </a:lnTo>
                <a:lnTo>
                  <a:pt x="2848692" y="1544812"/>
                </a:lnTo>
                <a:lnTo>
                  <a:pt x="2851793" y="1547371"/>
                </a:lnTo>
                <a:lnTo>
                  <a:pt x="2884060" y="1544280"/>
                </a:lnTo>
                <a:lnTo>
                  <a:pt x="2886618" y="1541179"/>
                </a:lnTo>
                <a:lnTo>
                  <a:pt x="2885950" y="1534196"/>
                </a:lnTo>
                <a:lnTo>
                  <a:pt x="2882848" y="1531637"/>
                </a:lnTo>
                <a:close/>
              </a:path>
              <a:path w="7597775" h="1628775">
                <a:moveTo>
                  <a:pt x="4943394" y="1236723"/>
                </a:moveTo>
                <a:lnTo>
                  <a:pt x="4911539" y="1242714"/>
                </a:lnTo>
                <a:lnTo>
                  <a:pt x="4909270" y="1246033"/>
                </a:lnTo>
                <a:lnTo>
                  <a:pt x="4910567" y="1252926"/>
                </a:lnTo>
                <a:lnTo>
                  <a:pt x="4913886" y="1255194"/>
                </a:lnTo>
                <a:lnTo>
                  <a:pt x="4945741" y="1249203"/>
                </a:lnTo>
                <a:lnTo>
                  <a:pt x="4948011" y="1245883"/>
                </a:lnTo>
                <a:lnTo>
                  <a:pt x="4946714" y="1238991"/>
                </a:lnTo>
                <a:lnTo>
                  <a:pt x="4943394" y="1236723"/>
                </a:lnTo>
                <a:close/>
              </a:path>
              <a:path w="7597775" h="1628775">
                <a:moveTo>
                  <a:pt x="2832279" y="1536484"/>
                </a:moveTo>
                <a:lnTo>
                  <a:pt x="2800013" y="1539576"/>
                </a:lnTo>
                <a:lnTo>
                  <a:pt x="2797454" y="1542677"/>
                </a:lnTo>
                <a:lnTo>
                  <a:pt x="2798123" y="1549659"/>
                </a:lnTo>
                <a:lnTo>
                  <a:pt x="2801224" y="1552218"/>
                </a:lnTo>
                <a:lnTo>
                  <a:pt x="2833491" y="1549125"/>
                </a:lnTo>
                <a:lnTo>
                  <a:pt x="2836050" y="1546024"/>
                </a:lnTo>
                <a:lnTo>
                  <a:pt x="2835381" y="1539043"/>
                </a:lnTo>
                <a:lnTo>
                  <a:pt x="2832279" y="1536484"/>
                </a:lnTo>
                <a:close/>
              </a:path>
              <a:path w="7597775" h="1628775">
                <a:moveTo>
                  <a:pt x="4993319" y="1227334"/>
                </a:moveTo>
                <a:lnTo>
                  <a:pt x="4961464" y="1233324"/>
                </a:lnTo>
                <a:lnTo>
                  <a:pt x="4959194" y="1236644"/>
                </a:lnTo>
                <a:lnTo>
                  <a:pt x="4960491" y="1243537"/>
                </a:lnTo>
                <a:lnTo>
                  <a:pt x="4963811" y="1245805"/>
                </a:lnTo>
                <a:lnTo>
                  <a:pt x="4995666" y="1239814"/>
                </a:lnTo>
                <a:lnTo>
                  <a:pt x="4997934" y="1236494"/>
                </a:lnTo>
                <a:lnTo>
                  <a:pt x="4996639" y="1229602"/>
                </a:lnTo>
                <a:lnTo>
                  <a:pt x="4993319" y="1227334"/>
                </a:lnTo>
                <a:close/>
              </a:path>
              <a:path w="7597775" h="1628775">
                <a:moveTo>
                  <a:pt x="2781711" y="1541330"/>
                </a:moveTo>
                <a:lnTo>
                  <a:pt x="2749445" y="1544421"/>
                </a:lnTo>
                <a:lnTo>
                  <a:pt x="2746886" y="1547522"/>
                </a:lnTo>
                <a:lnTo>
                  <a:pt x="2747555" y="1554505"/>
                </a:lnTo>
                <a:lnTo>
                  <a:pt x="2750657" y="1557064"/>
                </a:lnTo>
                <a:lnTo>
                  <a:pt x="2782922" y="1553972"/>
                </a:lnTo>
                <a:lnTo>
                  <a:pt x="2785481" y="1550870"/>
                </a:lnTo>
                <a:lnTo>
                  <a:pt x="2784812" y="1543889"/>
                </a:lnTo>
                <a:lnTo>
                  <a:pt x="2781711" y="1541330"/>
                </a:lnTo>
                <a:close/>
              </a:path>
              <a:path w="7597775" h="1628775">
                <a:moveTo>
                  <a:pt x="5043128" y="1217640"/>
                </a:moveTo>
                <a:lnTo>
                  <a:pt x="5011326" y="1223906"/>
                </a:lnTo>
                <a:lnTo>
                  <a:pt x="5009086" y="1227245"/>
                </a:lnTo>
                <a:lnTo>
                  <a:pt x="5010442" y="1234127"/>
                </a:lnTo>
                <a:lnTo>
                  <a:pt x="5013781" y="1236366"/>
                </a:lnTo>
                <a:lnTo>
                  <a:pt x="5045583" y="1230100"/>
                </a:lnTo>
                <a:lnTo>
                  <a:pt x="5047824" y="1226761"/>
                </a:lnTo>
                <a:lnTo>
                  <a:pt x="5046467" y="1219880"/>
                </a:lnTo>
                <a:lnTo>
                  <a:pt x="5043128" y="1217640"/>
                </a:lnTo>
                <a:close/>
              </a:path>
              <a:path w="7597775" h="1628775">
                <a:moveTo>
                  <a:pt x="2731180" y="1545987"/>
                </a:moveTo>
                <a:lnTo>
                  <a:pt x="2698889" y="1548800"/>
                </a:lnTo>
                <a:lnTo>
                  <a:pt x="2696303" y="1551879"/>
                </a:lnTo>
                <a:lnTo>
                  <a:pt x="2696911" y="1558866"/>
                </a:lnTo>
                <a:lnTo>
                  <a:pt x="2699991" y="1561452"/>
                </a:lnTo>
                <a:lnTo>
                  <a:pt x="2732282" y="1558639"/>
                </a:lnTo>
                <a:lnTo>
                  <a:pt x="2734868" y="1555560"/>
                </a:lnTo>
                <a:lnTo>
                  <a:pt x="2734279" y="1548800"/>
                </a:lnTo>
                <a:lnTo>
                  <a:pt x="2734167" y="1548495"/>
                </a:lnTo>
                <a:lnTo>
                  <a:pt x="2731180" y="1545987"/>
                </a:lnTo>
                <a:close/>
              </a:path>
              <a:path w="7597775" h="1628775">
                <a:moveTo>
                  <a:pt x="5092971" y="1207820"/>
                </a:moveTo>
                <a:lnTo>
                  <a:pt x="5061169" y="1214086"/>
                </a:lnTo>
                <a:lnTo>
                  <a:pt x="5058929" y="1217425"/>
                </a:lnTo>
                <a:lnTo>
                  <a:pt x="5060285" y="1224306"/>
                </a:lnTo>
                <a:lnTo>
                  <a:pt x="5063624" y="1226546"/>
                </a:lnTo>
                <a:lnTo>
                  <a:pt x="5095426" y="1220280"/>
                </a:lnTo>
                <a:lnTo>
                  <a:pt x="5097666" y="1216941"/>
                </a:lnTo>
                <a:lnTo>
                  <a:pt x="5096310" y="1210059"/>
                </a:lnTo>
                <a:lnTo>
                  <a:pt x="5092971" y="1207820"/>
                </a:lnTo>
                <a:close/>
              </a:path>
              <a:path w="7597775" h="1628775">
                <a:moveTo>
                  <a:pt x="2680572" y="1550395"/>
                </a:moveTo>
                <a:lnTo>
                  <a:pt x="2648281" y="1553210"/>
                </a:lnTo>
                <a:lnTo>
                  <a:pt x="2645695" y="1556288"/>
                </a:lnTo>
                <a:lnTo>
                  <a:pt x="2646303" y="1563276"/>
                </a:lnTo>
                <a:lnTo>
                  <a:pt x="2649382" y="1565861"/>
                </a:lnTo>
                <a:lnTo>
                  <a:pt x="2681674" y="1563048"/>
                </a:lnTo>
                <a:lnTo>
                  <a:pt x="2684260" y="1559968"/>
                </a:lnTo>
                <a:lnTo>
                  <a:pt x="2683671" y="1553210"/>
                </a:lnTo>
                <a:lnTo>
                  <a:pt x="2683561" y="1552905"/>
                </a:lnTo>
                <a:lnTo>
                  <a:pt x="2680572" y="1550395"/>
                </a:lnTo>
                <a:close/>
              </a:path>
              <a:path w="7597775" h="1628775">
                <a:moveTo>
                  <a:pt x="5142813" y="1197999"/>
                </a:moveTo>
                <a:lnTo>
                  <a:pt x="5111010" y="1204266"/>
                </a:lnTo>
                <a:lnTo>
                  <a:pt x="5108771" y="1207604"/>
                </a:lnTo>
                <a:lnTo>
                  <a:pt x="5110126" y="1214487"/>
                </a:lnTo>
                <a:lnTo>
                  <a:pt x="5113465" y="1216727"/>
                </a:lnTo>
                <a:lnTo>
                  <a:pt x="5145268" y="1210461"/>
                </a:lnTo>
                <a:lnTo>
                  <a:pt x="5147507" y="1207122"/>
                </a:lnTo>
                <a:lnTo>
                  <a:pt x="5146151" y="1200240"/>
                </a:lnTo>
                <a:lnTo>
                  <a:pt x="5142813" y="1197999"/>
                </a:lnTo>
                <a:close/>
              </a:path>
              <a:path w="7597775" h="1628775">
                <a:moveTo>
                  <a:pt x="2629963" y="1554805"/>
                </a:moveTo>
                <a:lnTo>
                  <a:pt x="2597672" y="1557618"/>
                </a:lnTo>
                <a:lnTo>
                  <a:pt x="2595087" y="1560697"/>
                </a:lnTo>
                <a:lnTo>
                  <a:pt x="2595695" y="1567685"/>
                </a:lnTo>
                <a:lnTo>
                  <a:pt x="2598773" y="1570269"/>
                </a:lnTo>
                <a:lnTo>
                  <a:pt x="2631066" y="1567456"/>
                </a:lnTo>
                <a:lnTo>
                  <a:pt x="2633651" y="1564378"/>
                </a:lnTo>
                <a:lnTo>
                  <a:pt x="2633063" y="1557618"/>
                </a:lnTo>
                <a:lnTo>
                  <a:pt x="2632952" y="1557314"/>
                </a:lnTo>
                <a:lnTo>
                  <a:pt x="2629963" y="1554805"/>
                </a:lnTo>
                <a:close/>
              </a:path>
              <a:path w="7597775" h="1628775">
                <a:moveTo>
                  <a:pt x="5192580" y="1188093"/>
                </a:moveTo>
                <a:lnTo>
                  <a:pt x="5160852" y="1194446"/>
                </a:lnTo>
                <a:lnTo>
                  <a:pt x="5158612" y="1197785"/>
                </a:lnTo>
                <a:lnTo>
                  <a:pt x="5159968" y="1204667"/>
                </a:lnTo>
                <a:lnTo>
                  <a:pt x="5163307" y="1206906"/>
                </a:lnTo>
                <a:lnTo>
                  <a:pt x="5195145" y="1200531"/>
                </a:lnTo>
                <a:lnTo>
                  <a:pt x="5197355" y="1197173"/>
                </a:lnTo>
                <a:lnTo>
                  <a:pt x="5195939" y="1190303"/>
                </a:lnTo>
                <a:lnTo>
                  <a:pt x="5192580" y="1188093"/>
                </a:lnTo>
                <a:close/>
              </a:path>
              <a:path w="7597775" h="1628775">
                <a:moveTo>
                  <a:pt x="2579355" y="1559214"/>
                </a:moveTo>
                <a:lnTo>
                  <a:pt x="2547100" y="1561774"/>
                </a:lnTo>
                <a:lnTo>
                  <a:pt x="2544487" y="1564830"/>
                </a:lnTo>
                <a:lnTo>
                  <a:pt x="2545033" y="1571823"/>
                </a:lnTo>
                <a:lnTo>
                  <a:pt x="2548089" y="1574436"/>
                </a:lnTo>
                <a:lnTo>
                  <a:pt x="2580458" y="1571866"/>
                </a:lnTo>
                <a:lnTo>
                  <a:pt x="2583043" y="1568786"/>
                </a:lnTo>
                <a:lnTo>
                  <a:pt x="2582435" y="1561799"/>
                </a:lnTo>
                <a:lnTo>
                  <a:pt x="2579355" y="1559214"/>
                </a:lnTo>
                <a:close/>
              </a:path>
              <a:path w="7597775" h="1628775">
                <a:moveTo>
                  <a:pt x="5242333" y="1177831"/>
                </a:moveTo>
                <a:lnTo>
                  <a:pt x="5210587" y="1184379"/>
                </a:lnTo>
                <a:lnTo>
                  <a:pt x="5208377" y="1187738"/>
                </a:lnTo>
                <a:lnTo>
                  <a:pt x="5209793" y="1194607"/>
                </a:lnTo>
                <a:lnTo>
                  <a:pt x="5213152" y="1196817"/>
                </a:lnTo>
                <a:lnTo>
                  <a:pt x="5244898" y="1190269"/>
                </a:lnTo>
                <a:lnTo>
                  <a:pt x="5247108" y="1186910"/>
                </a:lnTo>
                <a:lnTo>
                  <a:pt x="5245691" y="1180040"/>
                </a:lnTo>
                <a:lnTo>
                  <a:pt x="5242333" y="1177831"/>
                </a:lnTo>
                <a:close/>
              </a:path>
              <a:path w="7597775" h="1628775">
                <a:moveTo>
                  <a:pt x="2528770" y="1563208"/>
                </a:moveTo>
                <a:lnTo>
                  <a:pt x="2496453" y="1565734"/>
                </a:lnTo>
                <a:lnTo>
                  <a:pt x="2493841" y="1568790"/>
                </a:lnTo>
                <a:lnTo>
                  <a:pt x="2494388" y="1575782"/>
                </a:lnTo>
                <a:lnTo>
                  <a:pt x="2497444" y="1578396"/>
                </a:lnTo>
                <a:lnTo>
                  <a:pt x="2529759" y="1575869"/>
                </a:lnTo>
                <a:lnTo>
                  <a:pt x="2532373" y="1572813"/>
                </a:lnTo>
                <a:lnTo>
                  <a:pt x="2531825" y="1565821"/>
                </a:lnTo>
                <a:lnTo>
                  <a:pt x="2528770" y="1563208"/>
                </a:lnTo>
                <a:close/>
              </a:path>
              <a:path w="7597775" h="1628775">
                <a:moveTo>
                  <a:pt x="5292085" y="1167569"/>
                </a:moveTo>
                <a:lnTo>
                  <a:pt x="5260339" y="1174117"/>
                </a:lnTo>
                <a:lnTo>
                  <a:pt x="5258129" y="1177475"/>
                </a:lnTo>
                <a:lnTo>
                  <a:pt x="5259545" y="1184344"/>
                </a:lnTo>
                <a:lnTo>
                  <a:pt x="5262905" y="1186555"/>
                </a:lnTo>
                <a:lnTo>
                  <a:pt x="5294651" y="1180007"/>
                </a:lnTo>
                <a:lnTo>
                  <a:pt x="5296861" y="1176648"/>
                </a:lnTo>
                <a:lnTo>
                  <a:pt x="5295444" y="1169779"/>
                </a:lnTo>
                <a:lnTo>
                  <a:pt x="5292085" y="1167569"/>
                </a:lnTo>
                <a:close/>
              </a:path>
              <a:path w="7597775" h="1628775">
                <a:moveTo>
                  <a:pt x="2478123" y="1567168"/>
                </a:moveTo>
                <a:lnTo>
                  <a:pt x="2445808" y="1569694"/>
                </a:lnTo>
                <a:lnTo>
                  <a:pt x="2443196" y="1572750"/>
                </a:lnTo>
                <a:lnTo>
                  <a:pt x="2443743" y="1579742"/>
                </a:lnTo>
                <a:lnTo>
                  <a:pt x="2446799" y="1582356"/>
                </a:lnTo>
                <a:lnTo>
                  <a:pt x="2479114" y="1579829"/>
                </a:lnTo>
                <a:lnTo>
                  <a:pt x="2481726" y="1576773"/>
                </a:lnTo>
                <a:lnTo>
                  <a:pt x="2481180" y="1569780"/>
                </a:lnTo>
                <a:lnTo>
                  <a:pt x="2478123" y="1567168"/>
                </a:lnTo>
                <a:close/>
              </a:path>
              <a:path w="7597775" h="1628775">
                <a:moveTo>
                  <a:pt x="5341838" y="1157307"/>
                </a:moveTo>
                <a:lnTo>
                  <a:pt x="5310091" y="1163855"/>
                </a:lnTo>
                <a:lnTo>
                  <a:pt x="5307882" y="1167213"/>
                </a:lnTo>
                <a:lnTo>
                  <a:pt x="5309299" y="1174083"/>
                </a:lnTo>
                <a:lnTo>
                  <a:pt x="5312657" y="1176293"/>
                </a:lnTo>
                <a:lnTo>
                  <a:pt x="5344403" y="1169746"/>
                </a:lnTo>
                <a:lnTo>
                  <a:pt x="5346613" y="1166387"/>
                </a:lnTo>
                <a:lnTo>
                  <a:pt x="5345197" y="1159517"/>
                </a:lnTo>
                <a:lnTo>
                  <a:pt x="5341838" y="1157307"/>
                </a:lnTo>
                <a:close/>
              </a:path>
              <a:path w="7597775" h="1628775">
                <a:moveTo>
                  <a:pt x="2427478" y="1571128"/>
                </a:moveTo>
                <a:lnTo>
                  <a:pt x="2395218" y="1573593"/>
                </a:lnTo>
                <a:lnTo>
                  <a:pt x="2392576" y="1576624"/>
                </a:lnTo>
                <a:lnTo>
                  <a:pt x="2393059" y="1583622"/>
                </a:lnTo>
                <a:lnTo>
                  <a:pt x="2396092" y="1586263"/>
                </a:lnTo>
                <a:lnTo>
                  <a:pt x="2428469" y="1583789"/>
                </a:lnTo>
                <a:lnTo>
                  <a:pt x="2431081" y="1580733"/>
                </a:lnTo>
                <a:lnTo>
                  <a:pt x="2430534" y="1573740"/>
                </a:lnTo>
                <a:lnTo>
                  <a:pt x="2427478" y="1571128"/>
                </a:lnTo>
                <a:close/>
              </a:path>
              <a:path w="7597775" h="1628775">
                <a:moveTo>
                  <a:pt x="5391456" y="1146696"/>
                </a:moveTo>
                <a:lnTo>
                  <a:pt x="5359772" y="1153535"/>
                </a:lnTo>
                <a:lnTo>
                  <a:pt x="5357593" y="1156914"/>
                </a:lnTo>
                <a:lnTo>
                  <a:pt x="5359073" y="1163770"/>
                </a:lnTo>
                <a:lnTo>
                  <a:pt x="5362452" y="1165948"/>
                </a:lnTo>
                <a:lnTo>
                  <a:pt x="5394136" y="1159111"/>
                </a:lnTo>
                <a:lnTo>
                  <a:pt x="5396315" y="1155733"/>
                </a:lnTo>
                <a:lnTo>
                  <a:pt x="5394836" y="1148876"/>
                </a:lnTo>
                <a:lnTo>
                  <a:pt x="5391456" y="1146696"/>
                </a:lnTo>
                <a:close/>
              </a:path>
              <a:path w="7597775" h="1628775">
                <a:moveTo>
                  <a:pt x="2376874" y="1574858"/>
                </a:moveTo>
                <a:lnTo>
                  <a:pt x="2344537" y="1577089"/>
                </a:lnTo>
                <a:lnTo>
                  <a:pt x="2341897" y="1580121"/>
                </a:lnTo>
                <a:lnTo>
                  <a:pt x="2342379" y="1587119"/>
                </a:lnTo>
                <a:lnTo>
                  <a:pt x="2345411" y="1589759"/>
                </a:lnTo>
                <a:lnTo>
                  <a:pt x="2377749" y="1587529"/>
                </a:lnTo>
                <a:lnTo>
                  <a:pt x="2380389" y="1584496"/>
                </a:lnTo>
                <a:lnTo>
                  <a:pt x="2379907" y="1577500"/>
                </a:lnTo>
                <a:lnTo>
                  <a:pt x="2376874" y="1574858"/>
                </a:lnTo>
                <a:close/>
              </a:path>
              <a:path w="7597775" h="1628775">
                <a:moveTo>
                  <a:pt x="5441113" y="1135979"/>
                </a:moveTo>
                <a:lnTo>
                  <a:pt x="5409429" y="1142818"/>
                </a:lnTo>
                <a:lnTo>
                  <a:pt x="5407250" y="1146196"/>
                </a:lnTo>
                <a:lnTo>
                  <a:pt x="5408730" y="1153053"/>
                </a:lnTo>
                <a:lnTo>
                  <a:pt x="5412109" y="1155232"/>
                </a:lnTo>
                <a:lnTo>
                  <a:pt x="5443793" y="1148393"/>
                </a:lnTo>
                <a:lnTo>
                  <a:pt x="5445972" y="1145015"/>
                </a:lnTo>
                <a:lnTo>
                  <a:pt x="5444493" y="1138158"/>
                </a:lnTo>
                <a:lnTo>
                  <a:pt x="5441113" y="1135979"/>
                </a:lnTo>
                <a:close/>
              </a:path>
              <a:path w="7597775" h="1628775">
                <a:moveTo>
                  <a:pt x="2326195" y="1578354"/>
                </a:moveTo>
                <a:lnTo>
                  <a:pt x="2293858" y="1580584"/>
                </a:lnTo>
                <a:lnTo>
                  <a:pt x="2291218" y="1583617"/>
                </a:lnTo>
                <a:lnTo>
                  <a:pt x="2291700" y="1590614"/>
                </a:lnTo>
                <a:lnTo>
                  <a:pt x="2294732" y="1593255"/>
                </a:lnTo>
                <a:lnTo>
                  <a:pt x="2327068" y="1591024"/>
                </a:lnTo>
                <a:lnTo>
                  <a:pt x="2329710" y="1587992"/>
                </a:lnTo>
                <a:lnTo>
                  <a:pt x="2329226" y="1580995"/>
                </a:lnTo>
                <a:lnTo>
                  <a:pt x="2326195" y="1578354"/>
                </a:lnTo>
                <a:close/>
              </a:path>
              <a:path w="7597775" h="1628775">
                <a:moveTo>
                  <a:pt x="5490770" y="1125261"/>
                </a:moveTo>
                <a:lnTo>
                  <a:pt x="5459085" y="1132100"/>
                </a:lnTo>
                <a:lnTo>
                  <a:pt x="5456907" y="1135479"/>
                </a:lnTo>
                <a:lnTo>
                  <a:pt x="5458387" y="1142335"/>
                </a:lnTo>
                <a:lnTo>
                  <a:pt x="5461765" y="1144515"/>
                </a:lnTo>
                <a:lnTo>
                  <a:pt x="5493450" y="1137676"/>
                </a:lnTo>
                <a:lnTo>
                  <a:pt x="5495629" y="1134297"/>
                </a:lnTo>
                <a:lnTo>
                  <a:pt x="5494150" y="1127441"/>
                </a:lnTo>
                <a:lnTo>
                  <a:pt x="5490770" y="1125261"/>
                </a:lnTo>
                <a:close/>
              </a:path>
              <a:path w="7597775" h="1628775">
                <a:moveTo>
                  <a:pt x="2275515" y="1581849"/>
                </a:moveTo>
                <a:lnTo>
                  <a:pt x="2243179" y="1584081"/>
                </a:lnTo>
                <a:lnTo>
                  <a:pt x="2240538" y="1587112"/>
                </a:lnTo>
                <a:lnTo>
                  <a:pt x="2241020" y="1594110"/>
                </a:lnTo>
                <a:lnTo>
                  <a:pt x="2244052" y="1596750"/>
                </a:lnTo>
                <a:lnTo>
                  <a:pt x="2276389" y="1594520"/>
                </a:lnTo>
                <a:lnTo>
                  <a:pt x="2279029" y="1591487"/>
                </a:lnTo>
                <a:lnTo>
                  <a:pt x="2278547" y="1584491"/>
                </a:lnTo>
                <a:lnTo>
                  <a:pt x="2275515" y="1581849"/>
                </a:lnTo>
                <a:close/>
              </a:path>
              <a:path w="7597775" h="1628775">
                <a:moveTo>
                  <a:pt x="5540322" y="1114348"/>
                </a:moveTo>
                <a:lnTo>
                  <a:pt x="5518303" y="1119320"/>
                </a:lnTo>
                <a:lnTo>
                  <a:pt x="5508742" y="1121383"/>
                </a:lnTo>
                <a:lnTo>
                  <a:pt x="5506563" y="1124762"/>
                </a:lnTo>
                <a:lnTo>
                  <a:pt x="5508044" y="1131618"/>
                </a:lnTo>
                <a:lnTo>
                  <a:pt x="5511422" y="1133797"/>
                </a:lnTo>
                <a:lnTo>
                  <a:pt x="5543119" y="1126736"/>
                </a:lnTo>
                <a:lnTo>
                  <a:pt x="5545266" y="1123337"/>
                </a:lnTo>
                <a:lnTo>
                  <a:pt x="5543722" y="1116495"/>
                </a:lnTo>
                <a:lnTo>
                  <a:pt x="5540322" y="1114348"/>
                </a:lnTo>
                <a:close/>
              </a:path>
              <a:path w="7597775" h="1628775">
                <a:moveTo>
                  <a:pt x="2224892" y="1585276"/>
                </a:moveTo>
                <a:lnTo>
                  <a:pt x="2192535" y="1587199"/>
                </a:lnTo>
                <a:lnTo>
                  <a:pt x="2189865" y="1590206"/>
                </a:lnTo>
                <a:lnTo>
                  <a:pt x="2190282" y="1597207"/>
                </a:lnTo>
                <a:lnTo>
                  <a:pt x="2193288" y="1599877"/>
                </a:lnTo>
                <a:lnTo>
                  <a:pt x="2225645" y="1597954"/>
                </a:lnTo>
                <a:lnTo>
                  <a:pt x="2228314" y="1594947"/>
                </a:lnTo>
                <a:lnTo>
                  <a:pt x="2227898" y="1587945"/>
                </a:lnTo>
                <a:lnTo>
                  <a:pt x="2224892" y="1585276"/>
                </a:lnTo>
                <a:close/>
              </a:path>
              <a:path w="7597775" h="1628775">
                <a:moveTo>
                  <a:pt x="5589875" y="1103160"/>
                </a:moveTo>
                <a:lnTo>
                  <a:pt x="5558256" y="1110298"/>
                </a:lnTo>
                <a:lnTo>
                  <a:pt x="5556109" y="1113698"/>
                </a:lnTo>
                <a:lnTo>
                  <a:pt x="5557654" y="1120540"/>
                </a:lnTo>
                <a:lnTo>
                  <a:pt x="5561054" y="1122687"/>
                </a:lnTo>
                <a:lnTo>
                  <a:pt x="5592671" y="1115547"/>
                </a:lnTo>
                <a:lnTo>
                  <a:pt x="5594819" y="1112147"/>
                </a:lnTo>
                <a:lnTo>
                  <a:pt x="5593273" y="1105306"/>
                </a:lnTo>
                <a:lnTo>
                  <a:pt x="5589875" y="1103160"/>
                </a:lnTo>
                <a:close/>
              </a:path>
              <a:path w="7597775" h="1628775">
                <a:moveTo>
                  <a:pt x="2174181" y="1588289"/>
                </a:moveTo>
                <a:lnTo>
                  <a:pt x="2141825" y="1590212"/>
                </a:lnTo>
                <a:lnTo>
                  <a:pt x="2139155" y="1593220"/>
                </a:lnTo>
                <a:lnTo>
                  <a:pt x="2139571" y="1600221"/>
                </a:lnTo>
                <a:lnTo>
                  <a:pt x="2142578" y="1602891"/>
                </a:lnTo>
                <a:lnTo>
                  <a:pt x="2174935" y="1600968"/>
                </a:lnTo>
                <a:lnTo>
                  <a:pt x="2177603" y="1597960"/>
                </a:lnTo>
                <a:lnTo>
                  <a:pt x="2177188" y="1590959"/>
                </a:lnTo>
                <a:lnTo>
                  <a:pt x="2174181" y="1588289"/>
                </a:lnTo>
                <a:close/>
              </a:path>
              <a:path w="7597775" h="1628775">
                <a:moveTo>
                  <a:pt x="5639426" y="1091970"/>
                </a:moveTo>
                <a:lnTo>
                  <a:pt x="5607809" y="1099110"/>
                </a:lnTo>
                <a:lnTo>
                  <a:pt x="5605662" y="1102509"/>
                </a:lnTo>
                <a:lnTo>
                  <a:pt x="5607207" y="1109351"/>
                </a:lnTo>
                <a:lnTo>
                  <a:pt x="5610606" y="1111497"/>
                </a:lnTo>
                <a:lnTo>
                  <a:pt x="5642224" y="1104358"/>
                </a:lnTo>
                <a:lnTo>
                  <a:pt x="5644371" y="1100959"/>
                </a:lnTo>
                <a:lnTo>
                  <a:pt x="5642826" y="1094117"/>
                </a:lnTo>
                <a:lnTo>
                  <a:pt x="5639426" y="1091970"/>
                </a:lnTo>
                <a:close/>
              </a:path>
              <a:path w="7597775" h="1628775">
                <a:moveTo>
                  <a:pt x="2123471" y="1591303"/>
                </a:moveTo>
                <a:lnTo>
                  <a:pt x="2091114" y="1593226"/>
                </a:lnTo>
                <a:lnTo>
                  <a:pt x="2088444" y="1596233"/>
                </a:lnTo>
                <a:lnTo>
                  <a:pt x="2088861" y="1603235"/>
                </a:lnTo>
                <a:lnTo>
                  <a:pt x="2091867" y="1605904"/>
                </a:lnTo>
                <a:lnTo>
                  <a:pt x="2124224" y="1603982"/>
                </a:lnTo>
                <a:lnTo>
                  <a:pt x="2126894" y="1600974"/>
                </a:lnTo>
                <a:lnTo>
                  <a:pt x="2126477" y="1593973"/>
                </a:lnTo>
                <a:lnTo>
                  <a:pt x="2123471" y="1591303"/>
                </a:lnTo>
                <a:close/>
              </a:path>
              <a:path w="7597775" h="1628775">
                <a:moveTo>
                  <a:pt x="5688897" y="1080706"/>
                </a:moveTo>
                <a:lnTo>
                  <a:pt x="5679835" y="1082846"/>
                </a:lnTo>
                <a:lnTo>
                  <a:pt x="5657361" y="1087921"/>
                </a:lnTo>
                <a:lnTo>
                  <a:pt x="5655214" y="1091319"/>
                </a:lnTo>
                <a:lnTo>
                  <a:pt x="5656759" y="1098162"/>
                </a:lnTo>
                <a:lnTo>
                  <a:pt x="5660158" y="1100308"/>
                </a:lnTo>
                <a:lnTo>
                  <a:pt x="5682755" y="1095206"/>
                </a:lnTo>
                <a:lnTo>
                  <a:pt x="5691818" y="1093066"/>
                </a:lnTo>
                <a:lnTo>
                  <a:pt x="5693931" y="1089644"/>
                </a:lnTo>
                <a:lnTo>
                  <a:pt x="5692318" y="1082818"/>
                </a:lnTo>
                <a:lnTo>
                  <a:pt x="5688897" y="1080706"/>
                </a:lnTo>
                <a:close/>
              </a:path>
              <a:path w="7597775" h="1628775">
                <a:moveTo>
                  <a:pt x="2072760" y="1594317"/>
                </a:moveTo>
                <a:lnTo>
                  <a:pt x="2040452" y="1595978"/>
                </a:lnTo>
                <a:lnTo>
                  <a:pt x="2037753" y="1598959"/>
                </a:lnTo>
                <a:lnTo>
                  <a:pt x="2038100" y="1605964"/>
                </a:lnTo>
                <a:lnTo>
                  <a:pt x="2041080" y="1608663"/>
                </a:lnTo>
                <a:lnTo>
                  <a:pt x="2067143" y="1607374"/>
                </a:lnTo>
                <a:lnTo>
                  <a:pt x="2073514" y="1606994"/>
                </a:lnTo>
                <a:lnTo>
                  <a:pt x="2076182" y="1603988"/>
                </a:lnTo>
                <a:lnTo>
                  <a:pt x="2075767" y="1596986"/>
                </a:lnTo>
                <a:lnTo>
                  <a:pt x="2072760" y="1594317"/>
                </a:lnTo>
                <a:close/>
              </a:path>
              <a:path w="7597775" h="1628775">
                <a:moveTo>
                  <a:pt x="5738337" y="1069025"/>
                </a:moveTo>
                <a:lnTo>
                  <a:pt x="5706791" y="1076478"/>
                </a:lnTo>
                <a:lnTo>
                  <a:pt x="5704678" y="1079898"/>
                </a:lnTo>
                <a:lnTo>
                  <a:pt x="5706291" y="1086725"/>
                </a:lnTo>
                <a:lnTo>
                  <a:pt x="5709711" y="1088838"/>
                </a:lnTo>
                <a:lnTo>
                  <a:pt x="5741256" y="1081385"/>
                </a:lnTo>
                <a:lnTo>
                  <a:pt x="5743370" y="1077964"/>
                </a:lnTo>
                <a:lnTo>
                  <a:pt x="5741757" y="1071138"/>
                </a:lnTo>
                <a:lnTo>
                  <a:pt x="5738337" y="1069025"/>
                </a:lnTo>
                <a:close/>
              </a:path>
              <a:path w="7597775" h="1628775">
                <a:moveTo>
                  <a:pt x="2022089" y="1596887"/>
                </a:moveTo>
                <a:lnTo>
                  <a:pt x="1989714" y="1598489"/>
                </a:lnTo>
                <a:lnTo>
                  <a:pt x="1987016" y="1601468"/>
                </a:lnTo>
                <a:lnTo>
                  <a:pt x="1987361" y="1608474"/>
                </a:lnTo>
                <a:lnTo>
                  <a:pt x="1990342" y="1611172"/>
                </a:lnTo>
                <a:lnTo>
                  <a:pt x="2022717" y="1609571"/>
                </a:lnTo>
                <a:lnTo>
                  <a:pt x="2025415" y="1606591"/>
                </a:lnTo>
                <a:lnTo>
                  <a:pt x="2025069" y="1599586"/>
                </a:lnTo>
                <a:lnTo>
                  <a:pt x="2022089" y="1596887"/>
                </a:lnTo>
                <a:close/>
              </a:path>
              <a:path w="7597775" h="1628775">
                <a:moveTo>
                  <a:pt x="5787775" y="1057344"/>
                </a:moveTo>
                <a:lnTo>
                  <a:pt x="5756230" y="1064798"/>
                </a:lnTo>
                <a:lnTo>
                  <a:pt x="5754116" y="1068218"/>
                </a:lnTo>
                <a:lnTo>
                  <a:pt x="5755729" y="1075044"/>
                </a:lnTo>
                <a:lnTo>
                  <a:pt x="5759149" y="1077158"/>
                </a:lnTo>
                <a:lnTo>
                  <a:pt x="5790695" y="1069704"/>
                </a:lnTo>
                <a:lnTo>
                  <a:pt x="5792808" y="1066284"/>
                </a:lnTo>
                <a:lnTo>
                  <a:pt x="5791195" y="1059458"/>
                </a:lnTo>
                <a:lnTo>
                  <a:pt x="5787775" y="1057344"/>
                </a:lnTo>
                <a:close/>
              </a:path>
              <a:path w="7597775" h="1628775">
                <a:moveTo>
                  <a:pt x="1971350" y="1599397"/>
                </a:moveTo>
                <a:lnTo>
                  <a:pt x="1938977" y="1600998"/>
                </a:lnTo>
                <a:lnTo>
                  <a:pt x="1936277" y="1603979"/>
                </a:lnTo>
                <a:lnTo>
                  <a:pt x="1936623" y="1610984"/>
                </a:lnTo>
                <a:lnTo>
                  <a:pt x="1939604" y="1613683"/>
                </a:lnTo>
                <a:lnTo>
                  <a:pt x="1971978" y="1612082"/>
                </a:lnTo>
                <a:lnTo>
                  <a:pt x="1974678" y="1609101"/>
                </a:lnTo>
                <a:lnTo>
                  <a:pt x="1974331" y="1602096"/>
                </a:lnTo>
                <a:lnTo>
                  <a:pt x="1971350" y="1599397"/>
                </a:lnTo>
                <a:close/>
              </a:path>
              <a:path w="7597775" h="1628775">
                <a:moveTo>
                  <a:pt x="5837214" y="1045664"/>
                </a:moveTo>
                <a:lnTo>
                  <a:pt x="5805668" y="1053118"/>
                </a:lnTo>
                <a:lnTo>
                  <a:pt x="5803555" y="1056538"/>
                </a:lnTo>
                <a:lnTo>
                  <a:pt x="5805168" y="1063364"/>
                </a:lnTo>
                <a:lnTo>
                  <a:pt x="5808589" y="1065477"/>
                </a:lnTo>
                <a:lnTo>
                  <a:pt x="5840135" y="1058024"/>
                </a:lnTo>
                <a:lnTo>
                  <a:pt x="5842248" y="1054604"/>
                </a:lnTo>
                <a:lnTo>
                  <a:pt x="5840635" y="1047777"/>
                </a:lnTo>
                <a:lnTo>
                  <a:pt x="5837214" y="1045664"/>
                </a:lnTo>
                <a:close/>
              </a:path>
              <a:path w="7597775" h="1628775">
                <a:moveTo>
                  <a:pt x="1920612" y="1601906"/>
                </a:moveTo>
                <a:lnTo>
                  <a:pt x="1905616" y="1602649"/>
                </a:lnTo>
                <a:lnTo>
                  <a:pt x="1888296" y="1603325"/>
                </a:lnTo>
                <a:lnTo>
                  <a:pt x="1885567" y="1606276"/>
                </a:lnTo>
                <a:lnTo>
                  <a:pt x="1885840" y="1613284"/>
                </a:lnTo>
                <a:lnTo>
                  <a:pt x="1888791" y="1616015"/>
                </a:lnTo>
                <a:lnTo>
                  <a:pt x="1906244" y="1615333"/>
                </a:lnTo>
                <a:lnTo>
                  <a:pt x="1921240" y="1614591"/>
                </a:lnTo>
                <a:lnTo>
                  <a:pt x="1923940" y="1611612"/>
                </a:lnTo>
                <a:lnTo>
                  <a:pt x="1923593" y="1604606"/>
                </a:lnTo>
                <a:lnTo>
                  <a:pt x="1920612" y="1601906"/>
                </a:lnTo>
                <a:close/>
              </a:path>
              <a:path w="7597775" h="1628775">
                <a:moveTo>
                  <a:pt x="5886463" y="1033479"/>
                </a:moveTo>
                <a:lnTo>
                  <a:pt x="5854996" y="1041260"/>
                </a:lnTo>
                <a:lnTo>
                  <a:pt x="5852919" y="1044702"/>
                </a:lnTo>
                <a:lnTo>
                  <a:pt x="5854603" y="1051511"/>
                </a:lnTo>
                <a:lnTo>
                  <a:pt x="5858046" y="1053588"/>
                </a:lnTo>
                <a:lnTo>
                  <a:pt x="5889511" y="1045806"/>
                </a:lnTo>
                <a:lnTo>
                  <a:pt x="5891589" y="1042365"/>
                </a:lnTo>
                <a:lnTo>
                  <a:pt x="5889905" y="1035555"/>
                </a:lnTo>
                <a:lnTo>
                  <a:pt x="5886463" y="1033479"/>
                </a:lnTo>
                <a:close/>
              </a:path>
              <a:path w="7597775" h="1628775">
                <a:moveTo>
                  <a:pt x="1869924" y="1604041"/>
                </a:moveTo>
                <a:lnTo>
                  <a:pt x="1837535" y="1605305"/>
                </a:lnTo>
                <a:lnTo>
                  <a:pt x="1834805" y="1608258"/>
                </a:lnTo>
                <a:lnTo>
                  <a:pt x="1835079" y="1615266"/>
                </a:lnTo>
                <a:lnTo>
                  <a:pt x="1838031" y="1617996"/>
                </a:lnTo>
                <a:lnTo>
                  <a:pt x="1870420" y="1616732"/>
                </a:lnTo>
                <a:lnTo>
                  <a:pt x="1873150" y="1613780"/>
                </a:lnTo>
                <a:lnTo>
                  <a:pt x="1872876" y="1606772"/>
                </a:lnTo>
                <a:lnTo>
                  <a:pt x="1869924" y="1604041"/>
                </a:lnTo>
                <a:close/>
              </a:path>
              <a:path w="7597775" h="1628775">
                <a:moveTo>
                  <a:pt x="5935777" y="1021283"/>
                </a:moveTo>
                <a:lnTo>
                  <a:pt x="5904310" y="1029064"/>
                </a:lnTo>
                <a:lnTo>
                  <a:pt x="5902233" y="1032507"/>
                </a:lnTo>
                <a:lnTo>
                  <a:pt x="5903918" y="1039315"/>
                </a:lnTo>
                <a:lnTo>
                  <a:pt x="5907360" y="1041393"/>
                </a:lnTo>
                <a:lnTo>
                  <a:pt x="5938826" y="1033612"/>
                </a:lnTo>
                <a:lnTo>
                  <a:pt x="5940904" y="1030169"/>
                </a:lnTo>
                <a:lnTo>
                  <a:pt x="5939220" y="1023360"/>
                </a:lnTo>
                <a:lnTo>
                  <a:pt x="5935777" y="1021283"/>
                </a:lnTo>
                <a:close/>
              </a:path>
              <a:path w="7597775" h="1628775">
                <a:moveTo>
                  <a:pt x="1819164" y="1606022"/>
                </a:moveTo>
                <a:lnTo>
                  <a:pt x="1786774" y="1607286"/>
                </a:lnTo>
                <a:lnTo>
                  <a:pt x="1784044" y="1610238"/>
                </a:lnTo>
                <a:lnTo>
                  <a:pt x="1784317" y="1617247"/>
                </a:lnTo>
                <a:lnTo>
                  <a:pt x="1787269" y="1619977"/>
                </a:lnTo>
                <a:lnTo>
                  <a:pt x="1819659" y="1618712"/>
                </a:lnTo>
                <a:lnTo>
                  <a:pt x="1822388" y="1615761"/>
                </a:lnTo>
                <a:lnTo>
                  <a:pt x="1822115" y="1608753"/>
                </a:lnTo>
                <a:lnTo>
                  <a:pt x="1819164" y="1606022"/>
                </a:lnTo>
                <a:close/>
              </a:path>
              <a:path w="7597775" h="1628775">
                <a:moveTo>
                  <a:pt x="5985091" y="1009088"/>
                </a:moveTo>
                <a:lnTo>
                  <a:pt x="5953626" y="1016869"/>
                </a:lnTo>
                <a:lnTo>
                  <a:pt x="5951548" y="1020311"/>
                </a:lnTo>
                <a:lnTo>
                  <a:pt x="5953232" y="1027121"/>
                </a:lnTo>
                <a:lnTo>
                  <a:pt x="5956674" y="1029197"/>
                </a:lnTo>
                <a:lnTo>
                  <a:pt x="5988141" y="1021417"/>
                </a:lnTo>
                <a:lnTo>
                  <a:pt x="5990218" y="1017974"/>
                </a:lnTo>
                <a:lnTo>
                  <a:pt x="5988534" y="1011166"/>
                </a:lnTo>
                <a:lnTo>
                  <a:pt x="5985091" y="1009088"/>
                </a:lnTo>
                <a:close/>
              </a:path>
              <a:path w="7597775" h="1628775">
                <a:moveTo>
                  <a:pt x="1768402" y="1608004"/>
                </a:moveTo>
                <a:lnTo>
                  <a:pt x="1749625" y="1608736"/>
                </a:lnTo>
                <a:lnTo>
                  <a:pt x="1736078" y="1609115"/>
                </a:lnTo>
                <a:lnTo>
                  <a:pt x="1733315" y="1612036"/>
                </a:lnTo>
                <a:lnTo>
                  <a:pt x="1733511" y="1619048"/>
                </a:lnTo>
                <a:lnTo>
                  <a:pt x="1736432" y="1621810"/>
                </a:lnTo>
                <a:lnTo>
                  <a:pt x="1750120" y="1621426"/>
                </a:lnTo>
                <a:lnTo>
                  <a:pt x="1768897" y="1620693"/>
                </a:lnTo>
                <a:lnTo>
                  <a:pt x="1771628" y="1617742"/>
                </a:lnTo>
                <a:lnTo>
                  <a:pt x="1771353" y="1610733"/>
                </a:lnTo>
                <a:lnTo>
                  <a:pt x="1768402" y="1608004"/>
                </a:lnTo>
                <a:close/>
              </a:path>
              <a:path w="7597775" h="1628775">
                <a:moveTo>
                  <a:pt x="6034210" y="996401"/>
                </a:moveTo>
                <a:lnTo>
                  <a:pt x="6002831" y="1004529"/>
                </a:lnTo>
                <a:lnTo>
                  <a:pt x="6000792" y="1007993"/>
                </a:lnTo>
                <a:lnTo>
                  <a:pt x="6002550" y="1014783"/>
                </a:lnTo>
                <a:lnTo>
                  <a:pt x="6006016" y="1016822"/>
                </a:lnTo>
                <a:lnTo>
                  <a:pt x="6037394" y="1008694"/>
                </a:lnTo>
                <a:lnTo>
                  <a:pt x="6039433" y="1005230"/>
                </a:lnTo>
                <a:lnTo>
                  <a:pt x="6037674" y="998440"/>
                </a:lnTo>
                <a:lnTo>
                  <a:pt x="6034210" y="996401"/>
                </a:lnTo>
                <a:close/>
              </a:path>
              <a:path w="7597775" h="1628775">
                <a:moveTo>
                  <a:pt x="1717698" y="1609629"/>
                </a:moveTo>
                <a:lnTo>
                  <a:pt x="1685297" y="1610536"/>
                </a:lnTo>
                <a:lnTo>
                  <a:pt x="1682534" y="1613458"/>
                </a:lnTo>
                <a:lnTo>
                  <a:pt x="1682731" y="1620469"/>
                </a:lnTo>
                <a:lnTo>
                  <a:pt x="1685652" y="1623231"/>
                </a:lnTo>
                <a:lnTo>
                  <a:pt x="1718054" y="1622324"/>
                </a:lnTo>
                <a:lnTo>
                  <a:pt x="1720816" y="1619403"/>
                </a:lnTo>
                <a:lnTo>
                  <a:pt x="1720621" y="1612392"/>
                </a:lnTo>
                <a:lnTo>
                  <a:pt x="1717698" y="1609629"/>
                </a:lnTo>
                <a:close/>
              </a:path>
              <a:path w="7597775" h="1628775">
                <a:moveTo>
                  <a:pt x="6083387" y="983663"/>
                </a:moveTo>
                <a:lnTo>
                  <a:pt x="6052008" y="991791"/>
                </a:lnTo>
                <a:lnTo>
                  <a:pt x="6049969" y="995255"/>
                </a:lnTo>
                <a:lnTo>
                  <a:pt x="6051728" y="1002046"/>
                </a:lnTo>
                <a:lnTo>
                  <a:pt x="6055193" y="1004084"/>
                </a:lnTo>
                <a:lnTo>
                  <a:pt x="6086571" y="995958"/>
                </a:lnTo>
                <a:lnTo>
                  <a:pt x="6088610" y="992492"/>
                </a:lnTo>
                <a:lnTo>
                  <a:pt x="6086851" y="985702"/>
                </a:lnTo>
                <a:lnTo>
                  <a:pt x="6083387" y="983663"/>
                </a:lnTo>
                <a:close/>
              </a:path>
              <a:path w="7597775" h="1628775">
                <a:moveTo>
                  <a:pt x="1666919" y="1611050"/>
                </a:moveTo>
                <a:lnTo>
                  <a:pt x="1634517" y="1611958"/>
                </a:lnTo>
                <a:lnTo>
                  <a:pt x="1631755" y="1614879"/>
                </a:lnTo>
                <a:lnTo>
                  <a:pt x="1631952" y="1621891"/>
                </a:lnTo>
                <a:lnTo>
                  <a:pt x="1634873" y="1624653"/>
                </a:lnTo>
                <a:lnTo>
                  <a:pt x="1667274" y="1623747"/>
                </a:lnTo>
                <a:lnTo>
                  <a:pt x="1670036" y="1620824"/>
                </a:lnTo>
                <a:lnTo>
                  <a:pt x="1669840" y="1613813"/>
                </a:lnTo>
                <a:lnTo>
                  <a:pt x="1666919" y="1611050"/>
                </a:lnTo>
                <a:close/>
              </a:path>
              <a:path w="7597775" h="1628775">
                <a:moveTo>
                  <a:pt x="6132564" y="970925"/>
                </a:moveTo>
                <a:lnTo>
                  <a:pt x="6101186" y="979053"/>
                </a:lnTo>
                <a:lnTo>
                  <a:pt x="6099146" y="982517"/>
                </a:lnTo>
                <a:lnTo>
                  <a:pt x="6100905" y="989308"/>
                </a:lnTo>
                <a:lnTo>
                  <a:pt x="6104370" y="991348"/>
                </a:lnTo>
                <a:lnTo>
                  <a:pt x="6135748" y="983220"/>
                </a:lnTo>
                <a:lnTo>
                  <a:pt x="6137787" y="979755"/>
                </a:lnTo>
                <a:lnTo>
                  <a:pt x="6136028" y="972964"/>
                </a:lnTo>
                <a:lnTo>
                  <a:pt x="6132564" y="970925"/>
                </a:lnTo>
                <a:close/>
              </a:path>
              <a:path w="7597775" h="1628775">
                <a:moveTo>
                  <a:pt x="1616139" y="1612473"/>
                </a:moveTo>
                <a:lnTo>
                  <a:pt x="1598659" y="1612962"/>
                </a:lnTo>
                <a:lnTo>
                  <a:pt x="1583807" y="1613203"/>
                </a:lnTo>
                <a:lnTo>
                  <a:pt x="1581011" y="1616091"/>
                </a:lnTo>
                <a:lnTo>
                  <a:pt x="1581125" y="1623104"/>
                </a:lnTo>
                <a:lnTo>
                  <a:pt x="1584014" y="1625900"/>
                </a:lnTo>
                <a:lnTo>
                  <a:pt x="1599013" y="1625657"/>
                </a:lnTo>
                <a:lnTo>
                  <a:pt x="1616493" y="1625168"/>
                </a:lnTo>
                <a:lnTo>
                  <a:pt x="1619255" y="1622245"/>
                </a:lnTo>
                <a:lnTo>
                  <a:pt x="1619060" y="1615235"/>
                </a:lnTo>
                <a:lnTo>
                  <a:pt x="1616139" y="1612473"/>
                </a:lnTo>
                <a:close/>
              </a:path>
              <a:path w="7597775" h="1628775">
                <a:moveTo>
                  <a:pt x="6181521" y="957651"/>
                </a:moveTo>
                <a:lnTo>
                  <a:pt x="6150241" y="966146"/>
                </a:lnTo>
                <a:lnTo>
                  <a:pt x="6148242" y="969634"/>
                </a:lnTo>
                <a:lnTo>
                  <a:pt x="6150080" y="976403"/>
                </a:lnTo>
                <a:lnTo>
                  <a:pt x="6153568" y="978402"/>
                </a:lnTo>
                <a:lnTo>
                  <a:pt x="6184850" y="969907"/>
                </a:lnTo>
                <a:lnTo>
                  <a:pt x="6186849" y="966419"/>
                </a:lnTo>
                <a:lnTo>
                  <a:pt x="6185010" y="959650"/>
                </a:lnTo>
                <a:lnTo>
                  <a:pt x="6181521" y="957651"/>
                </a:lnTo>
                <a:close/>
              </a:path>
              <a:path w="7597775" h="1628775">
                <a:moveTo>
                  <a:pt x="1565424" y="1613501"/>
                </a:moveTo>
                <a:lnTo>
                  <a:pt x="1533015" y="1614029"/>
                </a:lnTo>
                <a:lnTo>
                  <a:pt x="1530218" y="1616917"/>
                </a:lnTo>
                <a:lnTo>
                  <a:pt x="1530331" y="1623931"/>
                </a:lnTo>
                <a:lnTo>
                  <a:pt x="1533221" y="1626726"/>
                </a:lnTo>
                <a:lnTo>
                  <a:pt x="1565631" y="1626200"/>
                </a:lnTo>
                <a:lnTo>
                  <a:pt x="1568426" y="1623311"/>
                </a:lnTo>
                <a:lnTo>
                  <a:pt x="1568313" y="1616298"/>
                </a:lnTo>
                <a:lnTo>
                  <a:pt x="1565424" y="1613501"/>
                </a:lnTo>
                <a:close/>
              </a:path>
              <a:path w="7597775" h="1628775">
                <a:moveTo>
                  <a:pt x="6230545" y="944337"/>
                </a:moveTo>
                <a:lnTo>
                  <a:pt x="6199264" y="952832"/>
                </a:lnTo>
                <a:lnTo>
                  <a:pt x="6197265" y="956321"/>
                </a:lnTo>
                <a:lnTo>
                  <a:pt x="6199104" y="963090"/>
                </a:lnTo>
                <a:lnTo>
                  <a:pt x="6202593" y="965088"/>
                </a:lnTo>
                <a:lnTo>
                  <a:pt x="6233874" y="956593"/>
                </a:lnTo>
                <a:lnTo>
                  <a:pt x="6235873" y="953104"/>
                </a:lnTo>
                <a:lnTo>
                  <a:pt x="6234034" y="946335"/>
                </a:lnTo>
                <a:lnTo>
                  <a:pt x="6230545" y="944337"/>
                </a:lnTo>
                <a:close/>
              </a:path>
              <a:path w="7597775" h="1628775">
                <a:moveTo>
                  <a:pt x="1514630" y="1614327"/>
                </a:moveTo>
                <a:lnTo>
                  <a:pt x="1482221" y="1614854"/>
                </a:lnTo>
                <a:lnTo>
                  <a:pt x="1479425" y="1617742"/>
                </a:lnTo>
                <a:lnTo>
                  <a:pt x="1479539" y="1624756"/>
                </a:lnTo>
                <a:lnTo>
                  <a:pt x="1482427" y="1627553"/>
                </a:lnTo>
                <a:lnTo>
                  <a:pt x="1514837" y="1627026"/>
                </a:lnTo>
                <a:lnTo>
                  <a:pt x="1517634" y="1624136"/>
                </a:lnTo>
                <a:lnTo>
                  <a:pt x="1517520" y="1617124"/>
                </a:lnTo>
                <a:lnTo>
                  <a:pt x="1514630" y="1614327"/>
                </a:lnTo>
                <a:close/>
              </a:path>
              <a:path w="7597775" h="1628775">
                <a:moveTo>
                  <a:pt x="6279477" y="930986"/>
                </a:moveTo>
                <a:lnTo>
                  <a:pt x="6274846" y="932307"/>
                </a:lnTo>
                <a:lnTo>
                  <a:pt x="6248289" y="939519"/>
                </a:lnTo>
                <a:lnTo>
                  <a:pt x="6246291" y="943008"/>
                </a:lnTo>
                <a:lnTo>
                  <a:pt x="6248129" y="949775"/>
                </a:lnTo>
                <a:lnTo>
                  <a:pt x="6251617" y="951774"/>
                </a:lnTo>
                <a:lnTo>
                  <a:pt x="6278327" y="944520"/>
                </a:lnTo>
                <a:lnTo>
                  <a:pt x="6282958" y="943199"/>
                </a:lnTo>
                <a:lnTo>
                  <a:pt x="6284913" y="939686"/>
                </a:lnTo>
                <a:lnTo>
                  <a:pt x="6282990" y="932942"/>
                </a:lnTo>
                <a:lnTo>
                  <a:pt x="6279477" y="930986"/>
                </a:lnTo>
                <a:close/>
              </a:path>
              <a:path w="7597775" h="1628775">
                <a:moveTo>
                  <a:pt x="1463838" y="1615152"/>
                </a:moveTo>
                <a:lnTo>
                  <a:pt x="1452962" y="1615329"/>
                </a:lnTo>
                <a:lnTo>
                  <a:pt x="1431505" y="1615408"/>
                </a:lnTo>
                <a:lnTo>
                  <a:pt x="1428673" y="1618261"/>
                </a:lnTo>
                <a:lnTo>
                  <a:pt x="1428698" y="1625276"/>
                </a:lnTo>
                <a:lnTo>
                  <a:pt x="1431552" y="1628108"/>
                </a:lnTo>
                <a:lnTo>
                  <a:pt x="1453169" y="1628028"/>
                </a:lnTo>
                <a:lnTo>
                  <a:pt x="1464044" y="1627851"/>
                </a:lnTo>
                <a:lnTo>
                  <a:pt x="1466840" y="1624962"/>
                </a:lnTo>
                <a:lnTo>
                  <a:pt x="1466726" y="1617949"/>
                </a:lnTo>
                <a:lnTo>
                  <a:pt x="1463838" y="1615152"/>
                </a:lnTo>
                <a:close/>
              </a:path>
              <a:path w="7597775" h="1628775">
                <a:moveTo>
                  <a:pt x="6328329" y="917056"/>
                </a:moveTo>
                <a:lnTo>
                  <a:pt x="6297158" y="925945"/>
                </a:lnTo>
                <a:lnTo>
                  <a:pt x="6295204" y="929458"/>
                </a:lnTo>
                <a:lnTo>
                  <a:pt x="6297126" y="936204"/>
                </a:lnTo>
                <a:lnTo>
                  <a:pt x="6300641" y="938159"/>
                </a:lnTo>
                <a:lnTo>
                  <a:pt x="6331811" y="929270"/>
                </a:lnTo>
                <a:lnTo>
                  <a:pt x="6333766" y="925757"/>
                </a:lnTo>
                <a:lnTo>
                  <a:pt x="6331843" y="919011"/>
                </a:lnTo>
                <a:lnTo>
                  <a:pt x="6328329" y="917056"/>
                </a:lnTo>
                <a:close/>
              </a:path>
              <a:path w="7597775" h="1628775">
                <a:moveTo>
                  <a:pt x="1413119" y="1615475"/>
                </a:moveTo>
                <a:lnTo>
                  <a:pt x="1380705" y="1615594"/>
                </a:lnTo>
                <a:lnTo>
                  <a:pt x="1378012" y="1618308"/>
                </a:lnTo>
                <a:lnTo>
                  <a:pt x="1377898" y="1625462"/>
                </a:lnTo>
                <a:lnTo>
                  <a:pt x="1380752" y="1628294"/>
                </a:lnTo>
                <a:lnTo>
                  <a:pt x="1413166" y="1628175"/>
                </a:lnTo>
                <a:lnTo>
                  <a:pt x="1415998" y="1625321"/>
                </a:lnTo>
                <a:lnTo>
                  <a:pt x="1415973" y="1618308"/>
                </a:lnTo>
                <a:lnTo>
                  <a:pt x="1413119" y="1615475"/>
                </a:lnTo>
                <a:close/>
              </a:path>
              <a:path w="7597775" h="1628775">
                <a:moveTo>
                  <a:pt x="6377182" y="903128"/>
                </a:moveTo>
                <a:lnTo>
                  <a:pt x="6346011" y="912016"/>
                </a:lnTo>
                <a:lnTo>
                  <a:pt x="6344057" y="915529"/>
                </a:lnTo>
                <a:lnTo>
                  <a:pt x="6345980" y="922275"/>
                </a:lnTo>
                <a:lnTo>
                  <a:pt x="6349494" y="924228"/>
                </a:lnTo>
                <a:lnTo>
                  <a:pt x="6380665" y="915341"/>
                </a:lnTo>
                <a:lnTo>
                  <a:pt x="6382619" y="911828"/>
                </a:lnTo>
                <a:lnTo>
                  <a:pt x="6380696" y="905082"/>
                </a:lnTo>
                <a:lnTo>
                  <a:pt x="6377182" y="903128"/>
                </a:lnTo>
                <a:close/>
              </a:path>
              <a:path w="7597775" h="1628775">
                <a:moveTo>
                  <a:pt x="1362319" y="1615662"/>
                </a:moveTo>
                <a:lnTo>
                  <a:pt x="1329905" y="1615781"/>
                </a:lnTo>
                <a:lnTo>
                  <a:pt x="1327212" y="1618495"/>
                </a:lnTo>
                <a:lnTo>
                  <a:pt x="1327098" y="1625649"/>
                </a:lnTo>
                <a:lnTo>
                  <a:pt x="1329952" y="1628481"/>
                </a:lnTo>
                <a:lnTo>
                  <a:pt x="1362366" y="1628362"/>
                </a:lnTo>
                <a:lnTo>
                  <a:pt x="1365198" y="1625509"/>
                </a:lnTo>
                <a:lnTo>
                  <a:pt x="1365173" y="1618495"/>
                </a:lnTo>
                <a:lnTo>
                  <a:pt x="1362319" y="1615662"/>
                </a:lnTo>
                <a:close/>
              </a:path>
              <a:path w="7597775" h="1628775">
                <a:moveTo>
                  <a:pt x="6425888" y="889001"/>
                </a:moveTo>
                <a:lnTo>
                  <a:pt x="6409647" y="893871"/>
                </a:lnTo>
                <a:lnTo>
                  <a:pt x="6394864" y="898086"/>
                </a:lnTo>
                <a:lnTo>
                  <a:pt x="6392910" y="901599"/>
                </a:lnTo>
                <a:lnTo>
                  <a:pt x="6394833" y="908345"/>
                </a:lnTo>
                <a:lnTo>
                  <a:pt x="6398347" y="910300"/>
                </a:lnTo>
                <a:lnTo>
                  <a:pt x="6413296" y="906037"/>
                </a:lnTo>
                <a:lnTo>
                  <a:pt x="6429535" y="901166"/>
                </a:lnTo>
                <a:lnTo>
                  <a:pt x="6431443" y="897627"/>
                </a:lnTo>
                <a:lnTo>
                  <a:pt x="6429427" y="890908"/>
                </a:lnTo>
                <a:lnTo>
                  <a:pt x="6425888" y="889001"/>
                </a:lnTo>
                <a:close/>
              </a:path>
              <a:path w="7597775" h="1628775">
                <a:moveTo>
                  <a:pt x="1279194" y="1615511"/>
                </a:moveTo>
                <a:lnTo>
                  <a:pt x="1276322" y="1618325"/>
                </a:lnTo>
                <a:lnTo>
                  <a:pt x="1276253" y="1625339"/>
                </a:lnTo>
                <a:lnTo>
                  <a:pt x="1279068" y="1628209"/>
                </a:lnTo>
                <a:lnTo>
                  <a:pt x="1311480" y="1628532"/>
                </a:lnTo>
                <a:lnTo>
                  <a:pt x="1314351" y="1625716"/>
                </a:lnTo>
                <a:lnTo>
                  <a:pt x="1314421" y="1618703"/>
                </a:lnTo>
                <a:lnTo>
                  <a:pt x="1311606" y="1615832"/>
                </a:lnTo>
                <a:lnTo>
                  <a:pt x="1279194" y="1615511"/>
                </a:lnTo>
                <a:close/>
              </a:path>
              <a:path w="7597775" h="1628775">
                <a:moveTo>
                  <a:pt x="6474547" y="874408"/>
                </a:moveTo>
                <a:lnTo>
                  <a:pt x="6443499" y="883720"/>
                </a:lnTo>
                <a:lnTo>
                  <a:pt x="6441593" y="887260"/>
                </a:lnTo>
                <a:lnTo>
                  <a:pt x="6443607" y="893978"/>
                </a:lnTo>
                <a:lnTo>
                  <a:pt x="6447146" y="895884"/>
                </a:lnTo>
                <a:lnTo>
                  <a:pt x="6478194" y="886574"/>
                </a:lnTo>
                <a:lnTo>
                  <a:pt x="6480102" y="883034"/>
                </a:lnTo>
                <a:lnTo>
                  <a:pt x="6478088" y="876316"/>
                </a:lnTo>
                <a:lnTo>
                  <a:pt x="6474547" y="874408"/>
                </a:lnTo>
                <a:close/>
              </a:path>
              <a:path w="7597775" h="1628775">
                <a:moveTo>
                  <a:pt x="1228396" y="1615006"/>
                </a:moveTo>
                <a:lnTo>
                  <a:pt x="1225525" y="1617821"/>
                </a:lnTo>
                <a:lnTo>
                  <a:pt x="1225455" y="1624835"/>
                </a:lnTo>
                <a:lnTo>
                  <a:pt x="1228271" y="1627706"/>
                </a:lnTo>
                <a:lnTo>
                  <a:pt x="1260682" y="1628028"/>
                </a:lnTo>
                <a:lnTo>
                  <a:pt x="1263554" y="1625212"/>
                </a:lnTo>
                <a:lnTo>
                  <a:pt x="1263624" y="1618199"/>
                </a:lnTo>
                <a:lnTo>
                  <a:pt x="1260808" y="1615328"/>
                </a:lnTo>
                <a:lnTo>
                  <a:pt x="1228396" y="1615006"/>
                </a:lnTo>
                <a:close/>
              </a:path>
              <a:path w="7597775" h="1628775">
                <a:moveTo>
                  <a:pt x="6523207" y="859816"/>
                </a:moveTo>
                <a:lnTo>
                  <a:pt x="6492158" y="869128"/>
                </a:lnTo>
                <a:lnTo>
                  <a:pt x="6490252" y="872667"/>
                </a:lnTo>
                <a:lnTo>
                  <a:pt x="6492266" y="879386"/>
                </a:lnTo>
                <a:lnTo>
                  <a:pt x="6495807" y="881292"/>
                </a:lnTo>
                <a:lnTo>
                  <a:pt x="6526854" y="871982"/>
                </a:lnTo>
                <a:lnTo>
                  <a:pt x="6528761" y="868442"/>
                </a:lnTo>
                <a:lnTo>
                  <a:pt x="6526746" y="861724"/>
                </a:lnTo>
                <a:lnTo>
                  <a:pt x="6523207" y="859816"/>
                </a:lnTo>
                <a:close/>
              </a:path>
              <a:path w="7597775" h="1628775">
                <a:moveTo>
                  <a:pt x="1177599" y="1614502"/>
                </a:moveTo>
                <a:lnTo>
                  <a:pt x="1174728" y="1617318"/>
                </a:lnTo>
                <a:lnTo>
                  <a:pt x="1174658" y="1624331"/>
                </a:lnTo>
                <a:lnTo>
                  <a:pt x="1177473" y="1627202"/>
                </a:lnTo>
                <a:lnTo>
                  <a:pt x="1209885" y="1627524"/>
                </a:lnTo>
                <a:lnTo>
                  <a:pt x="1212756" y="1624709"/>
                </a:lnTo>
                <a:lnTo>
                  <a:pt x="1212826" y="1617695"/>
                </a:lnTo>
                <a:lnTo>
                  <a:pt x="1210011" y="1614824"/>
                </a:lnTo>
                <a:lnTo>
                  <a:pt x="1177599" y="1614502"/>
                </a:lnTo>
                <a:close/>
              </a:path>
              <a:path w="7597775" h="1628775">
                <a:moveTo>
                  <a:pt x="6571687" y="844878"/>
                </a:moveTo>
                <a:lnTo>
                  <a:pt x="6540743" y="854530"/>
                </a:lnTo>
                <a:lnTo>
                  <a:pt x="6538875" y="858092"/>
                </a:lnTo>
                <a:lnTo>
                  <a:pt x="6540964" y="864787"/>
                </a:lnTo>
                <a:lnTo>
                  <a:pt x="6544524" y="866654"/>
                </a:lnTo>
                <a:lnTo>
                  <a:pt x="6575467" y="857003"/>
                </a:lnTo>
                <a:lnTo>
                  <a:pt x="6577335" y="853442"/>
                </a:lnTo>
                <a:lnTo>
                  <a:pt x="6575248" y="846747"/>
                </a:lnTo>
                <a:lnTo>
                  <a:pt x="6571687" y="844878"/>
                </a:lnTo>
                <a:close/>
              </a:path>
              <a:path w="7597775" h="1628775">
                <a:moveTo>
                  <a:pt x="1126880" y="1613433"/>
                </a:moveTo>
                <a:lnTo>
                  <a:pt x="1123978" y="1616217"/>
                </a:lnTo>
                <a:lnTo>
                  <a:pt x="1123831" y="1623228"/>
                </a:lnTo>
                <a:lnTo>
                  <a:pt x="1126614" y="1626130"/>
                </a:lnTo>
                <a:lnTo>
                  <a:pt x="1159021" y="1626809"/>
                </a:lnTo>
                <a:lnTo>
                  <a:pt x="1161923" y="1624025"/>
                </a:lnTo>
                <a:lnTo>
                  <a:pt x="1162069" y="1617013"/>
                </a:lnTo>
                <a:lnTo>
                  <a:pt x="1159287" y="1614111"/>
                </a:lnTo>
                <a:lnTo>
                  <a:pt x="1126880" y="1613433"/>
                </a:lnTo>
                <a:close/>
              </a:path>
              <a:path w="7597775" h="1628775">
                <a:moveTo>
                  <a:pt x="6620087" y="829616"/>
                </a:moveTo>
                <a:lnTo>
                  <a:pt x="6589239" y="839405"/>
                </a:lnTo>
                <a:lnTo>
                  <a:pt x="6587371" y="842965"/>
                </a:lnTo>
                <a:lnTo>
                  <a:pt x="6589459" y="849661"/>
                </a:lnTo>
                <a:lnTo>
                  <a:pt x="6593020" y="851528"/>
                </a:lnTo>
                <a:lnTo>
                  <a:pt x="6623962" y="841710"/>
                </a:lnTo>
                <a:lnTo>
                  <a:pt x="6625802" y="838135"/>
                </a:lnTo>
                <a:lnTo>
                  <a:pt x="6623663" y="831456"/>
                </a:lnTo>
                <a:lnTo>
                  <a:pt x="6620087" y="829616"/>
                </a:lnTo>
                <a:close/>
              </a:path>
              <a:path w="7597775" h="1628775">
                <a:moveTo>
                  <a:pt x="1076148" y="1612083"/>
                </a:moveTo>
                <a:lnTo>
                  <a:pt x="1073224" y="1614844"/>
                </a:lnTo>
                <a:lnTo>
                  <a:pt x="1073023" y="1621854"/>
                </a:lnTo>
                <a:lnTo>
                  <a:pt x="1075783" y="1624778"/>
                </a:lnTo>
                <a:lnTo>
                  <a:pt x="1108183" y="1625707"/>
                </a:lnTo>
                <a:lnTo>
                  <a:pt x="1111107" y="1622946"/>
                </a:lnTo>
                <a:lnTo>
                  <a:pt x="1111309" y="1615936"/>
                </a:lnTo>
                <a:lnTo>
                  <a:pt x="1108548" y="1613013"/>
                </a:lnTo>
                <a:lnTo>
                  <a:pt x="1076148" y="1612083"/>
                </a:lnTo>
                <a:close/>
              </a:path>
              <a:path w="7597775" h="1628775">
                <a:moveTo>
                  <a:pt x="6668396" y="814068"/>
                </a:moveTo>
                <a:lnTo>
                  <a:pt x="6637597" y="824005"/>
                </a:lnTo>
                <a:lnTo>
                  <a:pt x="6635757" y="827580"/>
                </a:lnTo>
                <a:lnTo>
                  <a:pt x="6637897" y="834259"/>
                </a:lnTo>
                <a:lnTo>
                  <a:pt x="6641472" y="836099"/>
                </a:lnTo>
                <a:lnTo>
                  <a:pt x="6672370" y="826131"/>
                </a:lnTo>
                <a:lnTo>
                  <a:pt x="6674179" y="822542"/>
                </a:lnTo>
                <a:lnTo>
                  <a:pt x="6671985" y="815879"/>
                </a:lnTo>
                <a:lnTo>
                  <a:pt x="6668396" y="814068"/>
                </a:lnTo>
                <a:close/>
              </a:path>
              <a:path w="7597775" h="1628775">
                <a:moveTo>
                  <a:pt x="1025426" y="1610428"/>
                </a:moveTo>
                <a:lnTo>
                  <a:pt x="1022481" y="1613165"/>
                </a:lnTo>
                <a:lnTo>
                  <a:pt x="1022222" y="1620174"/>
                </a:lnTo>
                <a:lnTo>
                  <a:pt x="1024959" y="1623120"/>
                </a:lnTo>
                <a:lnTo>
                  <a:pt x="1057405" y="1624251"/>
                </a:lnTo>
                <a:lnTo>
                  <a:pt x="1060328" y="1621491"/>
                </a:lnTo>
                <a:lnTo>
                  <a:pt x="1060529" y="1614479"/>
                </a:lnTo>
                <a:lnTo>
                  <a:pt x="1057769" y="1611556"/>
                </a:lnTo>
                <a:lnTo>
                  <a:pt x="1025426" y="1610428"/>
                </a:lnTo>
                <a:close/>
              </a:path>
              <a:path w="7597775" h="1628775">
                <a:moveTo>
                  <a:pt x="6716644" y="798173"/>
                </a:moveTo>
                <a:lnTo>
                  <a:pt x="6685858" y="808315"/>
                </a:lnTo>
                <a:lnTo>
                  <a:pt x="6684047" y="811905"/>
                </a:lnTo>
                <a:lnTo>
                  <a:pt x="6686242" y="818567"/>
                </a:lnTo>
                <a:lnTo>
                  <a:pt x="6689832" y="820378"/>
                </a:lnTo>
                <a:lnTo>
                  <a:pt x="6720618" y="810235"/>
                </a:lnTo>
                <a:lnTo>
                  <a:pt x="6722429" y="806645"/>
                </a:lnTo>
                <a:lnTo>
                  <a:pt x="6720235" y="799984"/>
                </a:lnTo>
                <a:lnTo>
                  <a:pt x="6716644" y="798173"/>
                </a:lnTo>
                <a:close/>
              </a:path>
              <a:path w="7597775" h="1628775">
                <a:moveTo>
                  <a:pt x="974720" y="1608446"/>
                </a:moveTo>
                <a:lnTo>
                  <a:pt x="971751" y="1611157"/>
                </a:lnTo>
                <a:lnTo>
                  <a:pt x="971432" y="1618164"/>
                </a:lnTo>
                <a:lnTo>
                  <a:pt x="974144" y="1621133"/>
                </a:lnTo>
                <a:lnTo>
                  <a:pt x="1006586" y="1622444"/>
                </a:lnTo>
                <a:lnTo>
                  <a:pt x="1009531" y="1619707"/>
                </a:lnTo>
                <a:lnTo>
                  <a:pt x="1009789" y="1612698"/>
                </a:lnTo>
                <a:lnTo>
                  <a:pt x="1007053" y="1609752"/>
                </a:lnTo>
                <a:lnTo>
                  <a:pt x="974720" y="1608446"/>
                </a:lnTo>
                <a:close/>
              </a:path>
              <a:path w="7597775" h="1628775">
                <a:moveTo>
                  <a:pt x="6764713" y="781908"/>
                </a:moveTo>
                <a:lnTo>
                  <a:pt x="6734014" y="792314"/>
                </a:lnTo>
                <a:lnTo>
                  <a:pt x="6732235" y="795920"/>
                </a:lnTo>
                <a:lnTo>
                  <a:pt x="6734487" y="802562"/>
                </a:lnTo>
                <a:lnTo>
                  <a:pt x="6738092" y="804343"/>
                </a:lnTo>
                <a:lnTo>
                  <a:pt x="6768791" y="793936"/>
                </a:lnTo>
                <a:lnTo>
                  <a:pt x="6770570" y="790331"/>
                </a:lnTo>
                <a:lnTo>
                  <a:pt x="6768318" y="783689"/>
                </a:lnTo>
                <a:lnTo>
                  <a:pt x="6764713" y="781908"/>
                </a:lnTo>
                <a:close/>
              </a:path>
              <a:path w="7597775" h="1628775">
                <a:moveTo>
                  <a:pt x="924032" y="1606109"/>
                </a:moveTo>
                <a:lnTo>
                  <a:pt x="921039" y="1608792"/>
                </a:lnTo>
                <a:lnTo>
                  <a:pt x="920656" y="1615796"/>
                </a:lnTo>
                <a:lnTo>
                  <a:pt x="923340" y="1618790"/>
                </a:lnTo>
                <a:lnTo>
                  <a:pt x="955777" y="1620299"/>
                </a:lnTo>
                <a:lnTo>
                  <a:pt x="958746" y="1617587"/>
                </a:lnTo>
                <a:lnTo>
                  <a:pt x="959064" y="1610580"/>
                </a:lnTo>
                <a:lnTo>
                  <a:pt x="956352" y="1607611"/>
                </a:lnTo>
                <a:lnTo>
                  <a:pt x="924032" y="1606109"/>
                </a:lnTo>
                <a:close/>
              </a:path>
              <a:path w="7597775" h="1628775">
                <a:moveTo>
                  <a:pt x="6812658" y="765294"/>
                </a:moveTo>
                <a:lnTo>
                  <a:pt x="6782054" y="775977"/>
                </a:lnTo>
                <a:lnTo>
                  <a:pt x="6780308" y="779599"/>
                </a:lnTo>
                <a:lnTo>
                  <a:pt x="6782620" y="786221"/>
                </a:lnTo>
                <a:lnTo>
                  <a:pt x="6786240" y="787968"/>
                </a:lnTo>
                <a:lnTo>
                  <a:pt x="6816843" y="777284"/>
                </a:lnTo>
                <a:lnTo>
                  <a:pt x="6818591" y="773663"/>
                </a:lnTo>
                <a:lnTo>
                  <a:pt x="6816280" y="767041"/>
                </a:lnTo>
                <a:lnTo>
                  <a:pt x="6812658" y="765294"/>
                </a:lnTo>
                <a:close/>
              </a:path>
              <a:path w="7597775" h="1628775">
                <a:moveTo>
                  <a:pt x="873307" y="1603345"/>
                </a:moveTo>
                <a:lnTo>
                  <a:pt x="870314" y="1606029"/>
                </a:lnTo>
                <a:lnTo>
                  <a:pt x="869931" y="1613033"/>
                </a:lnTo>
                <a:lnTo>
                  <a:pt x="872616" y="1616026"/>
                </a:lnTo>
                <a:lnTo>
                  <a:pt x="904982" y="1617790"/>
                </a:lnTo>
                <a:lnTo>
                  <a:pt x="907975" y="1615105"/>
                </a:lnTo>
                <a:lnTo>
                  <a:pt x="908356" y="1608103"/>
                </a:lnTo>
                <a:lnTo>
                  <a:pt x="905673" y="1605109"/>
                </a:lnTo>
                <a:lnTo>
                  <a:pt x="873307" y="1603345"/>
                </a:lnTo>
                <a:close/>
              </a:path>
              <a:path w="7597775" h="1628775">
                <a:moveTo>
                  <a:pt x="6860465" y="748301"/>
                </a:moveTo>
                <a:lnTo>
                  <a:pt x="6829966" y="759278"/>
                </a:lnTo>
                <a:lnTo>
                  <a:pt x="6828254" y="762915"/>
                </a:lnTo>
                <a:lnTo>
                  <a:pt x="6830629" y="769514"/>
                </a:lnTo>
                <a:lnTo>
                  <a:pt x="6834268" y="771227"/>
                </a:lnTo>
                <a:lnTo>
                  <a:pt x="6864767" y="760251"/>
                </a:lnTo>
                <a:lnTo>
                  <a:pt x="6866479" y="756613"/>
                </a:lnTo>
                <a:lnTo>
                  <a:pt x="6864104" y="750013"/>
                </a:lnTo>
                <a:lnTo>
                  <a:pt x="6860465" y="748301"/>
                </a:lnTo>
                <a:close/>
              </a:path>
              <a:path w="7597775" h="1628775">
                <a:moveTo>
                  <a:pt x="822670" y="1600139"/>
                </a:moveTo>
                <a:lnTo>
                  <a:pt x="819649" y="1602793"/>
                </a:lnTo>
                <a:lnTo>
                  <a:pt x="819201" y="1609793"/>
                </a:lnTo>
                <a:lnTo>
                  <a:pt x="821857" y="1612812"/>
                </a:lnTo>
                <a:lnTo>
                  <a:pt x="854204" y="1614886"/>
                </a:lnTo>
                <a:lnTo>
                  <a:pt x="857224" y="1612230"/>
                </a:lnTo>
                <a:lnTo>
                  <a:pt x="857672" y="1605231"/>
                </a:lnTo>
                <a:lnTo>
                  <a:pt x="855016" y="1602212"/>
                </a:lnTo>
                <a:lnTo>
                  <a:pt x="822670" y="1600139"/>
                </a:lnTo>
                <a:close/>
              </a:path>
              <a:path w="7597775" h="1628775">
                <a:moveTo>
                  <a:pt x="6908122" y="730896"/>
                </a:moveTo>
                <a:lnTo>
                  <a:pt x="6886075" y="739085"/>
                </a:lnTo>
                <a:lnTo>
                  <a:pt x="6877765" y="742074"/>
                </a:lnTo>
                <a:lnTo>
                  <a:pt x="6876053" y="745713"/>
                </a:lnTo>
                <a:lnTo>
                  <a:pt x="6878428" y="752312"/>
                </a:lnTo>
                <a:lnTo>
                  <a:pt x="6882066" y="754025"/>
                </a:lnTo>
                <a:lnTo>
                  <a:pt x="6890497" y="750990"/>
                </a:lnTo>
                <a:lnTo>
                  <a:pt x="6912544" y="742801"/>
                </a:lnTo>
                <a:lnTo>
                  <a:pt x="6914219" y="739146"/>
                </a:lnTo>
                <a:lnTo>
                  <a:pt x="6911777" y="732571"/>
                </a:lnTo>
                <a:lnTo>
                  <a:pt x="6908122" y="730896"/>
                </a:lnTo>
                <a:close/>
              </a:path>
              <a:path w="7597775" h="1628775">
                <a:moveTo>
                  <a:pt x="772066" y="1596483"/>
                </a:moveTo>
                <a:lnTo>
                  <a:pt x="769020" y="1599109"/>
                </a:lnTo>
                <a:lnTo>
                  <a:pt x="768500" y="1606104"/>
                </a:lnTo>
                <a:lnTo>
                  <a:pt x="771124" y="1609149"/>
                </a:lnTo>
                <a:lnTo>
                  <a:pt x="803449" y="1611552"/>
                </a:lnTo>
                <a:lnTo>
                  <a:pt x="806495" y="1608927"/>
                </a:lnTo>
                <a:lnTo>
                  <a:pt x="807016" y="1601933"/>
                </a:lnTo>
                <a:lnTo>
                  <a:pt x="804390" y="1598886"/>
                </a:lnTo>
                <a:lnTo>
                  <a:pt x="772066" y="1596483"/>
                </a:lnTo>
                <a:close/>
              </a:path>
              <a:path w="7597775" h="1628775">
                <a:moveTo>
                  <a:pt x="6955608" y="713042"/>
                </a:moveTo>
                <a:lnTo>
                  <a:pt x="6938074" y="719772"/>
                </a:lnTo>
                <a:lnTo>
                  <a:pt x="6925357" y="724494"/>
                </a:lnTo>
                <a:lnTo>
                  <a:pt x="6923682" y="728149"/>
                </a:lnTo>
                <a:lnTo>
                  <a:pt x="6926124" y="734725"/>
                </a:lnTo>
                <a:lnTo>
                  <a:pt x="6929780" y="736400"/>
                </a:lnTo>
                <a:lnTo>
                  <a:pt x="6942626" y="731629"/>
                </a:lnTo>
                <a:lnTo>
                  <a:pt x="6960158" y="724899"/>
                </a:lnTo>
                <a:lnTo>
                  <a:pt x="6961794" y="721226"/>
                </a:lnTo>
                <a:lnTo>
                  <a:pt x="6959280" y="714678"/>
                </a:lnTo>
                <a:lnTo>
                  <a:pt x="6955608" y="713042"/>
                </a:lnTo>
                <a:close/>
              </a:path>
              <a:path w="7597775" h="1628775">
                <a:moveTo>
                  <a:pt x="721505" y="1592341"/>
                </a:moveTo>
                <a:lnTo>
                  <a:pt x="718430" y="1594932"/>
                </a:lnTo>
                <a:lnTo>
                  <a:pt x="717835" y="1601920"/>
                </a:lnTo>
                <a:lnTo>
                  <a:pt x="720426" y="1604995"/>
                </a:lnTo>
                <a:lnTo>
                  <a:pt x="752723" y="1607747"/>
                </a:lnTo>
                <a:lnTo>
                  <a:pt x="755798" y="1605156"/>
                </a:lnTo>
                <a:lnTo>
                  <a:pt x="756393" y="1598168"/>
                </a:lnTo>
                <a:lnTo>
                  <a:pt x="753801" y="1595093"/>
                </a:lnTo>
                <a:lnTo>
                  <a:pt x="721505" y="1592341"/>
                </a:lnTo>
                <a:close/>
              </a:path>
              <a:path w="7597775" h="1628775">
                <a:moveTo>
                  <a:pt x="7002900" y="694697"/>
                </a:moveTo>
                <a:lnTo>
                  <a:pt x="6988299" y="700496"/>
                </a:lnTo>
                <a:lnTo>
                  <a:pt x="6972772" y="706455"/>
                </a:lnTo>
                <a:lnTo>
                  <a:pt x="6971137" y="710128"/>
                </a:lnTo>
                <a:lnTo>
                  <a:pt x="6973650" y="716676"/>
                </a:lnTo>
                <a:lnTo>
                  <a:pt x="6977323" y="718312"/>
                </a:lnTo>
                <a:lnTo>
                  <a:pt x="6992986" y="712299"/>
                </a:lnTo>
                <a:lnTo>
                  <a:pt x="7007587" y="706501"/>
                </a:lnTo>
                <a:lnTo>
                  <a:pt x="7009180" y="702810"/>
                </a:lnTo>
                <a:lnTo>
                  <a:pt x="7006590" y="696291"/>
                </a:lnTo>
                <a:lnTo>
                  <a:pt x="7002900" y="694697"/>
                </a:lnTo>
                <a:close/>
              </a:path>
              <a:path w="7597775" h="1628775">
                <a:moveTo>
                  <a:pt x="670996" y="1587660"/>
                </a:moveTo>
                <a:lnTo>
                  <a:pt x="667892" y="1590215"/>
                </a:lnTo>
                <a:lnTo>
                  <a:pt x="667215" y="1597196"/>
                </a:lnTo>
                <a:lnTo>
                  <a:pt x="669770" y="1600300"/>
                </a:lnTo>
                <a:lnTo>
                  <a:pt x="702034" y="1603427"/>
                </a:lnTo>
                <a:lnTo>
                  <a:pt x="705137" y="1600871"/>
                </a:lnTo>
                <a:lnTo>
                  <a:pt x="705814" y="1593890"/>
                </a:lnTo>
                <a:lnTo>
                  <a:pt x="703258" y="1590785"/>
                </a:lnTo>
                <a:lnTo>
                  <a:pt x="670996" y="1587660"/>
                </a:lnTo>
                <a:close/>
              </a:path>
              <a:path w="7597775" h="1628775">
                <a:moveTo>
                  <a:pt x="7049974" y="675812"/>
                </a:moveTo>
                <a:lnTo>
                  <a:pt x="7036716" y="681268"/>
                </a:lnTo>
                <a:lnTo>
                  <a:pt x="7019988" y="687912"/>
                </a:lnTo>
                <a:lnTo>
                  <a:pt x="7018395" y="691603"/>
                </a:lnTo>
                <a:lnTo>
                  <a:pt x="7020983" y="698122"/>
                </a:lnTo>
                <a:lnTo>
                  <a:pt x="7024675" y="699715"/>
                </a:lnTo>
                <a:lnTo>
                  <a:pt x="7041550" y="693013"/>
                </a:lnTo>
                <a:lnTo>
                  <a:pt x="7054806" y="687557"/>
                </a:lnTo>
                <a:lnTo>
                  <a:pt x="7056353" y="683846"/>
                </a:lnTo>
                <a:lnTo>
                  <a:pt x="7053685" y="677359"/>
                </a:lnTo>
                <a:lnTo>
                  <a:pt x="7049974" y="675812"/>
                </a:lnTo>
                <a:close/>
              </a:path>
              <a:path w="7597775" h="1628775">
                <a:moveTo>
                  <a:pt x="620550" y="1582385"/>
                </a:moveTo>
                <a:lnTo>
                  <a:pt x="617415" y="1584901"/>
                </a:lnTo>
                <a:lnTo>
                  <a:pt x="616651" y="1591875"/>
                </a:lnTo>
                <a:lnTo>
                  <a:pt x="619169" y="1595009"/>
                </a:lnTo>
                <a:lnTo>
                  <a:pt x="651390" y="1598536"/>
                </a:lnTo>
                <a:lnTo>
                  <a:pt x="654525" y="1596019"/>
                </a:lnTo>
                <a:lnTo>
                  <a:pt x="655289" y="1589046"/>
                </a:lnTo>
                <a:lnTo>
                  <a:pt x="652771" y="1585911"/>
                </a:lnTo>
                <a:lnTo>
                  <a:pt x="620550" y="1582385"/>
                </a:lnTo>
                <a:close/>
              </a:path>
              <a:path w="7597775" h="1628775">
                <a:moveTo>
                  <a:pt x="7096796" y="656332"/>
                </a:moveTo>
                <a:lnTo>
                  <a:pt x="7083300" y="662097"/>
                </a:lnTo>
                <a:lnTo>
                  <a:pt x="7066975" y="668815"/>
                </a:lnTo>
                <a:lnTo>
                  <a:pt x="7065428" y="672527"/>
                </a:lnTo>
                <a:lnTo>
                  <a:pt x="7068098" y="679013"/>
                </a:lnTo>
                <a:lnTo>
                  <a:pt x="7071809" y="680559"/>
                </a:lnTo>
                <a:lnTo>
                  <a:pt x="7088288" y="673776"/>
                </a:lnTo>
                <a:lnTo>
                  <a:pt x="7101786" y="668009"/>
                </a:lnTo>
                <a:lnTo>
                  <a:pt x="7103283" y="664278"/>
                </a:lnTo>
                <a:lnTo>
                  <a:pt x="7100527" y="657829"/>
                </a:lnTo>
                <a:lnTo>
                  <a:pt x="7096796" y="656332"/>
                </a:lnTo>
                <a:close/>
              </a:path>
              <a:path w="7597775" h="1628775">
                <a:moveTo>
                  <a:pt x="570185" y="1576453"/>
                </a:moveTo>
                <a:lnTo>
                  <a:pt x="567016" y="1578927"/>
                </a:lnTo>
                <a:lnTo>
                  <a:pt x="566160" y="1585889"/>
                </a:lnTo>
                <a:lnTo>
                  <a:pt x="568634" y="1589058"/>
                </a:lnTo>
                <a:lnTo>
                  <a:pt x="600806" y="1593013"/>
                </a:lnTo>
                <a:lnTo>
                  <a:pt x="603974" y="1590539"/>
                </a:lnTo>
                <a:lnTo>
                  <a:pt x="604830" y="1583576"/>
                </a:lnTo>
                <a:lnTo>
                  <a:pt x="602356" y="1580408"/>
                </a:lnTo>
                <a:lnTo>
                  <a:pt x="570185" y="1576453"/>
                </a:lnTo>
                <a:close/>
              </a:path>
              <a:path w="7597775" h="1628775">
                <a:moveTo>
                  <a:pt x="7143331" y="636188"/>
                </a:moveTo>
                <a:lnTo>
                  <a:pt x="7128016" y="642993"/>
                </a:lnTo>
                <a:lnTo>
                  <a:pt x="7113703" y="649108"/>
                </a:lnTo>
                <a:lnTo>
                  <a:pt x="7112206" y="652839"/>
                </a:lnTo>
                <a:lnTo>
                  <a:pt x="7114962" y="659288"/>
                </a:lnTo>
                <a:lnTo>
                  <a:pt x="7118693" y="660787"/>
                </a:lnTo>
                <a:lnTo>
                  <a:pt x="7133174" y="654599"/>
                </a:lnTo>
                <a:lnTo>
                  <a:pt x="7148489" y="647793"/>
                </a:lnTo>
                <a:lnTo>
                  <a:pt x="7149931" y="644041"/>
                </a:lnTo>
                <a:lnTo>
                  <a:pt x="7147084" y="637631"/>
                </a:lnTo>
                <a:lnTo>
                  <a:pt x="7143331" y="636188"/>
                </a:lnTo>
                <a:close/>
              </a:path>
              <a:path w="7597775" h="1628775">
                <a:moveTo>
                  <a:pt x="519917" y="1569788"/>
                </a:moveTo>
                <a:lnTo>
                  <a:pt x="516713" y="1572216"/>
                </a:lnTo>
                <a:lnTo>
                  <a:pt x="515756" y="1579164"/>
                </a:lnTo>
                <a:lnTo>
                  <a:pt x="518186" y="1582369"/>
                </a:lnTo>
                <a:lnTo>
                  <a:pt x="550296" y="1586787"/>
                </a:lnTo>
                <a:lnTo>
                  <a:pt x="553501" y="1584359"/>
                </a:lnTo>
                <a:lnTo>
                  <a:pt x="554457" y="1577409"/>
                </a:lnTo>
                <a:lnTo>
                  <a:pt x="552027" y="1574205"/>
                </a:lnTo>
                <a:lnTo>
                  <a:pt x="519917" y="1569788"/>
                </a:lnTo>
                <a:close/>
              </a:path>
              <a:path w="7597775" h="1628775">
                <a:moveTo>
                  <a:pt x="7189531" y="615307"/>
                </a:moveTo>
                <a:lnTo>
                  <a:pt x="7170839" y="623964"/>
                </a:lnTo>
                <a:lnTo>
                  <a:pt x="7160133" y="628722"/>
                </a:lnTo>
                <a:lnTo>
                  <a:pt x="7158689" y="632475"/>
                </a:lnTo>
                <a:lnTo>
                  <a:pt x="7161538" y="638884"/>
                </a:lnTo>
                <a:lnTo>
                  <a:pt x="7165291" y="640327"/>
                </a:lnTo>
                <a:lnTo>
                  <a:pt x="7176177" y="635488"/>
                </a:lnTo>
                <a:lnTo>
                  <a:pt x="7194869" y="626831"/>
                </a:lnTo>
                <a:lnTo>
                  <a:pt x="7196253" y="623056"/>
                </a:lnTo>
                <a:lnTo>
                  <a:pt x="7193306" y="616692"/>
                </a:lnTo>
                <a:lnTo>
                  <a:pt x="7189531" y="615307"/>
                </a:lnTo>
                <a:close/>
              </a:path>
              <a:path w="7597775" h="1628775">
                <a:moveTo>
                  <a:pt x="469772" y="1562301"/>
                </a:moveTo>
                <a:lnTo>
                  <a:pt x="466531" y="1564680"/>
                </a:lnTo>
                <a:lnTo>
                  <a:pt x="465467" y="1571613"/>
                </a:lnTo>
                <a:lnTo>
                  <a:pt x="467846" y="1574854"/>
                </a:lnTo>
                <a:lnTo>
                  <a:pt x="499884" y="1579773"/>
                </a:lnTo>
                <a:lnTo>
                  <a:pt x="503126" y="1577394"/>
                </a:lnTo>
                <a:lnTo>
                  <a:pt x="504190" y="1570461"/>
                </a:lnTo>
                <a:lnTo>
                  <a:pt x="501812" y="1567220"/>
                </a:lnTo>
                <a:lnTo>
                  <a:pt x="469772" y="1562301"/>
                </a:lnTo>
                <a:close/>
              </a:path>
              <a:path w="7597775" h="1628775">
                <a:moveTo>
                  <a:pt x="7235338" y="593600"/>
                </a:moveTo>
                <a:lnTo>
                  <a:pt x="7211718" y="605031"/>
                </a:lnTo>
                <a:lnTo>
                  <a:pt x="7206214" y="607579"/>
                </a:lnTo>
                <a:lnTo>
                  <a:pt x="7204830" y="611355"/>
                </a:lnTo>
                <a:lnTo>
                  <a:pt x="7207777" y="617719"/>
                </a:lnTo>
                <a:lnTo>
                  <a:pt x="7211552" y="619103"/>
                </a:lnTo>
                <a:lnTo>
                  <a:pt x="7217271" y="616454"/>
                </a:lnTo>
                <a:lnTo>
                  <a:pt x="7240874" y="605022"/>
                </a:lnTo>
                <a:lnTo>
                  <a:pt x="7242191" y="601234"/>
                </a:lnTo>
                <a:lnTo>
                  <a:pt x="7239136" y="594921"/>
                </a:lnTo>
                <a:lnTo>
                  <a:pt x="7235338" y="593600"/>
                </a:lnTo>
                <a:close/>
              </a:path>
              <a:path w="7597775" h="1628775">
                <a:moveTo>
                  <a:pt x="419784" y="1553890"/>
                </a:moveTo>
                <a:lnTo>
                  <a:pt x="416503" y="1556213"/>
                </a:lnTo>
                <a:lnTo>
                  <a:pt x="415321" y="1563127"/>
                </a:lnTo>
                <a:lnTo>
                  <a:pt x="417644" y="1566409"/>
                </a:lnTo>
                <a:lnTo>
                  <a:pt x="449594" y="1571871"/>
                </a:lnTo>
                <a:lnTo>
                  <a:pt x="452876" y="1569547"/>
                </a:lnTo>
                <a:lnTo>
                  <a:pt x="454058" y="1562633"/>
                </a:lnTo>
                <a:lnTo>
                  <a:pt x="451734" y="1559352"/>
                </a:lnTo>
                <a:lnTo>
                  <a:pt x="419784" y="1553890"/>
                </a:lnTo>
                <a:close/>
              </a:path>
              <a:path w="7597775" h="1628775">
                <a:moveTo>
                  <a:pt x="7280682" y="570961"/>
                </a:moveTo>
                <a:lnTo>
                  <a:pt x="7251773" y="585622"/>
                </a:lnTo>
                <a:lnTo>
                  <a:pt x="7250522" y="589443"/>
                </a:lnTo>
                <a:lnTo>
                  <a:pt x="7253694" y="595699"/>
                </a:lnTo>
                <a:lnTo>
                  <a:pt x="7257516" y="596949"/>
                </a:lnTo>
                <a:lnTo>
                  <a:pt x="7286425" y="582288"/>
                </a:lnTo>
                <a:lnTo>
                  <a:pt x="7287676" y="578467"/>
                </a:lnTo>
                <a:lnTo>
                  <a:pt x="7284503" y="572211"/>
                </a:lnTo>
                <a:lnTo>
                  <a:pt x="7280682" y="570961"/>
                </a:lnTo>
                <a:close/>
              </a:path>
              <a:path w="7597775" h="1628775">
                <a:moveTo>
                  <a:pt x="370155" y="1544279"/>
                </a:moveTo>
                <a:lnTo>
                  <a:pt x="366786" y="1546473"/>
                </a:lnTo>
                <a:lnTo>
                  <a:pt x="365335" y="1553335"/>
                </a:lnTo>
                <a:lnTo>
                  <a:pt x="367529" y="1556705"/>
                </a:lnTo>
                <a:lnTo>
                  <a:pt x="376257" y="1558549"/>
                </a:lnTo>
                <a:lnTo>
                  <a:pt x="399464" y="1562961"/>
                </a:lnTo>
                <a:lnTo>
                  <a:pt x="402788" y="1560699"/>
                </a:lnTo>
                <a:lnTo>
                  <a:pt x="404098" y="1553809"/>
                </a:lnTo>
                <a:lnTo>
                  <a:pt x="401836" y="1550484"/>
                </a:lnTo>
                <a:lnTo>
                  <a:pt x="378629" y="1546072"/>
                </a:lnTo>
                <a:lnTo>
                  <a:pt x="370155" y="1544279"/>
                </a:lnTo>
                <a:close/>
              </a:path>
              <a:path w="7597775" h="1628775">
                <a:moveTo>
                  <a:pt x="7325470" y="547269"/>
                </a:moveTo>
                <a:lnTo>
                  <a:pt x="7296865" y="562517"/>
                </a:lnTo>
                <a:lnTo>
                  <a:pt x="7295694" y="566362"/>
                </a:lnTo>
                <a:lnTo>
                  <a:pt x="7298994" y="572552"/>
                </a:lnTo>
                <a:lnTo>
                  <a:pt x="7302839" y="573723"/>
                </a:lnTo>
                <a:lnTo>
                  <a:pt x="7331444" y="558476"/>
                </a:lnTo>
                <a:lnTo>
                  <a:pt x="7332615" y="554630"/>
                </a:lnTo>
                <a:lnTo>
                  <a:pt x="7329316" y="548440"/>
                </a:lnTo>
                <a:lnTo>
                  <a:pt x="7325470" y="547269"/>
                </a:lnTo>
                <a:close/>
              </a:path>
              <a:path w="7597775" h="1628775">
                <a:moveTo>
                  <a:pt x="320691" y="1533368"/>
                </a:moveTo>
                <a:lnTo>
                  <a:pt x="317273" y="1535485"/>
                </a:lnTo>
                <a:lnTo>
                  <a:pt x="315668" y="1542313"/>
                </a:lnTo>
                <a:lnTo>
                  <a:pt x="317785" y="1545732"/>
                </a:lnTo>
                <a:lnTo>
                  <a:pt x="337250" y="1550305"/>
                </a:lnTo>
                <a:lnTo>
                  <a:pt x="349540" y="1552902"/>
                </a:lnTo>
                <a:lnTo>
                  <a:pt x="352910" y="1550709"/>
                </a:lnTo>
                <a:lnTo>
                  <a:pt x="354360" y="1543847"/>
                </a:lnTo>
                <a:lnTo>
                  <a:pt x="352167" y="1540476"/>
                </a:lnTo>
                <a:lnTo>
                  <a:pt x="339876" y="1537879"/>
                </a:lnTo>
                <a:lnTo>
                  <a:pt x="320691" y="1533368"/>
                </a:lnTo>
                <a:close/>
              </a:path>
              <a:path w="7597775" h="1628775">
                <a:moveTo>
                  <a:pt x="7369471" y="522804"/>
                </a:moveTo>
                <a:lnTo>
                  <a:pt x="7367744" y="523006"/>
                </a:lnTo>
                <a:lnTo>
                  <a:pt x="7355477" y="530313"/>
                </a:lnTo>
                <a:lnTo>
                  <a:pt x="7341337" y="538264"/>
                </a:lnTo>
                <a:lnTo>
                  <a:pt x="7340251" y="542136"/>
                </a:lnTo>
                <a:lnTo>
                  <a:pt x="7343689" y="548248"/>
                </a:lnTo>
                <a:lnTo>
                  <a:pt x="7347561" y="549333"/>
                </a:lnTo>
                <a:lnTo>
                  <a:pt x="7361978" y="541224"/>
                </a:lnTo>
                <a:lnTo>
                  <a:pt x="7375750" y="533019"/>
                </a:lnTo>
                <a:lnTo>
                  <a:pt x="7376738" y="529121"/>
                </a:lnTo>
                <a:lnTo>
                  <a:pt x="7374045" y="524602"/>
                </a:lnTo>
                <a:lnTo>
                  <a:pt x="7372622" y="523601"/>
                </a:lnTo>
                <a:lnTo>
                  <a:pt x="7369471" y="522804"/>
                </a:lnTo>
                <a:close/>
              </a:path>
              <a:path w="7597775" h="1628775">
                <a:moveTo>
                  <a:pt x="273286" y="1521432"/>
                </a:moveTo>
                <a:lnTo>
                  <a:pt x="271570" y="1521717"/>
                </a:lnTo>
                <a:lnTo>
                  <a:pt x="268765" y="1523359"/>
                </a:lnTo>
                <a:lnTo>
                  <a:pt x="267676" y="1524716"/>
                </a:lnTo>
                <a:lnTo>
                  <a:pt x="266345" y="1529805"/>
                </a:lnTo>
                <a:lnTo>
                  <a:pt x="268376" y="1533274"/>
                </a:lnTo>
                <a:lnTo>
                  <a:pt x="299734" y="1541479"/>
                </a:lnTo>
                <a:lnTo>
                  <a:pt x="303204" y="1539448"/>
                </a:lnTo>
                <a:lnTo>
                  <a:pt x="304979" y="1532662"/>
                </a:lnTo>
                <a:lnTo>
                  <a:pt x="302949" y="1529191"/>
                </a:lnTo>
                <a:lnTo>
                  <a:pt x="273286" y="1521432"/>
                </a:lnTo>
                <a:close/>
              </a:path>
              <a:path w="7597775" h="1628775">
                <a:moveTo>
                  <a:pt x="7412532" y="496157"/>
                </a:moveTo>
                <a:lnTo>
                  <a:pt x="7410811" y="496407"/>
                </a:lnTo>
                <a:lnTo>
                  <a:pt x="7384918" y="512829"/>
                </a:lnTo>
                <a:lnTo>
                  <a:pt x="7384041" y="516754"/>
                </a:lnTo>
                <a:lnTo>
                  <a:pt x="7387797" y="522676"/>
                </a:lnTo>
                <a:lnTo>
                  <a:pt x="7391720" y="523554"/>
                </a:lnTo>
                <a:lnTo>
                  <a:pt x="7419094" y="506192"/>
                </a:lnTo>
                <a:lnTo>
                  <a:pt x="7419972" y="502269"/>
                </a:lnTo>
                <a:lnTo>
                  <a:pt x="7417155" y="497827"/>
                </a:lnTo>
                <a:lnTo>
                  <a:pt x="7415704" y="496867"/>
                </a:lnTo>
                <a:lnTo>
                  <a:pt x="7412532" y="496157"/>
                </a:lnTo>
                <a:close/>
              </a:path>
              <a:path w="7597775" h="1628775">
                <a:moveTo>
                  <a:pt x="224949" y="1507103"/>
                </a:moveTo>
                <a:lnTo>
                  <a:pt x="223220" y="1507288"/>
                </a:lnTo>
                <a:lnTo>
                  <a:pt x="220322" y="1508760"/>
                </a:lnTo>
                <a:lnTo>
                  <a:pt x="219154" y="1510049"/>
                </a:lnTo>
                <a:lnTo>
                  <a:pt x="217523" y="1515050"/>
                </a:lnTo>
                <a:lnTo>
                  <a:pt x="219345" y="1518634"/>
                </a:lnTo>
                <a:lnTo>
                  <a:pt x="232184" y="1522817"/>
                </a:lnTo>
                <a:lnTo>
                  <a:pt x="250529" y="1528168"/>
                </a:lnTo>
                <a:lnTo>
                  <a:pt x="254055" y="1526235"/>
                </a:lnTo>
                <a:lnTo>
                  <a:pt x="256019" y="1519501"/>
                </a:lnTo>
                <a:lnTo>
                  <a:pt x="254086" y="1515976"/>
                </a:lnTo>
                <a:lnTo>
                  <a:pt x="235740" y="1510625"/>
                </a:lnTo>
                <a:lnTo>
                  <a:pt x="224949" y="1507103"/>
                </a:lnTo>
                <a:close/>
              </a:path>
              <a:path w="7597775" h="1628775">
                <a:moveTo>
                  <a:pt x="7454001" y="467490"/>
                </a:moveTo>
                <a:lnTo>
                  <a:pt x="7452301" y="467855"/>
                </a:lnTo>
                <a:lnTo>
                  <a:pt x="7441583" y="475703"/>
                </a:lnTo>
                <a:lnTo>
                  <a:pt x="7427393" y="485336"/>
                </a:lnTo>
                <a:lnTo>
                  <a:pt x="7426638" y="489286"/>
                </a:lnTo>
                <a:lnTo>
                  <a:pt x="7430579" y="495089"/>
                </a:lnTo>
                <a:lnTo>
                  <a:pt x="7434528" y="495843"/>
                </a:lnTo>
                <a:lnTo>
                  <a:pt x="7449088" y="485950"/>
                </a:lnTo>
                <a:lnTo>
                  <a:pt x="7461219" y="477065"/>
                </a:lnTo>
                <a:lnTo>
                  <a:pt x="7461833" y="473091"/>
                </a:lnTo>
                <a:lnTo>
                  <a:pt x="7458724" y="468847"/>
                </a:lnTo>
                <a:lnTo>
                  <a:pt x="7457213" y="467987"/>
                </a:lnTo>
                <a:lnTo>
                  <a:pt x="7454001" y="467490"/>
                </a:lnTo>
                <a:close/>
              </a:path>
              <a:path w="7597775" h="1628775">
                <a:moveTo>
                  <a:pt x="177213" y="1490422"/>
                </a:moveTo>
                <a:lnTo>
                  <a:pt x="175478" y="1490545"/>
                </a:lnTo>
                <a:lnTo>
                  <a:pt x="172530" y="1491913"/>
                </a:lnTo>
                <a:lnTo>
                  <a:pt x="171317" y="1493160"/>
                </a:lnTo>
                <a:lnTo>
                  <a:pt x="169510" y="1498100"/>
                </a:lnTo>
                <a:lnTo>
                  <a:pt x="171203" y="1501747"/>
                </a:lnTo>
                <a:lnTo>
                  <a:pt x="201644" y="1512883"/>
                </a:lnTo>
                <a:lnTo>
                  <a:pt x="205291" y="1511189"/>
                </a:lnTo>
                <a:lnTo>
                  <a:pt x="207700" y="1504603"/>
                </a:lnTo>
                <a:lnTo>
                  <a:pt x="206007" y="1500955"/>
                </a:lnTo>
                <a:lnTo>
                  <a:pt x="177213" y="1490422"/>
                </a:lnTo>
                <a:close/>
              </a:path>
              <a:path w="7597775" h="1628775">
                <a:moveTo>
                  <a:pt x="7493549" y="436420"/>
                </a:moveTo>
                <a:lnTo>
                  <a:pt x="7491887" y="436930"/>
                </a:lnTo>
                <a:lnTo>
                  <a:pt x="7488188" y="440166"/>
                </a:lnTo>
                <a:lnTo>
                  <a:pt x="7468273" y="456017"/>
                </a:lnTo>
                <a:lnTo>
                  <a:pt x="7467820" y="460013"/>
                </a:lnTo>
                <a:lnTo>
                  <a:pt x="7472190" y="465499"/>
                </a:lnTo>
                <a:lnTo>
                  <a:pt x="7476184" y="465951"/>
                </a:lnTo>
                <a:lnTo>
                  <a:pt x="7496550" y="449724"/>
                </a:lnTo>
                <a:lnTo>
                  <a:pt x="7501569" y="445334"/>
                </a:lnTo>
                <a:lnTo>
                  <a:pt x="7501836" y="441322"/>
                </a:lnTo>
                <a:lnTo>
                  <a:pt x="7498372" y="437363"/>
                </a:lnTo>
                <a:lnTo>
                  <a:pt x="7496791" y="436637"/>
                </a:lnTo>
                <a:lnTo>
                  <a:pt x="7493549" y="436420"/>
                </a:lnTo>
                <a:close/>
              </a:path>
              <a:path w="7597775" h="1628775">
                <a:moveTo>
                  <a:pt x="129413" y="1470343"/>
                </a:moveTo>
                <a:lnTo>
                  <a:pt x="126357" y="1471452"/>
                </a:lnTo>
                <a:lnTo>
                  <a:pt x="125041" y="1472589"/>
                </a:lnTo>
                <a:lnTo>
                  <a:pt x="122813" y="1477354"/>
                </a:lnTo>
                <a:lnTo>
                  <a:pt x="124184" y="1481133"/>
                </a:lnTo>
                <a:lnTo>
                  <a:pt x="145640" y="1491157"/>
                </a:lnTo>
                <a:lnTo>
                  <a:pt x="153984" y="1494599"/>
                </a:lnTo>
                <a:lnTo>
                  <a:pt x="157697" y="1493053"/>
                </a:lnTo>
                <a:lnTo>
                  <a:pt x="160370" y="1486569"/>
                </a:lnTo>
                <a:lnTo>
                  <a:pt x="158826" y="1482858"/>
                </a:lnTo>
                <a:lnTo>
                  <a:pt x="150481" y="1479416"/>
                </a:lnTo>
                <a:lnTo>
                  <a:pt x="131152" y="1470371"/>
                </a:lnTo>
                <a:lnTo>
                  <a:pt x="129413" y="1470343"/>
                </a:lnTo>
                <a:close/>
              </a:path>
              <a:path w="7597775" h="1628775">
                <a:moveTo>
                  <a:pt x="7533226" y="401845"/>
                </a:moveTo>
                <a:lnTo>
                  <a:pt x="7529979" y="402003"/>
                </a:lnTo>
                <a:lnTo>
                  <a:pt x="7528386" y="402701"/>
                </a:lnTo>
                <a:lnTo>
                  <a:pt x="7525867" y="405477"/>
                </a:lnTo>
                <a:lnTo>
                  <a:pt x="7506860" y="423970"/>
                </a:lnTo>
                <a:lnTo>
                  <a:pt x="7506807" y="427991"/>
                </a:lnTo>
                <a:lnTo>
                  <a:pt x="7511700" y="433016"/>
                </a:lnTo>
                <a:lnTo>
                  <a:pt x="7515721" y="433070"/>
                </a:lnTo>
                <a:lnTo>
                  <a:pt x="7535274" y="414011"/>
                </a:lnTo>
                <a:lnTo>
                  <a:pt x="7538971" y="409935"/>
                </a:lnTo>
                <a:lnTo>
                  <a:pt x="7538775" y="405919"/>
                </a:lnTo>
                <a:lnTo>
                  <a:pt x="7534879" y="402385"/>
                </a:lnTo>
                <a:lnTo>
                  <a:pt x="7533226" y="401845"/>
                </a:lnTo>
                <a:close/>
              </a:path>
              <a:path w="7597775" h="1628775">
                <a:moveTo>
                  <a:pt x="85772" y="1445703"/>
                </a:moveTo>
                <a:lnTo>
                  <a:pt x="82610" y="1446452"/>
                </a:lnTo>
                <a:lnTo>
                  <a:pt x="81171" y="1447430"/>
                </a:lnTo>
                <a:lnTo>
                  <a:pt x="78410" y="1451908"/>
                </a:lnTo>
                <a:lnTo>
                  <a:pt x="79338" y="1455820"/>
                </a:lnTo>
                <a:lnTo>
                  <a:pt x="98594" y="1467681"/>
                </a:lnTo>
                <a:lnTo>
                  <a:pt x="107582" y="1472483"/>
                </a:lnTo>
                <a:lnTo>
                  <a:pt x="111429" y="1471316"/>
                </a:lnTo>
                <a:lnTo>
                  <a:pt x="114735" y="1465130"/>
                </a:lnTo>
                <a:lnTo>
                  <a:pt x="113567" y="1461282"/>
                </a:lnTo>
                <a:lnTo>
                  <a:pt x="104579" y="1456480"/>
                </a:lnTo>
                <a:lnTo>
                  <a:pt x="87496" y="1445931"/>
                </a:lnTo>
                <a:lnTo>
                  <a:pt x="85772" y="1445703"/>
                </a:lnTo>
                <a:close/>
              </a:path>
              <a:path w="7597775" h="1628775">
                <a:moveTo>
                  <a:pt x="7564195" y="362350"/>
                </a:moveTo>
                <a:lnTo>
                  <a:pt x="7561014" y="363011"/>
                </a:lnTo>
                <a:lnTo>
                  <a:pt x="7559548" y="363950"/>
                </a:lnTo>
                <a:lnTo>
                  <a:pt x="7554392" y="371814"/>
                </a:lnTo>
                <a:lnTo>
                  <a:pt x="7541594" y="388112"/>
                </a:lnTo>
                <a:lnTo>
                  <a:pt x="7542080" y="392103"/>
                </a:lnTo>
                <a:lnTo>
                  <a:pt x="7547600" y="396429"/>
                </a:lnTo>
                <a:lnTo>
                  <a:pt x="7551592" y="395944"/>
                </a:lnTo>
                <a:lnTo>
                  <a:pt x="7565013" y="378777"/>
                </a:lnTo>
                <a:lnTo>
                  <a:pt x="7571131" y="369446"/>
                </a:lnTo>
                <a:lnTo>
                  <a:pt x="7570313" y="365511"/>
                </a:lnTo>
                <a:lnTo>
                  <a:pt x="7565912" y="362625"/>
                </a:lnTo>
                <a:lnTo>
                  <a:pt x="7564195" y="362350"/>
                </a:lnTo>
                <a:close/>
              </a:path>
              <a:path w="7597775" h="1628775">
                <a:moveTo>
                  <a:pt x="44329" y="1414531"/>
                </a:moveTo>
                <a:lnTo>
                  <a:pt x="42691" y="1415115"/>
                </a:lnTo>
                <a:lnTo>
                  <a:pt x="38890" y="1418752"/>
                </a:lnTo>
                <a:lnTo>
                  <a:pt x="38802" y="1422772"/>
                </a:lnTo>
                <a:lnTo>
                  <a:pt x="41227" y="1425305"/>
                </a:lnTo>
                <a:lnTo>
                  <a:pt x="44542" y="1428725"/>
                </a:lnTo>
                <a:lnTo>
                  <a:pt x="60318" y="1442229"/>
                </a:lnTo>
                <a:lnTo>
                  <a:pt x="63997" y="1444882"/>
                </a:lnTo>
                <a:lnTo>
                  <a:pt x="67966" y="1444238"/>
                </a:lnTo>
                <a:lnTo>
                  <a:pt x="72068" y="1438549"/>
                </a:lnTo>
                <a:lnTo>
                  <a:pt x="71425" y="1434580"/>
                </a:lnTo>
                <a:lnTo>
                  <a:pt x="67746" y="1431928"/>
                </a:lnTo>
                <a:lnTo>
                  <a:pt x="52811" y="1419086"/>
                </a:lnTo>
                <a:lnTo>
                  <a:pt x="49190" y="1415257"/>
                </a:lnTo>
                <a:lnTo>
                  <a:pt x="47578" y="1414602"/>
                </a:lnTo>
                <a:lnTo>
                  <a:pt x="44329" y="1414531"/>
                </a:lnTo>
                <a:close/>
              </a:path>
              <a:path w="7597775" h="1628775">
                <a:moveTo>
                  <a:pt x="7584382" y="316538"/>
                </a:moveTo>
                <a:lnTo>
                  <a:pt x="7580949" y="318631"/>
                </a:lnTo>
                <a:lnTo>
                  <a:pt x="7579720" y="323693"/>
                </a:lnTo>
                <a:lnTo>
                  <a:pt x="7573611" y="339387"/>
                </a:lnTo>
                <a:lnTo>
                  <a:pt x="7571112" y="344074"/>
                </a:lnTo>
                <a:lnTo>
                  <a:pt x="7569486" y="347182"/>
                </a:lnTo>
                <a:lnTo>
                  <a:pt x="7570686" y="351019"/>
                </a:lnTo>
                <a:lnTo>
                  <a:pt x="7576902" y="354270"/>
                </a:lnTo>
                <a:lnTo>
                  <a:pt x="7580738" y="353068"/>
                </a:lnTo>
                <a:lnTo>
                  <a:pt x="7582364" y="349962"/>
                </a:lnTo>
                <a:lnTo>
                  <a:pt x="7585460" y="343956"/>
                </a:lnTo>
                <a:lnTo>
                  <a:pt x="7592062" y="326688"/>
                </a:lnTo>
                <a:lnTo>
                  <a:pt x="7593291" y="321626"/>
                </a:lnTo>
                <a:lnTo>
                  <a:pt x="7591198" y="318193"/>
                </a:lnTo>
                <a:lnTo>
                  <a:pt x="7584382" y="316538"/>
                </a:lnTo>
                <a:close/>
              </a:path>
              <a:path w="7597775" h="1628775">
                <a:moveTo>
                  <a:pt x="16971" y="1372927"/>
                </a:moveTo>
                <a:lnTo>
                  <a:pt x="10444" y="1375496"/>
                </a:lnTo>
                <a:lnTo>
                  <a:pt x="8840" y="1379181"/>
                </a:lnTo>
                <a:lnTo>
                  <a:pt x="10749" y="1384030"/>
                </a:lnTo>
                <a:lnTo>
                  <a:pt x="10993" y="1384592"/>
                </a:lnTo>
                <a:lnTo>
                  <a:pt x="19901" y="1400059"/>
                </a:lnTo>
                <a:lnTo>
                  <a:pt x="26242" y="1408408"/>
                </a:lnTo>
                <a:lnTo>
                  <a:pt x="30226" y="1408953"/>
                </a:lnTo>
                <a:lnTo>
                  <a:pt x="35811" y="1404710"/>
                </a:lnTo>
                <a:lnTo>
                  <a:pt x="36356" y="1400727"/>
                </a:lnTo>
                <a:lnTo>
                  <a:pt x="30015" y="1392378"/>
                </a:lnTo>
                <a:lnTo>
                  <a:pt x="22402" y="1378962"/>
                </a:lnTo>
                <a:lnTo>
                  <a:pt x="20658" y="1374531"/>
                </a:lnTo>
                <a:lnTo>
                  <a:pt x="16971" y="1372927"/>
                </a:lnTo>
                <a:close/>
              </a:path>
              <a:path w="7597775" h="1628775">
                <a:moveTo>
                  <a:pt x="7591549" y="266392"/>
                </a:moveTo>
                <a:lnTo>
                  <a:pt x="7584703" y="267923"/>
                </a:lnTo>
                <a:lnTo>
                  <a:pt x="7582551" y="271317"/>
                </a:lnTo>
                <a:lnTo>
                  <a:pt x="7584061" y="278075"/>
                </a:lnTo>
                <a:lnTo>
                  <a:pt x="7584969" y="292834"/>
                </a:lnTo>
                <a:lnTo>
                  <a:pt x="7584155" y="301504"/>
                </a:lnTo>
                <a:lnTo>
                  <a:pt x="7586719" y="304600"/>
                </a:lnTo>
                <a:lnTo>
                  <a:pt x="7593702" y="305255"/>
                </a:lnTo>
                <a:lnTo>
                  <a:pt x="7596799" y="302691"/>
                </a:lnTo>
                <a:lnTo>
                  <a:pt x="7597690" y="293203"/>
                </a:lnTo>
                <a:lnTo>
                  <a:pt x="7597693" y="292834"/>
                </a:lnTo>
                <a:lnTo>
                  <a:pt x="7596686" y="276457"/>
                </a:lnTo>
                <a:lnTo>
                  <a:pt x="7596637" y="276124"/>
                </a:lnTo>
                <a:lnTo>
                  <a:pt x="7594945" y="268546"/>
                </a:lnTo>
                <a:lnTo>
                  <a:pt x="7591549" y="266392"/>
                </a:lnTo>
                <a:close/>
              </a:path>
              <a:path w="7597775" h="1628775">
                <a:moveTo>
                  <a:pt x="4067" y="1322434"/>
                </a:moveTo>
                <a:lnTo>
                  <a:pt x="971" y="1324999"/>
                </a:lnTo>
                <a:lnTo>
                  <a:pt x="33" y="1334993"/>
                </a:lnTo>
                <a:lnTo>
                  <a:pt x="0" y="1335688"/>
                </a:lnTo>
                <a:lnTo>
                  <a:pt x="1006" y="1352066"/>
                </a:lnTo>
                <a:lnTo>
                  <a:pt x="1054" y="1352398"/>
                </a:lnTo>
                <a:lnTo>
                  <a:pt x="2566" y="1359160"/>
                </a:lnTo>
                <a:lnTo>
                  <a:pt x="5961" y="1361314"/>
                </a:lnTo>
                <a:lnTo>
                  <a:pt x="12806" y="1359783"/>
                </a:lnTo>
                <a:lnTo>
                  <a:pt x="14959" y="1356387"/>
                </a:lnTo>
                <a:lnTo>
                  <a:pt x="13631" y="1350448"/>
                </a:lnTo>
                <a:lnTo>
                  <a:pt x="12723" y="1335688"/>
                </a:lnTo>
                <a:lnTo>
                  <a:pt x="13615" y="1326186"/>
                </a:lnTo>
                <a:lnTo>
                  <a:pt x="11050" y="1323089"/>
                </a:lnTo>
                <a:lnTo>
                  <a:pt x="4067" y="1322434"/>
                </a:lnTo>
                <a:close/>
              </a:path>
              <a:path w="7597775" h="1628775">
                <a:moveTo>
                  <a:pt x="7568271" y="220903"/>
                </a:moveTo>
                <a:lnTo>
                  <a:pt x="7566577" y="221297"/>
                </a:lnTo>
                <a:lnTo>
                  <a:pt x="7562387" y="224478"/>
                </a:lnTo>
                <a:lnTo>
                  <a:pt x="7561845" y="228465"/>
                </a:lnTo>
                <a:lnTo>
                  <a:pt x="7567676" y="236145"/>
                </a:lnTo>
                <a:lnTo>
                  <a:pt x="7575290" y="249563"/>
                </a:lnTo>
                <a:lnTo>
                  <a:pt x="7577340" y="254770"/>
                </a:lnTo>
                <a:lnTo>
                  <a:pt x="7581027" y="256374"/>
                </a:lnTo>
                <a:lnTo>
                  <a:pt x="7587553" y="253806"/>
                </a:lnTo>
                <a:lnTo>
                  <a:pt x="7589157" y="250120"/>
                </a:lnTo>
                <a:lnTo>
                  <a:pt x="7586942" y="244492"/>
                </a:lnTo>
                <a:lnTo>
                  <a:pt x="7586698" y="243931"/>
                </a:lnTo>
                <a:lnTo>
                  <a:pt x="7577788" y="228461"/>
                </a:lnTo>
                <a:lnTo>
                  <a:pt x="7573017" y="222177"/>
                </a:lnTo>
                <a:lnTo>
                  <a:pt x="7571490" y="221343"/>
                </a:lnTo>
                <a:lnTo>
                  <a:pt x="7568271" y="220903"/>
                </a:lnTo>
                <a:close/>
              </a:path>
              <a:path w="7597775" h="1628775">
                <a:moveTo>
                  <a:pt x="20995" y="1274218"/>
                </a:moveTo>
                <a:lnTo>
                  <a:pt x="4599" y="1306084"/>
                </a:lnTo>
                <a:lnTo>
                  <a:pt x="6691" y="1309517"/>
                </a:lnTo>
                <a:lnTo>
                  <a:pt x="13507" y="1311172"/>
                </a:lnTo>
                <a:lnTo>
                  <a:pt x="16940" y="1309079"/>
                </a:lnTo>
                <a:lnTo>
                  <a:pt x="17972" y="1304829"/>
                </a:lnTo>
                <a:lnTo>
                  <a:pt x="24081" y="1289136"/>
                </a:lnTo>
                <a:lnTo>
                  <a:pt x="26968" y="1283707"/>
                </a:lnTo>
                <a:lnTo>
                  <a:pt x="28594" y="1280600"/>
                </a:lnTo>
                <a:lnTo>
                  <a:pt x="27392" y="1276762"/>
                </a:lnTo>
                <a:lnTo>
                  <a:pt x="22731" y="1274324"/>
                </a:lnTo>
                <a:lnTo>
                  <a:pt x="20995" y="1274218"/>
                </a:lnTo>
                <a:close/>
              </a:path>
              <a:path w="7597775" h="1628775">
                <a:moveTo>
                  <a:pt x="7534091" y="184804"/>
                </a:moveTo>
                <a:lnTo>
                  <a:pt x="7530883" y="185324"/>
                </a:lnTo>
                <a:lnTo>
                  <a:pt x="7529378" y="186197"/>
                </a:lnTo>
                <a:lnTo>
                  <a:pt x="7526302" y="190464"/>
                </a:lnTo>
                <a:lnTo>
                  <a:pt x="7526946" y="194433"/>
                </a:lnTo>
                <a:lnTo>
                  <a:pt x="7529946" y="196596"/>
                </a:lnTo>
                <a:lnTo>
                  <a:pt x="7544881" y="209436"/>
                </a:lnTo>
                <a:lnTo>
                  <a:pt x="7547868" y="212603"/>
                </a:lnTo>
                <a:lnTo>
                  <a:pt x="7550294" y="215136"/>
                </a:lnTo>
                <a:lnTo>
                  <a:pt x="7554313" y="215225"/>
                </a:lnTo>
                <a:lnTo>
                  <a:pt x="7559381" y="210375"/>
                </a:lnTo>
                <a:lnTo>
                  <a:pt x="7559468" y="206355"/>
                </a:lnTo>
                <a:lnTo>
                  <a:pt x="7553150" y="199797"/>
                </a:lnTo>
                <a:lnTo>
                  <a:pt x="7537373" y="186293"/>
                </a:lnTo>
                <a:lnTo>
                  <a:pt x="7535794" y="185155"/>
                </a:lnTo>
                <a:lnTo>
                  <a:pt x="7534091" y="184804"/>
                </a:lnTo>
                <a:close/>
              </a:path>
              <a:path w="7597775" h="1628775">
                <a:moveTo>
                  <a:pt x="50300" y="1232098"/>
                </a:moveTo>
                <a:lnTo>
                  <a:pt x="47074" y="1232489"/>
                </a:lnTo>
                <a:lnTo>
                  <a:pt x="45535" y="1233300"/>
                </a:lnTo>
                <a:lnTo>
                  <a:pt x="32679" y="1249746"/>
                </a:lnTo>
                <a:lnTo>
                  <a:pt x="27020" y="1258376"/>
                </a:lnTo>
                <a:lnTo>
                  <a:pt x="27838" y="1262313"/>
                </a:lnTo>
                <a:lnTo>
                  <a:pt x="33704" y="1266159"/>
                </a:lnTo>
                <a:lnTo>
                  <a:pt x="37640" y="1265340"/>
                </a:lnTo>
                <a:lnTo>
                  <a:pt x="43300" y="1256709"/>
                </a:lnTo>
                <a:lnTo>
                  <a:pt x="56613" y="1239753"/>
                </a:lnTo>
                <a:lnTo>
                  <a:pt x="56129" y="1235762"/>
                </a:lnTo>
                <a:lnTo>
                  <a:pt x="51988" y="1232517"/>
                </a:lnTo>
                <a:lnTo>
                  <a:pt x="50300" y="1232098"/>
                </a:lnTo>
                <a:close/>
              </a:path>
              <a:path w="7597775" h="1628775">
                <a:moveTo>
                  <a:pt x="7490659" y="157138"/>
                </a:moveTo>
                <a:lnTo>
                  <a:pt x="7487550" y="158083"/>
                </a:lnTo>
                <a:lnTo>
                  <a:pt x="7486174" y="159147"/>
                </a:lnTo>
                <a:lnTo>
                  <a:pt x="7483695" y="163788"/>
                </a:lnTo>
                <a:lnTo>
                  <a:pt x="7484862" y="167634"/>
                </a:lnTo>
                <a:lnTo>
                  <a:pt x="7493113" y="172043"/>
                </a:lnTo>
                <a:lnTo>
                  <a:pt x="7512400" y="183951"/>
                </a:lnTo>
                <a:lnTo>
                  <a:pt x="7516313" y="183024"/>
                </a:lnTo>
                <a:lnTo>
                  <a:pt x="7519994" y="177054"/>
                </a:lnTo>
                <a:lnTo>
                  <a:pt x="7519066" y="173141"/>
                </a:lnTo>
                <a:lnTo>
                  <a:pt x="7499098" y="160841"/>
                </a:lnTo>
                <a:lnTo>
                  <a:pt x="7492395" y="157260"/>
                </a:lnTo>
                <a:lnTo>
                  <a:pt x="7490659" y="157138"/>
                </a:lnTo>
                <a:close/>
              </a:path>
              <a:path w="7597775" h="1628775">
                <a:moveTo>
                  <a:pt x="82948" y="1195495"/>
                </a:moveTo>
                <a:lnTo>
                  <a:pt x="81314" y="1196093"/>
                </a:lnTo>
                <a:lnTo>
                  <a:pt x="62419" y="1214512"/>
                </a:lnTo>
                <a:lnTo>
                  <a:pt x="59284" y="1217968"/>
                </a:lnTo>
                <a:lnTo>
                  <a:pt x="59479" y="1221983"/>
                </a:lnTo>
                <a:lnTo>
                  <a:pt x="64674" y="1226696"/>
                </a:lnTo>
                <a:lnTo>
                  <a:pt x="68690" y="1226501"/>
                </a:lnTo>
                <a:lnTo>
                  <a:pt x="71825" y="1223045"/>
                </a:lnTo>
                <a:lnTo>
                  <a:pt x="91431" y="1203968"/>
                </a:lnTo>
                <a:lnTo>
                  <a:pt x="91484" y="1199949"/>
                </a:lnTo>
                <a:lnTo>
                  <a:pt x="87814" y="1196179"/>
                </a:lnTo>
                <a:lnTo>
                  <a:pt x="86197" y="1195538"/>
                </a:lnTo>
                <a:lnTo>
                  <a:pt x="82948" y="1195495"/>
                </a:lnTo>
                <a:close/>
              </a:path>
              <a:path w="7597775" h="1628775">
                <a:moveTo>
                  <a:pt x="7446102" y="134912"/>
                </a:moveTo>
                <a:lnTo>
                  <a:pt x="7444363" y="134964"/>
                </a:lnTo>
                <a:lnTo>
                  <a:pt x="7441362" y="136212"/>
                </a:lnTo>
                <a:lnTo>
                  <a:pt x="7440101" y="137408"/>
                </a:lnTo>
                <a:lnTo>
                  <a:pt x="7438094" y="142273"/>
                </a:lnTo>
                <a:lnTo>
                  <a:pt x="7439640" y="145983"/>
                </a:lnTo>
                <a:lnTo>
                  <a:pt x="7447211" y="149106"/>
                </a:lnTo>
                <a:lnTo>
                  <a:pt x="7468886" y="159247"/>
                </a:lnTo>
                <a:lnTo>
                  <a:pt x="7472665" y="157877"/>
                </a:lnTo>
                <a:lnTo>
                  <a:pt x="7475637" y="151522"/>
                </a:lnTo>
                <a:lnTo>
                  <a:pt x="7474265" y="147742"/>
                </a:lnTo>
                <a:lnTo>
                  <a:pt x="7452052" y="137365"/>
                </a:lnTo>
                <a:lnTo>
                  <a:pt x="7446102" y="134912"/>
                </a:lnTo>
                <a:close/>
              </a:path>
              <a:path w="7597775" h="1628775">
                <a:moveTo>
                  <a:pt x="122474" y="1162709"/>
                </a:moveTo>
                <a:lnTo>
                  <a:pt x="120790" y="1163142"/>
                </a:lnTo>
                <a:lnTo>
                  <a:pt x="101141" y="1178798"/>
                </a:lnTo>
                <a:lnTo>
                  <a:pt x="96753" y="1182637"/>
                </a:lnTo>
                <a:lnTo>
                  <a:pt x="96485" y="1186649"/>
                </a:lnTo>
                <a:lnTo>
                  <a:pt x="101104" y="1191928"/>
                </a:lnTo>
                <a:lnTo>
                  <a:pt x="105115" y="1192195"/>
                </a:lnTo>
                <a:lnTo>
                  <a:pt x="109503" y="1188356"/>
                </a:lnTo>
                <a:lnTo>
                  <a:pt x="130073" y="1171985"/>
                </a:lnTo>
                <a:lnTo>
                  <a:pt x="130526" y="1167989"/>
                </a:lnTo>
                <a:lnTo>
                  <a:pt x="127249" y="1163874"/>
                </a:lnTo>
                <a:lnTo>
                  <a:pt x="125704" y="1163076"/>
                </a:lnTo>
                <a:lnTo>
                  <a:pt x="122474" y="1162709"/>
                </a:lnTo>
                <a:close/>
              </a:path>
              <a:path w="7597775" h="1628775">
                <a:moveTo>
                  <a:pt x="7398481" y="116530"/>
                </a:moveTo>
                <a:lnTo>
                  <a:pt x="7396746" y="116652"/>
                </a:lnTo>
                <a:lnTo>
                  <a:pt x="7393797" y="118021"/>
                </a:lnTo>
                <a:lnTo>
                  <a:pt x="7392584" y="119268"/>
                </a:lnTo>
                <a:lnTo>
                  <a:pt x="7390777" y="124208"/>
                </a:lnTo>
                <a:lnTo>
                  <a:pt x="7392470" y="127854"/>
                </a:lnTo>
                <a:lnTo>
                  <a:pt x="7422912" y="138990"/>
                </a:lnTo>
                <a:lnTo>
                  <a:pt x="7426559" y="137297"/>
                </a:lnTo>
                <a:lnTo>
                  <a:pt x="7428968" y="130709"/>
                </a:lnTo>
                <a:lnTo>
                  <a:pt x="7427275" y="127063"/>
                </a:lnTo>
                <a:lnTo>
                  <a:pt x="7398481" y="116530"/>
                </a:lnTo>
                <a:close/>
              </a:path>
              <a:path w="7597775" h="1628775">
                <a:moveTo>
                  <a:pt x="164117" y="1132892"/>
                </a:moveTo>
                <a:lnTo>
                  <a:pt x="162403" y="1133196"/>
                </a:lnTo>
                <a:lnTo>
                  <a:pt x="148605" y="1142573"/>
                </a:lnTo>
                <a:lnTo>
                  <a:pt x="137148" y="1150964"/>
                </a:lnTo>
                <a:lnTo>
                  <a:pt x="136534" y="1154938"/>
                </a:lnTo>
                <a:lnTo>
                  <a:pt x="140678" y="1160595"/>
                </a:lnTo>
                <a:lnTo>
                  <a:pt x="144651" y="1161210"/>
                </a:lnTo>
                <a:lnTo>
                  <a:pt x="156109" y="1152819"/>
                </a:lnTo>
                <a:lnTo>
                  <a:pt x="170991" y="1142716"/>
                </a:lnTo>
                <a:lnTo>
                  <a:pt x="171745" y="1138767"/>
                </a:lnTo>
                <a:lnTo>
                  <a:pt x="168790" y="1134414"/>
                </a:lnTo>
                <a:lnTo>
                  <a:pt x="167310" y="1133501"/>
                </a:lnTo>
                <a:lnTo>
                  <a:pt x="164117" y="1132892"/>
                </a:lnTo>
                <a:close/>
              </a:path>
              <a:path w="7597775" h="1628775">
                <a:moveTo>
                  <a:pt x="7349648" y="101080"/>
                </a:moveTo>
                <a:lnTo>
                  <a:pt x="7347926" y="101318"/>
                </a:lnTo>
                <a:lnTo>
                  <a:pt x="7345076" y="102880"/>
                </a:lnTo>
                <a:lnTo>
                  <a:pt x="7343949" y="104206"/>
                </a:lnTo>
                <a:lnTo>
                  <a:pt x="7342476" y="109255"/>
                </a:lnTo>
                <a:lnTo>
                  <a:pt x="7344409" y="112781"/>
                </a:lnTo>
                <a:lnTo>
                  <a:pt x="7361952" y="117897"/>
                </a:lnTo>
                <a:lnTo>
                  <a:pt x="7375205" y="122222"/>
                </a:lnTo>
                <a:lnTo>
                  <a:pt x="7378789" y="120401"/>
                </a:lnTo>
                <a:lnTo>
                  <a:pt x="7380964" y="113732"/>
                </a:lnTo>
                <a:lnTo>
                  <a:pt x="7379142" y="110148"/>
                </a:lnTo>
                <a:lnTo>
                  <a:pt x="7365508" y="105705"/>
                </a:lnTo>
                <a:lnTo>
                  <a:pt x="7349648" y="101080"/>
                </a:lnTo>
                <a:close/>
              </a:path>
              <a:path w="7597775" h="1628775">
                <a:moveTo>
                  <a:pt x="206918" y="1105209"/>
                </a:moveTo>
                <a:lnTo>
                  <a:pt x="205196" y="1105460"/>
                </a:lnTo>
                <a:lnTo>
                  <a:pt x="179305" y="1121882"/>
                </a:lnTo>
                <a:lnTo>
                  <a:pt x="178427" y="1125805"/>
                </a:lnTo>
                <a:lnTo>
                  <a:pt x="182184" y="1131728"/>
                </a:lnTo>
                <a:lnTo>
                  <a:pt x="186107" y="1132606"/>
                </a:lnTo>
                <a:lnTo>
                  <a:pt x="213480" y="1115245"/>
                </a:lnTo>
                <a:lnTo>
                  <a:pt x="214357" y="1111322"/>
                </a:lnTo>
                <a:lnTo>
                  <a:pt x="211540" y="1106879"/>
                </a:lnTo>
                <a:lnTo>
                  <a:pt x="210089" y="1105919"/>
                </a:lnTo>
                <a:lnTo>
                  <a:pt x="206918" y="1105209"/>
                </a:lnTo>
                <a:close/>
              </a:path>
              <a:path w="7597775" h="1628775">
                <a:moveTo>
                  <a:pt x="7300463" y="87699"/>
                </a:moveTo>
                <a:lnTo>
                  <a:pt x="7298748" y="87985"/>
                </a:lnTo>
                <a:lnTo>
                  <a:pt x="7295942" y="89627"/>
                </a:lnTo>
                <a:lnTo>
                  <a:pt x="7294852" y="90984"/>
                </a:lnTo>
                <a:lnTo>
                  <a:pt x="7293521" y="96072"/>
                </a:lnTo>
                <a:lnTo>
                  <a:pt x="7295552" y="99542"/>
                </a:lnTo>
                <a:lnTo>
                  <a:pt x="7326911" y="107746"/>
                </a:lnTo>
                <a:lnTo>
                  <a:pt x="7330381" y="105716"/>
                </a:lnTo>
                <a:lnTo>
                  <a:pt x="7332156" y="98930"/>
                </a:lnTo>
                <a:lnTo>
                  <a:pt x="7330125" y="95459"/>
                </a:lnTo>
                <a:lnTo>
                  <a:pt x="7300463" y="87699"/>
                </a:lnTo>
                <a:close/>
              </a:path>
              <a:path w="7597775" h="1628775">
                <a:moveTo>
                  <a:pt x="250860" y="1078779"/>
                </a:moveTo>
                <a:lnTo>
                  <a:pt x="235714" y="1087299"/>
                </a:lnTo>
                <a:lnTo>
                  <a:pt x="222660" y="1095076"/>
                </a:lnTo>
                <a:lnTo>
                  <a:pt x="221672" y="1098974"/>
                </a:lnTo>
                <a:lnTo>
                  <a:pt x="225262" y="1104999"/>
                </a:lnTo>
                <a:lnTo>
                  <a:pt x="229160" y="1105987"/>
                </a:lnTo>
                <a:lnTo>
                  <a:pt x="242214" y="1098209"/>
                </a:lnTo>
                <a:lnTo>
                  <a:pt x="257085" y="1089849"/>
                </a:lnTo>
                <a:lnTo>
                  <a:pt x="258169" y="1085978"/>
                </a:lnTo>
                <a:lnTo>
                  <a:pt x="254731" y="1079864"/>
                </a:lnTo>
                <a:lnTo>
                  <a:pt x="250860" y="1078779"/>
                </a:lnTo>
                <a:close/>
              </a:path>
              <a:path w="7597775" h="1628775">
                <a:moveTo>
                  <a:pt x="7248970" y="75793"/>
                </a:moveTo>
                <a:lnTo>
                  <a:pt x="7245601" y="77986"/>
                </a:lnTo>
                <a:lnTo>
                  <a:pt x="7244150" y="84849"/>
                </a:lnTo>
                <a:lnTo>
                  <a:pt x="7246344" y="88219"/>
                </a:lnTo>
                <a:lnTo>
                  <a:pt x="7257815" y="90643"/>
                </a:lnTo>
                <a:lnTo>
                  <a:pt x="7277815" y="95346"/>
                </a:lnTo>
                <a:lnTo>
                  <a:pt x="7281233" y="93229"/>
                </a:lnTo>
                <a:lnTo>
                  <a:pt x="7282838" y="86400"/>
                </a:lnTo>
                <a:lnTo>
                  <a:pt x="7280721" y="82983"/>
                </a:lnTo>
                <a:lnTo>
                  <a:pt x="7260442" y="78218"/>
                </a:lnTo>
                <a:lnTo>
                  <a:pt x="7248970" y="75793"/>
                </a:lnTo>
                <a:close/>
              </a:path>
              <a:path w="7597775" h="1628775">
                <a:moveTo>
                  <a:pt x="295590" y="1054406"/>
                </a:moveTo>
                <a:lnTo>
                  <a:pt x="266986" y="1069653"/>
                </a:lnTo>
                <a:lnTo>
                  <a:pt x="265815" y="1073499"/>
                </a:lnTo>
                <a:lnTo>
                  <a:pt x="269114" y="1079689"/>
                </a:lnTo>
                <a:lnTo>
                  <a:pt x="272960" y="1080860"/>
                </a:lnTo>
                <a:lnTo>
                  <a:pt x="301564" y="1065613"/>
                </a:lnTo>
                <a:lnTo>
                  <a:pt x="302736" y="1061766"/>
                </a:lnTo>
                <a:lnTo>
                  <a:pt x="299436" y="1055577"/>
                </a:lnTo>
                <a:lnTo>
                  <a:pt x="295590" y="1054406"/>
                </a:lnTo>
                <a:close/>
              </a:path>
              <a:path w="7597775" h="1628775">
                <a:moveTo>
                  <a:pt x="7199049" y="65718"/>
                </a:moveTo>
                <a:lnTo>
                  <a:pt x="7195725" y="67980"/>
                </a:lnTo>
                <a:lnTo>
                  <a:pt x="7194414" y="74870"/>
                </a:lnTo>
                <a:lnTo>
                  <a:pt x="7196678" y="78195"/>
                </a:lnTo>
                <a:lnTo>
                  <a:pt x="7219063" y="82450"/>
                </a:lnTo>
                <a:lnTo>
                  <a:pt x="7228355" y="84416"/>
                </a:lnTo>
                <a:lnTo>
                  <a:pt x="7231725" y="82223"/>
                </a:lnTo>
                <a:lnTo>
                  <a:pt x="7233175" y="75360"/>
                </a:lnTo>
                <a:lnTo>
                  <a:pt x="7230982" y="71991"/>
                </a:lnTo>
                <a:lnTo>
                  <a:pt x="7221435" y="69974"/>
                </a:lnTo>
                <a:lnTo>
                  <a:pt x="7199049" y="65718"/>
                </a:lnTo>
                <a:close/>
              </a:path>
              <a:path w="7597775" h="1628775">
                <a:moveTo>
                  <a:pt x="340922" y="1031195"/>
                </a:moveTo>
                <a:lnTo>
                  <a:pt x="312013" y="1045856"/>
                </a:lnTo>
                <a:lnTo>
                  <a:pt x="310763" y="1049677"/>
                </a:lnTo>
                <a:lnTo>
                  <a:pt x="313935" y="1055933"/>
                </a:lnTo>
                <a:lnTo>
                  <a:pt x="317757" y="1057183"/>
                </a:lnTo>
                <a:lnTo>
                  <a:pt x="346666" y="1042522"/>
                </a:lnTo>
                <a:lnTo>
                  <a:pt x="347915" y="1038701"/>
                </a:lnTo>
                <a:lnTo>
                  <a:pt x="344743" y="1032445"/>
                </a:lnTo>
                <a:lnTo>
                  <a:pt x="340922" y="1031195"/>
                </a:lnTo>
                <a:close/>
              </a:path>
              <a:path w="7597775" h="1628775">
                <a:moveTo>
                  <a:pt x="7148922" y="56793"/>
                </a:moveTo>
                <a:lnTo>
                  <a:pt x="7145640" y="59117"/>
                </a:lnTo>
                <a:lnTo>
                  <a:pt x="7144458" y="66031"/>
                </a:lnTo>
                <a:lnTo>
                  <a:pt x="7146782" y="69311"/>
                </a:lnTo>
                <a:lnTo>
                  <a:pt x="7178733" y="74773"/>
                </a:lnTo>
                <a:lnTo>
                  <a:pt x="7182013" y="72450"/>
                </a:lnTo>
                <a:lnTo>
                  <a:pt x="7183195" y="65537"/>
                </a:lnTo>
                <a:lnTo>
                  <a:pt x="7180871" y="62255"/>
                </a:lnTo>
                <a:lnTo>
                  <a:pt x="7148922" y="56793"/>
                </a:lnTo>
                <a:close/>
              </a:path>
              <a:path w="7597775" h="1628775">
                <a:moveTo>
                  <a:pt x="386899" y="1009068"/>
                </a:moveTo>
                <a:lnTo>
                  <a:pt x="380422" y="1012069"/>
                </a:lnTo>
                <a:lnTo>
                  <a:pt x="357574" y="1023127"/>
                </a:lnTo>
                <a:lnTo>
                  <a:pt x="356253" y="1026924"/>
                </a:lnTo>
                <a:lnTo>
                  <a:pt x="359309" y="1033237"/>
                </a:lnTo>
                <a:lnTo>
                  <a:pt x="363106" y="1034558"/>
                </a:lnTo>
                <a:lnTo>
                  <a:pt x="385954" y="1023500"/>
                </a:lnTo>
                <a:lnTo>
                  <a:pt x="392236" y="1020592"/>
                </a:lnTo>
                <a:lnTo>
                  <a:pt x="393621" y="1016817"/>
                </a:lnTo>
                <a:lnTo>
                  <a:pt x="390673" y="1010452"/>
                </a:lnTo>
                <a:lnTo>
                  <a:pt x="386899" y="1009068"/>
                </a:lnTo>
                <a:close/>
              </a:path>
              <a:path w="7597775" h="1628775">
                <a:moveTo>
                  <a:pt x="7098635" y="48877"/>
                </a:moveTo>
                <a:lnTo>
                  <a:pt x="7095393" y="51255"/>
                </a:lnTo>
                <a:lnTo>
                  <a:pt x="7094328" y="58188"/>
                </a:lnTo>
                <a:lnTo>
                  <a:pt x="7096707" y="61429"/>
                </a:lnTo>
                <a:lnTo>
                  <a:pt x="7128745" y="66348"/>
                </a:lnTo>
                <a:lnTo>
                  <a:pt x="7131988" y="63969"/>
                </a:lnTo>
                <a:lnTo>
                  <a:pt x="7133052" y="57036"/>
                </a:lnTo>
                <a:lnTo>
                  <a:pt x="7130673" y="53795"/>
                </a:lnTo>
                <a:lnTo>
                  <a:pt x="7098635" y="48877"/>
                </a:lnTo>
                <a:close/>
              </a:path>
              <a:path w="7597775" h="1628775">
                <a:moveTo>
                  <a:pt x="433166" y="987855"/>
                </a:moveTo>
                <a:lnTo>
                  <a:pt x="421515" y="993034"/>
                </a:lnTo>
                <a:lnTo>
                  <a:pt x="403582" y="1001340"/>
                </a:lnTo>
                <a:lnTo>
                  <a:pt x="402197" y="1005114"/>
                </a:lnTo>
                <a:lnTo>
                  <a:pt x="405145" y="1011480"/>
                </a:lnTo>
                <a:lnTo>
                  <a:pt x="408920" y="1012864"/>
                </a:lnTo>
                <a:lnTo>
                  <a:pt x="426852" y="1004558"/>
                </a:lnTo>
                <a:lnTo>
                  <a:pt x="438323" y="999462"/>
                </a:lnTo>
                <a:lnTo>
                  <a:pt x="439767" y="995709"/>
                </a:lnTo>
                <a:lnTo>
                  <a:pt x="436918" y="989299"/>
                </a:lnTo>
                <a:lnTo>
                  <a:pt x="433166" y="987855"/>
                </a:lnTo>
                <a:close/>
              </a:path>
              <a:path w="7597775" h="1628775">
                <a:moveTo>
                  <a:pt x="7048224" y="41850"/>
                </a:moveTo>
                <a:lnTo>
                  <a:pt x="7045019" y="44278"/>
                </a:lnTo>
                <a:lnTo>
                  <a:pt x="7044064" y="51227"/>
                </a:lnTo>
                <a:lnTo>
                  <a:pt x="7046493" y="54430"/>
                </a:lnTo>
                <a:lnTo>
                  <a:pt x="7078603" y="58849"/>
                </a:lnTo>
                <a:lnTo>
                  <a:pt x="7081807" y="56421"/>
                </a:lnTo>
                <a:lnTo>
                  <a:pt x="7082764" y="49471"/>
                </a:lnTo>
                <a:lnTo>
                  <a:pt x="7080334" y="46268"/>
                </a:lnTo>
                <a:lnTo>
                  <a:pt x="7048224" y="41850"/>
                </a:lnTo>
                <a:close/>
              </a:path>
              <a:path w="7597775" h="1628775">
                <a:moveTo>
                  <a:pt x="479767" y="967408"/>
                </a:moveTo>
                <a:lnTo>
                  <a:pt x="464518" y="973923"/>
                </a:lnTo>
                <a:lnTo>
                  <a:pt x="449968" y="980389"/>
                </a:lnTo>
                <a:lnTo>
                  <a:pt x="448524" y="984142"/>
                </a:lnTo>
                <a:lnTo>
                  <a:pt x="451372" y="990551"/>
                </a:lnTo>
                <a:lnTo>
                  <a:pt x="455125" y="991995"/>
                </a:lnTo>
                <a:lnTo>
                  <a:pt x="469676" y="985530"/>
                </a:lnTo>
                <a:lnTo>
                  <a:pt x="484757" y="979087"/>
                </a:lnTo>
                <a:lnTo>
                  <a:pt x="486254" y="975356"/>
                </a:lnTo>
                <a:lnTo>
                  <a:pt x="483498" y="968905"/>
                </a:lnTo>
                <a:lnTo>
                  <a:pt x="479767" y="967408"/>
                </a:lnTo>
                <a:close/>
              </a:path>
              <a:path w="7597775" h="1628775">
                <a:moveTo>
                  <a:pt x="6997716" y="35612"/>
                </a:moveTo>
                <a:lnTo>
                  <a:pt x="6994547" y="38087"/>
                </a:lnTo>
                <a:lnTo>
                  <a:pt x="6993691" y="45048"/>
                </a:lnTo>
                <a:lnTo>
                  <a:pt x="6996166" y="48216"/>
                </a:lnTo>
                <a:lnTo>
                  <a:pt x="7028338" y="52172"/>
                </a:lnTo>
                <a:lnTo>
                  <a:pt x="7031507" y="49697"/>
                </a:lnTo>
                <a:lnTo>
                  <a:pt x="7032362" y="42735"/>
                </a:lnTo>
                <a:lnTo>
                  <a:pt x="7029887" y="39566"/>
                </a:lnTo>
                <a:lnTo>
                  <a:pt x="6997716" y="35612"/>
                </a:lnTo>
                <a:close/>
              </a:path>
              <a:path w="7597775" h="1628775">
                <a:moveTo>
                  <a:pt x="526657" y="947644"/>
                </a:moveTo>
                <a:lnTo>
                  <a:pt x="509402" y="954746"/>
                </a:lnTo>
                <a:lnTo>
                  <a:pt x="496675" y="960184"/>
                </a:lnTo>
                <a:lnTo>
                  <a:pt x="495177" y="963916"/>
                </a:lnTo>
                <a:lnTo>
                  <a:pt x="497933" y="970366"/>
                </a:lnTo>
                <a:lnTo>
                  <a:pt x="501664" y="971863"/>
                </a:lnTo>
                <a:lnTo>
                  <a:pt x="514392" y="966425"/>
                </a:lnTo>
                <a:lnTo>
                  <a:pt x="531490" y="959389"/>
                </a:lnTo>
                <a:lnTo>
                  <a:pt x="533037" y="955678"/>
                </a:lnTo>
                <a:lnTo>
                  <a:pt x="530368" y="949192"/>
                </a:lnTo>
                <a:lnTo>
                  <a:pt x="526657" y="947644"/>
                </a:lnTo>
                <a:close/>
              </a:path>
              <a:path w="7597775" h="1628775">
                <a:moveTo>
                  <a:pt x="6947133" y="30078"/>
                </a:moveTo>
                <a:lnTo>
                  <a:pt x="6943997" y="32595"/>
                </a:lnTo>
                <a:lnTo>
                  <a:pt x="6943235" y="39568"/>
                </a:lnTo>
                <a:lnTo>
                  <a:pt x="6945751" y="42703"/>
                </a:lnTo>
                <a:lnTo>
                  <a:pt x="6977973" y="46229"/>
                </a:lnTo>
                <a:lnTo>
                  <a:pt x="6981109" y="43712"/>
                </a:lnTo>
                <a:lnTo>
                  <a:pt x="6981871" y="36739"/>
                </a:lnTo>
                <a:lnTo>
                  <a:pt x="6979354" y="33604"/>
                </a:lnTo>
                <a:lnTo>
                  <a:pt x="6947133" y="30078"/>
                </a:lnTo>
                <a:close/>
              </a:path>
              <a:path w="7597775" h="1628775">
                <a:moveTo>
                  <a:pt x="573794" y="928499"/>
                </a:moveTo>
                <a:lnTo>
                  <a:pt x="556142" y="935509"/>
                </a:lnTo>
                <a:lnTo>
                  <a:pt x="543658" y="940648"/>
                </a:lnTo>
                <a:lnTo>
                  <a:pt x="542111" y="944359"/>
                </a:lnTo>
                <a:lnTo>
                  <a:pt x="544781" y="950845"/>
                </a:lnTo>
                <a:lnTo>
                  <a:pt x="548492" y="952392"/>
                </a:lnTo>
                <a:lnTo>
                  <a:pt x="560975" y="947254"/>
                </a:lnTo>
                <a:lnTo>
                  <a:pt x="578482" y="940302"/>
                </a:lnTo>
                <a:lnTo>
                  <a:pt x="580075" y="936611"/>
                </a:lnTo>
                <a:lnTo>
                  <a:pt x="577486" y="930092"/>
                </a:lnTo>
                <a:lnTo>
                  <a:pt x="573794" y="928499"/>
                </a:lnTo>
                <a:close/>
              </a:path>
              <a:path w="7597775" h="1628775">
                <a:moveTo>
                  <a:pt x="6896490" y="25177"/>
                </a:moveTo>
                <a:lnTo>
                  <a:pt x="6893386" y="27732"/>
                </a:lnTo>
                <a:lnTo>
                  <a:pt x="6892711" y="34714"/>
                </a:lnTo>
                <a:lnTo>
                  <a:pt x="6895266" y="37818"/>
                </a:lnTo>
                <a:lnTo>
                  <a:pt x="6927529" y="40944"/>
                </a:lnTo>
                <a:lnTo>
                  <a:pt x="6930633" y="38388"/>
                </a:lnTo>
                <a:lnTo>
                  <a:pt x="6931309" y="31407"/>
                </a:lnTo>
                <a:lnTo>
                  <a:pt x="6928753" y="28303"/>
                </a:lnTo>
                <a:lnTo>
                  <a:pt x="6896490" y="25177"/>
                </a:lnTo>
                <a:close/>
              </a:path>
              <a:path w="7597775" h="1628775">
                <a:moveTo>
                  <a:pt x="621150" y="909911"/>
                </a:moveTo>
                <a:lnTo>
                  <a:pt x="604706" y="916223"/>
                </a:lnTo>
                <a:lnTo>
                  <a:pt x="590882" y="921713"/>
                </a:lnTo>
                <a:lnTo>
                  <a:pt x="589289" y="925404"/>
                </a:lnTo>
                <a:lnTo>
                  <a:pt x="591878" y="931923"/>
                </a:lnTo>
                <a:lnTo>
                  <a:pt x="595569" y="933517"/>
                </a:lnTo>
                <a:lnTo>
                  <a:pt x="609393" y="928027"/>
                </a:lnTo>
                <a:lnTo>
                  <a:pt x="625700" y="921768"/>
                </a:lnTo>
                <a:lnTo>
                  <a:pt x="627336" y="918095"/>
                </a:lnTo>
                <a:lnTo>
                  <a:pt x="624823" y="911547"/>
                </a:lnTo>
                <a:lnTo>
                  <a:pt x="621150" y="909911"/>
                </a:lnTo>
                <a:close/>
              </a:path>
              <a:path w="7597775" h="1628775">
                <a:moveTo>
                  <a:pt x="6845802" y="20847"/>
                </a:moveTo>
                <a:lnTo>
                  <a:pt x="6842727" y="23437"/>
                </a:lnTo>
                <a:lnTo>
                  <a:pt x="6842132" y="30426"/>
                </a:lnTo>
                <a:lnTo>
                  <a:pt x="6844724" y="33501"/>
                </a:lnTo>
                <a:lnTo>
                  <a:pt x="6877020" y="36253"/>
                </a:lnTo>
                <a:lnTo>
                  <a:pt x="6880095" y="33662"/>
                </a:lnTo>
                <a:lnTo>
                  <a:pt x="6880690" y="26673"/>
                </a:lnTo>
                <a:lnTo>
                  <a:pt x="6878099" y="23599"/>
                </a:lnTo>
                <a:lnTo>
                  <a:pt x="6845802" y="20847"/>
                </a:lnTo>
                <a:close/>
              </a:path>
              <a:path w="7597775" h="1628775">
                <a:moveTo>
                  <a:pt x="668696" y="891832"/>
                </a:moveTo>
                <a:lnTo>
                  <a:pt x="655066" y="896894"/>
                </a:lnTo>
                <a:lnTo>
                  <a:pt x="638315" y="903324"/>
                </a:lnTo>
                <a:lnTo>
                  <a:pt x="636679" y="906997"/>
                </a:lnTo>
                <a:lnTo>
                  <a:pt x="639193" y="913545"/>
                </a:lnTo>
                <a:lnTo>
                  <a:pt x="642865" y="915181"/>
                </a:lnTo>
                <a:lnTo>
                  <a:pt x="659617" y="908751"/>
                </a:lnTo>
                <a:lnTo>
                  <a:pt x="673118" y="903737"/>
                </a:lnTo>
                <a:lnTo>
                  <a:pt x="674793" y="900082"/>
                </a:lnTo>
                <a:lnTo>
                  <a:pt x="672351" y="893507"/>
                </a:lnTo>
                <a:lnTo>
                  <a:pt x="668696" y="891832"/>
                </a:lnTo>
                <a:close/>
              </a:path>
              <a:path w="7597775" h="1628775">
                <a:moveTo>
                  <a:pt x="6795077" y="17033"/>
                </a:moveTo>
                <a:lnTo>
                  <a:pt x="6792032" y="19657"/>
                </a:lnTo>
                <a:lnTo>
                  <a:pt x="6791511" y="26652"/>
                </a:lnTo>
                <a:lnTo>
                  <a:pt x="6794136" y="29697"/>
                </a:lnTo>
                <a:lnTo>
                  <a:pt x="6826460" y="32100"/>
                </a:lnTo>
                <a:lnTo>
                  <a:pt x="6829505" y="29476"/>
                </a:lnTo>
                <a:lnTo>
                  <a:pt x="6830026" y="22481"/>
                </a:lnTo>
                <a:lnTo>
                  <a:pt x="6827401" y="19436"/>
                </a:lnTo>
                <a:lnTo>
                  <a:pt x="6795077" y="17033"/>
                </a:lnTo>
                <a:close/>
              </a:path>
              <a:path w="7597775" h="1628775">
                <a:moveTo>
                  <a:pt x="716412" y="874214"/>
                </a:moveTo>
                <a:lnTo>
                  <a:pt x="707195" y="877533"/>
                </a:lnTo>
                <a:lnTo>
                  <a:pt x="685932" y="885430"/>
                </a:lnTo>
                <a:lnTo>
                  <a:pt x="684257" y="889085"/>
                </a:lnTo>
                <a:lnTo>
                  <a:pt x="686700" y="895659"/>
                </a:lnTo>
                <a:lnTo>
                  <a:pt x="690355" y="897335"/>
                </a:lnTo>
                <a:lnTo>
                  <a:pt x="711617" y="889438"/>
                </a:lnTo>
                <a:lnTo>
                  <a:pt x="720713" y="886165"/>
                </a:lnTo>
                <a:lnTo>
                  <a:pt x="722426" y="882526"/>
                </a:lnTo>
                <a:lnTo>
                  <a:pt x="720050" y="875927"/>
                </a:lnTo>
                <a:lnTo>
                  <a:pt x="716412" y="874214"/>
                </a:lnTo>
                <a:close/>
              </a:path>
              <a:path w="7597775" h="1628775">
                <a:moveTo>
                  <a:pt x="6744323" y="13690"/>
                </a:moveTo>
                <a:lnTo>
                  <a:pt x="6741303" y="16346"/>
                </a:lnTo>
                <a:lnTo>
                  <a:pt x="6740854" y="23345"/>
                </a:lnTo>
                <a:lnTo>
                  <a:pt x="6743510" y="26363"/>
                </a:lnTo>
                <a:lnTo>
                  <a:pt x="6775857" y="28437"/>
                </a:lnTo>
                <a:lnTo>
                  <a:pt x="6778877" y="25783"/>
                </a:lnTo>
                <a:lnTo>
                  <a:pt x="6779325" y="18783"/>
                </a:lnTo>
                <a:lnTo>
                  <a:pt x="6776670" y="15764"/>
                </a:lnTo>
                <a:lnTo>
                  <a:pt x="6744323" y="13690"/>
                </a:lnTo>
                <a:close/>
              </a:path>
              <a:path w="7597775" h="1628775">
                <a:moveTo>
                  <a:pt x="764211" y="857012"/>
                </a:moveTo>
                <a:lnTo>
                  <a:pt x="733712" y="867989"/>
                </a:lnTo>
                <a:lnTo>
                  <a:pt x="732000" y="871626"/>
                </a:lnTo>
                <a:lnTo>
                  <a:pt x="734375" y="878226"/>
                </a:lnTo>
                <a:lnTo>
                  <a:pt x="738013" y="879938"/>
                </a:lnTo>
                <a:lnTo>
                  <a:pt x="768512" y="868961"/>
                </a:lnTo>
                <a:lnTo>
                  <a:pt x="770224" y="865324"/>
                </a:lnTo>
                <a:lnTo>
                  <a:pt x="767849" y="858725"/>
                </a:lnTo>
                <a:lnTo>
                  <a:pt x="764211" y="857012"/>
                </a:lnTo>
                <a:close/>
              </a:path>
              <a:path w="7597775" h="1628775">
                <a:moveTo>
                  <a:pt x="6693546" y="10778"/>
                </a:moveTo>
                <a:lnTo>
                  <a:pt x="6690552" y="13463"/>
                </a:lnTo>
                <a:lnTo>
                  <a:pt x="6690170" y="20466"/>
                </a:lnTo>
                <a:lnTo>
                  <a:pt x="6692855" y="23459"/>
                </a:lnTo>
                <a:lnTo>
                  <a:pt x="6725221" y="25223"/>
                </a:lnTo>
                <a:lnTo>
                  <a:pt x="6728214" y="22539"/>
                </a:lnTo>
                <a:lnTo>
                  <a:pt x="6728595" y="15535"/>
                </a:lnTo>
                <a:lnTo>
                  <a:pt x="6725911" y="12542"/>
                </a:lnTo>
                <a:lnTo>
                  <a:pt x="6693546" y="10778"/>
                </a:lnTo>
                <a:close/>
              </a:path>
              <a:path w="7597775" h="1628775">
                <a:moveTo>
                  <a:pt x="812240" y="840278"/>
                </a:moveTo>
                <a:lnTo>
                  <a:pt x="781638" y="850962"/>
                </a:lnTo>
                <a:lnTo>
                  <a:pt x="779891" y="854584"/>
                </a:lnTo>
                <a:lnTo>
                  <a:pt x="782202" y="861206"/>
                </a:lnTo>
                <a:lnTo>
                  <a:pt x="785824" y="862953"/>
                </a:lnTo>
                <a:lnTo>
                  <a:pt x="816426" y="852269"/>
                </a:lnTo>
                <a:lnTo>
                  <a:pt x="818174" y="848648"/>
                </a:lnTo>
                <a:lnTo>
                  <a:pt x="815862" y="842026"/>
                </a:lnTo>
                <a:lnTo>
                  <a:pt x="812240" y="840278"/>
                </a:lnTo>
                <a:close/>
              </a:path>
              <a:path w="7597775" h="1628775">
                <a:moveTo>
                  <a:pt x="6642751" y="8262"/>
                </a:moveTo>
                <a:lnTo>
                  <a:pt x="6639781" y="10972"/>
                </a:lnTo>
                <a:lnTo>
                  <a:pt x="6639463" y="17980"/>
                </a:lnTo>
                <a:lnTo>
                  <a:pt x="6642174" y="20948"/>
                </a:lnTo>
                <a:lnTo>
                  <a:pt x="6674496" y="22458"/>
                </a:lnTo>
                <a:lnTo>
                  <a:pt x="6677489" y="19775"/>
                </a:lnTo>
                <a:lnTo>
                  <a:pt x="6677871" y="12771"/>
                </a:lnTo>
                <a:lnTo>
                  <a:pt x="6675186" y="9777"/>
                </a:lnTo>
                <a:lnTo>
                  <a:pt x="6642751" y="8262"/>
                </a:lnTo>
                <a:close/>
              </a:path>
              <a:path w="7597775" h="1628775">
                <a:moveTo>
                  <a:pt x="860392" y="823912"/>
                </a:moveTo>
                <a:lnTo>
                  <a:pt x="829694" y="834317"/>
                </a:lnTo>
                <a:lnTo>
                  <a:pt x="827915" y="837923"/>
                </a:lnTo>
                <a:lnTo>
                  <a:pt x="830166" y="844566"/>
                </a:lnTo>
                <a:lnTo>
                  <a:pt x="833771" y="846345"/>
                </a:lnTo>
                <a:lnTo>
                  <a:pt x="864469" y="835939"/>
                </a:lnTo>
                <a:lnTo>
                  <a:pt x="866250" y="832335"/>
                </a:lnTo>
                <a:lnTo>
                  <a:pt x="863998" y="825691"/>
                </a:lnTo>
                <a:lnTo>
                  <a:pt x="860392" y="823912"/>
                </a:lnTo>
                <a:close/>
              </a:path>
              <a:path w="7597775" h="1628775">
                <a:moveTo>
                  <a:pt x="6591942" y="6109"/>
                </a:moveTo>
                <a:lnTo>
                  <a:pt x="6588997" y="8846"/>
                </a:lnTo>
                <a:lnTo>
                  <a:pt x="6588739" y="15855"/>
                </a:lnTo>
                <a:lnTo>
                  <a:pt x="6591474" y="18802"/>
                </a:lnTo>
                <a:lnTo>
                  <a:pt x="6623807" y="20115"/>
                </a:lnTo>
                <a:lnTo>
                  <a:pt x="6626777" y="17404"/>
                </a:lnTo>
                <a:lnTo>
                  <a:pt x="6627095" y="10397"/>
                </a:lnTo>
                <a:lnTo>
                  <a:pt x="6624384" y="7428"/>
                </a:lnTo>
                <a:lnTo>
                  <a:pt x="6591942" y="6109"/>
                </a:lnTo>
                <a:close/>
              </a:path>
              <a:path w="7597775" h="1628775">
                <a:moveTo>
                  <a:pt x="908655" y="807883"/>
                </a:moveTo>
                <a:lnTo>
                  <a:pt x="877868" y="818026"/>
                </a:lnTo>
                <a:lnTo>
                  <a:pt x="876058" y="821615"/>
                </a:lnTo>
                <a:lnTo>
                  <a:pt x="878252" y="828277"/>
                </a:lnTo>
                <a:lnTo>
                  <a:pt x="881841" y="830088"/>
                </a:lnTo>
                <a:lnTo>
                  <a:pt x="912629" y="819946"/>
                </a:lnTo>
                <a:lnTo>
                  <a:pt x="914438" y="816356"/>
                </a:lnTo>
                <a:lnTo>
                  <a:pt x="912244" y="809693"/>
                </a:lnTo>
                <a:lnTo>
                  <a:pt x="908655" y="807883"/>
                </a:lnTo>
                <a:close/>
              </a:path>
              <a:path w="7597775" h="1628775">
                <a:moveTo>
                  <a:pt x="6541123" y="4296"/>
                </a:moveTo>
                <a:lnTo>
                  <a:pt x="6538199" y="7056"/>
                </a:lnTo>
                <a:lnTo>
                  <a:pt x="6537998" y="14067"/>
                </a:lnTo>
                <a:lnTo>
                  <a:pt x="6540759" y="16991"/>
                </a:lnTo>
                <a:lnTo>
                  <a:pt x="6573101" y="18125"/>
                </a:lnTo>
                <a:lnTo>
                  <a:pt x="6576048" y="15388"/>
                </a:lnTo>
                <a:lnTo>
                  <a:pt x="6576305" y="8379"/>
                </a:lnTo>
                <a:lnTo>
                  <a:pt x="6573569" y="5434"/>
                </a:lnTo>
                <a:lnTo>
                  <a:pt x="6541123" y="4296"/>
                </a:lnTo>
                <a:close/>
              </a:path>
              <a:path w="7597775" h="1628775">
                <a:moveTo>
                  <a:pt x="957017" y="792168"/>
                </a:moveTo>
                <a:lnTo>
                  <a:pt x="926117" y="802130"/>
                </a:lnTo>
                <a:lnTo>
                  <a:pt x="924306" y="805719"/>
                </a:lnTo>
                <a:lnTo>
                  <a:pt x="926501" y="812382"/>
                </a:lnTo>
                <a:lnTo>
                  <a:pt x="930091" y="814193"/>
                </a:lnTo>
                <a:lnTo>
                  <a:pt x="960893" y="804263"/>
                </a:lnTo>
                <a:lnTo>
                  <a:pt x="962732" y="800688"/>
                </a:lnTo>
                <a:lnTo>
                  <a:pt x="960592" y="794009"/>
                </a:lnTo>
                <a:lnTo>
                  <a:pt x="957017" y="792168"/>
                </a:lnTo>
                <a:close/>
              </a:path>
              <a:path w="7597775" h="1628775">
                <a:moveTo>
                  <a:pt x="6490344" y="2839"/>
                </a:moveTo>
                <a:lnTo>
                  <a:pt x="6487421" y="5600"/>
                </a:lnTo>
                <a:lnTo>
                  <a:pt x="6487219" y="12611"/>
                </a:lnTo>
                <a:lnTo>
                  <a:pt x="6489980" y="15534"/>
                </a:lnTo>
                <a:lnTo>
                  <a:pt x="6522381" y="16464"/>
                </a:lnTo>
                <a:lnTo>
                  <a:pt x="6525304" y="13703"/>
                </a:lnTo>
                <a:lnTo>
                  <a:pt x="6525505" y="6692"/>
                </a:lnTo>
                <a:lnTo>
                  <a:pt x="6522745" y="3769"/>
                </a:lnTo>
                <a:lnTo>
                  <a:pt x="6490344" y="2839"/>
                </a:lnTo>
                <a:close/>
              </a:path>
              <a:path w="7597775" h="1628775">
                <a:moveTo>
                  <a:pt x="1005471" y="776745"/>
                </a:moveTo>
                <a:lnTo>
                  <a:pt x="974526" y="786557"/>
                </a:lnTo>
                <a:lnTo>
                  <a:pt x="972686" y="790133"/>
                </a:lnTo>
                <a:lnTo>
                  <a:pt x="974826" y="796811"/>
                </a:lnTo>
                <a:lnTo>
                  <a:pt x="978401" y="798652"/>
                </a:lnTo>
                <a:lnTo>
                  <a:pt x="1009252" y="788869"/>
                </a:lnTo>
                <a:lnTo>
                  <a:pt x="1011120" y="785309"/>
                </a:lnTo>
                <a:lnTo>
                  <a:pt x="1009031" y="778612"/>
                </a:lnTo>
                <a:lnTo>
                  <a:pt x="1005471" y="776745"/>
                </a:lnTo>
                <a:close/>
              </a:path>
              <a:path w="7597775" h="1628775">
                <a:moveTo>
                  <a:pt x="6439507" y="1732"/>
                </a:moveTo>
                <a:lnTo>
                  <a:pt x="6436605" y="4514"/>
                </a:lnTo>
                <a:lnTo>
                  <a:pt x="6436458" y="11527"/>
                </a:lnTo>
                <a:lnTo>
                  <a:pt x="6439242" y="14429"/>
                </a:lnTo>
                <a:lnTo>
                  <a:pt x="6471649" y="15106"/>
                </a:lnTo>
                <a:lnTo>
                  <a:pt x="6474551" y="12324"/>
                </a:lnTo>
                <a:lnTo>
                  <a:pt x="6474697" y="5311"/>
                </a:lnTo>
                <a:lnTo>
                  <a:pt x="6471914" y="2410"/>
                </a:lnTo>
                <a:lnTo>
                  <a:pt x="6439507" y="1732"/>
                </a:lnTo>
                <a:close/>
              </a:path>
              <a:path w="7597775" h="1628775">
                <a:moveTo>
                  <a:pt x="1053966" y="761620"/>
                </a:moveTo>
                <a:lnTo>
                  <a:pt x="1023022" y="771271"/>
                </a:lnTo>
                <a:lnTo>
                  <a:pt x="1021154" y="774832"/>
                </a:lnTo>
                <a:lnTo>
                  <a:pt x="1023243" y="781527"/>
                </a:lnTo>
                <a:lnTo>
                  <a:pt x="1026804" y="783395"/>
                </a:lnTo>
                <a:lnTo>
                  <a:pt x="1057748" y="773743"/>
                </a:lnTo>
                <a:lnTo>
                  <a:pt x="1059615" y="770182"/>
                </a:lnTo>
                <a:lnTo>
                  <a:pt x="1057527" y="763487"/>
                </a:lnTo>
                <a:lnTo>
                  <a:pt x="1053966" y="761620"/>
                </a:lnTo>
                <a:close/>
              </a:path>
              <a:path w="7597775" h="1628775">
                <a:moveTo>
                  <a:pt x="6388643" y="1008"/>
                </a:moveTo>
                <a:lnTo>
                  <a:pt x="6385772" y="3822"/>
                </a:lnTo>
                <a:lnTo>
                  <a:pt x="6385703" y="10835"/>
                </a:lnTo>
                <a:lnTo>
                  <a:pt x="6388517" y="13707"/>
                </a:lnTo>
                <a:lnTo>
                  <a:pt x="6420930" y="14028"/>
                </a:lnTo>
                <a:lnTo>
                  <a:pt x="6423801" y="11214"/>
                </a:lnTo>
                <a:lnTo>
                  <a:pt x="6423870" y="4199"/>
                </a:lnTo>
                <a:lnTo>
                  <a:pt x="6421056" y="1329"/>
                </a:lnTo>
                <a:lnTo>
                  <a:pt x="6388643" y="1008"/>
                </a:lnTo>
                <a:close/>
              </a:path>
              <a:path w="7597775" h="1628775">
                <a:moveTo>
                  <a:pt x="1102687" y="746989"/>
                </a:moveTo>
                <a:lnTo>
                  <a:pt x="1071639" y="756301"/>
                </a:lnTo>
                <a:lnTo>
                  <a:pt x="1069732" y="759841"/>
                </a:lnTo>
                <a:lnTo>
                  <a:pt x="1071747" y="766559"/>
                </a:lnTo>
                <a:lnTo>
                  <a:pt x="1075287" y="768465"/>
                </a:lnTo>
                <a:lnTo>
                  <a:pt x="1106334" y="759155"/>
                </a:lnTo>
                <a:lnTo>
                  <a:pt x="1108240" y="755615"/>
                </a:lnTo>
                <a:lnTo>
                  <a:pt x="1106226" y="748897"/>
                </a:lnTo>
                <a:lnTo>
                  <a:pt x="1102687" y="746989"/>
                </a:lnTo>
                <a:close/>
              </a:path>
              <a:path w="7597775" h="1628775">
                <a:moveTo>
                  <a:pt x="6337845" y="504"/>
                </a:moveTo>
                <a:lnTo>
                  <a:pt x="6334975" y="3318"/>
                </a:lnTo>
                <a:lnTo>
                  <a:pt x="6334905" y="10332"/>
                </a:lnTo>
                <a:lnTo>
                  <a:pt x="6337721" y="13202"/>
                </a:lnTo>
                <a:lnTo>
                  <a:pt x="6370132" y="13524"/>
                </a:lnTo>
                <a:lnTo>
                  <a:pt x="6373004" y="10709"/>
                </a:lnTo>
                <a:lnTo>
                  <a:pt x="6373074" y="3695"/>
                </a:lnTo>
                <a:lnTo>
                  <a:pt x="6370258" y="825"/>
                </a:lnTo>
                <a:lnTo>
                  <a:pt x="6337845" y="504"/>
                </a:lnTo>
                <a:close/>
              </a:path>
              <a:path w="7597775" h="1628775">
                <a:moveTo>
                  <a:pt x="1151346" y="732397"/>
                </a:moveTo>
                <a:lnTo>
                  <a:pt x="1120298" y="741709"/>
                </a:lnTo>
                <a:lnTo>
                  <a:pt x="1118392" y="745248"/>
                </a:lnTo>
                <a:lnTo>
                  <a:pt x="1120406" y="751967"/>
                </a:lnTo>
                <a:lnTo>
                  <a:pt x="1123945" y="753873"/>
                </a:lnTo>
                <a:lnTo>
                  <a:pt x="1154994" y="744562"/>
                </a:lnTo>
                <a:lnTo>
                  <a:pt x="1156901" y="741023"/>
                </a:lnTo>
                <a:lnTo>
                  <a:pt x="1154885" y="734305"/>
                </a:lnTo>
                <a:lnTo>
                  <a:pt x="1151346" y="732397"/>
                </a:lnTo>
                <a:close/>
              </a:path>
              <a:path w="7597775" h="1628775">
                <a:moveTo>
                  <a:pt x="6287048" y="0"/>
                </a:moveTo>
                <a:lnTo>
                  <a:pt x="6284176" y="2814"/>
                </a:lnTo>
                <a:lnTo>
                  <a:pt x="6284108" y="9828"/>
                </a:lnTo>
                <a:lnTo>
                  <a:pt x="6286922" y="12698"/>
                </a:lnTo>
                <a:lnTo>
                  <a:pt x="6319335" y="13021"/>
                </a:lnTo>
                <a:lnTo>
                  <a:pt x="6322206" y="10205"/>
                </a:lnTo>
                <a:lnTo>
                  <a:pt x="6322275" y="3192"/>
                </a:lnTo>
                <a:lnTo>
                  <a:pt x="6319461" y="321"/>
                </a:lnTo>
                <a:lnTo>
                  <a:pt x="6287048" y="0"/>
                </a:lnTo>
                <a:close/>
              </a:path>
              <a:path w="7597775" h="1628775">
                <a:moveTo>
                  <a:pt x="1200150" y="717994"/>
                </a:moveTo>
                <a:lnTo>
                  <a:pt x="1184396" y="722486"/>
                </a:lnTo>
                <a:lnTo>
                  <a:pt x="1168957" y="727116"/>
                </a:lnTo>
                <a:lnTo>
                  <a:pt x="1167050" y="730656"/>
                </a:lnTo>
                <a:lnTo>
                  <a:pt x="1169065" y="737374"/>
                </a:lnTo>
                <a:lnTo>
                  <a:pt x="1172605" y="739280"/>
                </a:lnTo>
                <a:lnTo>
                  <a:pt x="1188043" y="734651"/>
                </a:lnTo>
                <a:lnTo>
                  <a:pt x="1203633" y="730208"/>
                </a:lnTo>
                <a:lnTo>
                  <a:pt x="1205587" y="726694"/>
                </a:lnTo>
                <a:lnTo>
                  <a:pt x="1203663" y="719949"/>
                </a:lnTo>
                <a:lnTo>
                  <a:pt x="1200150" y="717994"/>
                </a:lnTo>
                <a:close/>
              </a:path>
              <a:path w="7597775" h="1628775">
                <a:moveTo>
                  <a:pt x="6268576" y="39"/>
                </a:moveTo>
                <a:lnTo>
                  <a:pt x="6236163" y="157"/>
                </a:lnTo>
                <a:lnTo>
                  <a:pt x="6233468" y="2871"/>
                </a:lnTo>
                <a:lnTo>
                  <a:pt x="6233356" y="10025"/>
                </a:lnTo>
                <a:lnTo>
                  <a:pt x="6236210" y="12857"/>
                </a:lnTo>
                <a:lnTo>
                  <a:pt x="6268623" y="12738"/>
                </a:lnTo>
                <a:lnTo>
                  <a:pt x="6271455" y="9885"/>
                </a:lnTo>
                <a:lnTo>
                  <a:pt x="6271429" y="2871"/>
                </a:lnTo>
                <a:lnTo>
                  <a:pt x="6268576" y="39"/>
                </a:lnTo>
                <a:close/>
              </a:path>
              <a:path w="7597775" h="1628775">
                <a:moveTo>
                  <a:pt x="1249002" y="704065"/>
                </a:moveTo>
                <a:lnTo>
                  <a:pt x="1217831" y="712952"/>
                </a:lnTo>
                <a:lnTo>
                  <a:pt x="1215877" y="716466"/>
                </a:lnTo>
                <a:lnTo>
                  <a:pt x="1217800" y="723211"/>
                </a:lnTo>
                <a:lnTo>
                  <a:pt x="1221314" y="725166"/>
                </a:lnTo>
                <a:lnTo>
                  <a:pt x="1252486" y="716278"/>
                </a:lnTo>
                <a:lnTo>
                  <a:pt x="1254440" y="712764"/>
                </a:lnTo>
                <a:lnTo>
                  <a:pt x="1252516" y="706019"/>
                </a:lnTo>
                <a:lnTo>
                  <a:pt x="1249002" y="704065"/>
                </a:lnTo>
                <a:close/>
              </a:path>
              <a:path w="7597775" h="1628775">
                <a:moveTo>
                  <a:pt x="6217777" y="226"/>
                </a:moveTo>
                <a:lnTo>
                  <a:pt x="6185363" y="344"/>
                </a:lnTo>
                <a:lnTo>
                  <a:pt x="6182669" y="3058"/>
                </a:lnTo>
                <a:lnTo>
                  <a:pt x="6182556" y="10212"/>
                </a:lnTo>
                <a:lnTo>
                  <a:pt x="6185410" y="13044"/>
                </a:lnTo>
                <a:lnTo>
                  <a:pt x="6217823" y="12924"/>
                </a:lnTo>
                <a:lnTo>
                  <a:pt x="6220656" y="10072"/>
                </a:lnTo>
                <a:lnTo>
                  <a:pt x="6220629" y="3058"/>
                </a:lnTo>
                <a:lnTo>
                  <a:pt x="6217777" y="226"/>
                </a:lnTo>
                <a:close/>
              </a:path>
              <a:path w="7597775" h="1628775">
                <a:moveTo>
                  <a:pt x="1297855" y="690135"/>
                </a:moveTo>
                <a:lnTo>
                  <a:pt x="1266684" y="699023"/>
                </a:lnTo>
                <a:lnTo>
                  <a:pt x="1264730" y="702537"/>
                </a:lnTo>
                <a:lnTo>
                  <a:pt x="1266653" y="709282"/>
                </a:lnTo>
                <a:lnTo>
                  <a:pt x="1270167" y="711236"/>
                </a:lnTo>
                <a:lnTo>
                  <a:pt x="1301338" y="702349"/>
                </a:lnTo>
                <a:lnTo>
                  <a:pt x="1303292" y="698835"/>
                </a:lnTo>
                <a:lnTo>
                  <a:pt x="1301369" y="692090"/>
                </a:lnTo>
                <a:lnTo>
                  <a:pt x="1297855" y="690135"/>
                </a:lnTo>
                <a:close/>
              </a:path>
              <a:path w="7597775" h="1628775">
                <a:moveTo>
                  <a:pt x="6166977" y="412"/>
                </a:moveTo>
                <a:lnTo>
                  <a:pt x="6144523" y="495"/>
                </a:lnTo>
                <a:lnTo>
                  <a:pt x="6134484" y="657"/>
                </a:lnTo>
                <a:lnTo>
                  <a:pt x="6131687" y="3547"/>
                </a:lnTo>
                <a:lnTo>
                  <a:pt x="6131802" y="10560"/>
                </a:lnTo>
                <a:lnTo>
                  <a:pt x="6134691" y="13356"/>
                </a:lnTo>
                <a:lnTo>
                  <a:pt x="6144729" y="13194"/>
                </a:lnTo>
                <a:lnTo>
                  <a:pt x="6167023" y="13111"/>
                </a:lnTo>
                <a:lnTo>
                  <a:pt x="6169856" y="10259"/>
                </a:lnTo>
                <a:lnTo>
                  <a:pt x="6169831" y="3244"/>
                </a:lnTo>
                <a:lnTo>
                  <a:pt x="6166977" y="412"/>
                </a:lnTo>
                <a:close/>
              </a:path>
              <a:path w="7597775" h="1628775">
                <a:moveTo>
                  <a:pt x="1346881" y="676529"/>
                </a:moveTo>
                <a:lnTo>
                  <a:pt x="1319365" y="684002"/>
                </a:lnTo>
                <a:lnTo>
                  <a:pt x="1315538" y="685093"/>
                </a:lnTo>
                <a:lnTo>
                  <a:pt x="1313583" y="688607"/>
                </a:lnTo>
                <a:lnTo>
                  <a:pt x="1315506" y="695352"/>
                </a:lnTo>
                <a:lnTo>
                  <a:pt x="1319020" y="697307"/>
                </a:lnTo>
                <a:lnTo>
                  <a:pt x="1322392" y="696346"/>
                </a:lnTo>
                <a:lnTo>
                  <a:pt x="1350210" y="688785"/>
                </a:lnTo>
                <a:lnTo>
                  <a:pt x="1352209" y="685297"/>
                </a:lnTo>
                <a:lnTo>
                  <a:pt x="1350370" y="678527"/>
                </a:lnTo>
                <a:lnTo>
                  <a:pt x="1346881" y="676529"/>
                </a:lnTo>
                <a:close/>
              </a:path>
              <a:path w="7597775" h="1628775">
                <a:moveTo>
                  <a:pt x="6116101" y="957"/>
                </a:moveTo>
                <a:lnTo>
                  <a:pt x="6083692" y="1484"/>
                </a:lnTo>
                <a:lnTo>
                  <a:pt x="6080895" y="4372"/>
                </a:lnTo>
                <a:lnTo>
                  <a:pt x="6081009" y="11385"/>
                </a:lnTo>
                <a:lnTo>
                  <a:pt x="6083897" y="14182"/>
                </a:lnTo>
                <a:lnTo>
                  <a:pt x="6116308" y="13655"/>
                </a:lnTo>
                <a:lnTo>
                  <a:pt x="6119103" y="10767"/>
                </a:lnTo>
                <a:lnTo>
                  <a:pt x="6118990" y="3754"/>
                </a:lnTo>
                <a:lnTo>
                  <a:pt x="6116101" y="957"/>
                </a:lnTo>
                <a:close/>
              </a:path>
              <a:path w="7597775" h="1628775">
                <a:moveTo>
                  <a:pt x="1395906" y="663215"/>
                </a:moveTo>
                <a:lnTo>
                  <a:pt x="1364626" y="671710"/>
                </a:lnTo>
                <a:lnTo>
                  <a:pt x="1362627" y="675199"/>
                </a:lnTo>
                <a:lnTo>
                  <a:pt x="1364464" y="681968"/>
                </a:lnTo>
                <a:lnTo>
                  <a:pt x="1367953" y="683967"/>
                </a:lnTo>
                <a:lnTo>
                  <a:pt x="1399234" y="675471"/>
                </a:lnTo>
                <a:lnTo>
                  <a:pt x="1401233" y="671982"/>
                </a:lnTo>
                <a:lnTo>
                  <a:pt x="1399394" y="665214"/>
                </a:lnTo>
                <a:lnTo>
                  <a:pt x="1395906" y="663215"/>
                </a:lnTo>
                <a:close/>
              </a:path>
              <a:path w="7597775" h="1628775">
                <a:moveTo>
                  <a:pt x="6065307" y="1783"/>
                </a:moveTo>
                <a:lnTo>
                  <a:pt x="6032898" y="2310"/>
                </a:lnTo>
                <a:lnTo>
                  <a:pt x="6030101" y="5198"/>
                </a:lnTo>
                <a:lnTo>
                  <a:pt x="6030216" y="12211"/>
                </a:lnTo>
                <a:lnTo>
                  <a:pt x="6033105" y="15007"/>
                </a:lnTo>
                <a:lnTo>
                  <a:pt x="6065514" y="14481"/>
                </a:lnTo>
                <a:lnTo>
                  <a:pt x="6068311" y="11592"/>
                </a:lnTo>
                <a:lnTo>
                  <a:pt x="6068196" y="4579"/>
                </a:lnTo>
                <a:lnTo>
                  <a:pt x="6065307" y="1783"/>
                </a:lnTo>
                <a:close/>
              </a:path>
              <a:path w="7597775" h="1628775">
                <a:moveTo>
                  <a:pt x="1444930" y="649902"/>
                </a:moveTo>
                <a:lnTo>
                  <a:pt x="1413649" y="658397"/>
                </a:lnTo>
                <a:lnTo>
                  <a:pt x="1411651" y="661885"/>
                </a:lnTo>
                <a:lnTo>
                  <a:pt x="1413489" y="668655"/>
                </a:lnTo>
                <a:lnTo>
                  <a:pt x="1416977" y="670652"/>
                </a:lnTo>
                <a:lnTo>
                  <a:pt x="1448259" y="662157"/>
                </a:lnTo>
                <a:lnTo>
                  <a:pt x="1450258" y="658668"/>
                </a:lnTo>
                <a:lnTo>
                  <a:pt x="1448419" y="651899"/>
                </a:lnTo>
                <a:lnTo>
                  <a:pt x="1444930" y="649902"/>
                </a:lnTo>
                <a:close/>
              </a:path>
              <a:path w="7597775" h="1628775">
                <a:moveTo>
                  <a:pt x="6014515" y="2608"/>
                </a:moveTo>
                <a:lnTo>
                  <a:pt x="5998678" y="2866"/>
                </a:lnTo>
                <a:lnTo>
                  <a:pt x="5982034" y="3332"/>
                </a:lnTo>
                <a:lnTo>
                  <a:pt x="5979272" y="6253"/>
                </a:lnTo>
                <a:lnTo>
                  <a:pt x="5979468" y="13265"/>
                </a:lnTo>
                <a:lnTo>
                  <a:pt x="5982390" y="16027"/>
                </a:lnTo>
                <a:lnTo>
                  <a:pt x="5999033" y="15561"/>
                </a:lnTo>
                <a:lnTo>
                  <a:pt x="6014720" y="15307"/>
                </a:lnTo>
                <a:lnTo>
                  <a:pt x="6017517" y="12418"/>
                </a:lnTo>
                <a:lnTo>
                  <a:pt x="6017403" y="5405"/>
                </a:lnTo>
                <a:lnTo>
                  <a:pt x="6014515" y="2608"/>
                </a:lnTo>
                <a:close/>
              </a:path>
              <a:path w="7597775" h="1628775">
                <a:moveTo>
                  <a:pt x="1494133" y="636965"/>
                </a:moveTo>
                <a:lnTo>
                  <a:pt x="1462753" y="645093"/>
                </a:lnTo>
                <a:lnTo>
                  <a:pt x="1460714" y="648558"/>
                </a:lnTo>
                <a:lnTo>
                  <a:pt x="1462473" y="655349"/>
                </a:lnTo>
                <a:lnTo>
                  <a:pt x="1465939" y="657388"/>
                </a:lnTo>
                <a:lnTo>
                  <a:pt x="1497316" y="649260"/>
                </a:lnTo>
                <a:lnTo>
                  <a:pt x="1499356" y="645795"/>
                </a:lnTo>
                <a:lnTo>
                  <a:pt x="1497597" y="639005"/>
                </a:lnTo>
                <a:lnTo>
                  <a:pt x="1494133" y="636965"/>
                </a:lnTo>
                <a:close/>
              </a:path>
              <a:path w="7597775" h="1628775">
                <a:moveTo>
                  <a:pt x="5963655" y="3846"/>
                </a:moveTo>
                <a:lnTo>
                  <a:pt x="5931253" y="4753"/>
                </a:lnTo>
                <a:lnTo>
                  <a:pt x="5928492" y="7674"/>
                </a:lnTo>
                <a:lnTo>
                  <a:pt x="5928688" y="14686"/>
                </a:lnTo>
                <a:lnTo>
                  <a:pt x="5931609" y="17448"/>
                </a:lnTo>
                <a:lnTo>
                  <a:pt x="5964011" y="16541"/>
                </a:lnTo>
                <a:lnTo>
                  <a:pt x="5966773" y="13620"/>
                </a:lnTo>
                <a:lnTo>
                  <a:pt x="5966577" y="6609"/>
                </a:lnTo>
                <a:lnTo>
                  <a:pt x="5963655" y="3846"/>
                </a:lnTo>
                <a:close/>
              </a:path>
              <a:path w="7597775" h="1628775">
                <a:moveTo>
                  <a:pt x="1543309" y="624229"/>
                </a:moveTo>
                <a:lnTo>
                  <a:pt x="1511930" y="632355"/>
                </a:lnTo>
                <a:lnTo>
                  <a:pt x="1509891" y="635821"/>
                </a:lnTo>
                <a:lnTo>
                  <a:pt x="1511650" y="642611"/>
                </a:lnTo>
                <a:lnTo>
                  <a:pt x="1515115" y="644650"/>
                </a:lnTo>
                <a:lnTo>
                  <a:pt x="1546493" y="636522"/>
                </a:lnTo>
                <a:lnTo>
                  <a:pt x="1548533" y="633058"/>
                </a:lnTo>
                <a:lnTo>
                  <a:pt x="1546774" y="626267"/>
                </a:lnTo>
                <a:lnTo>
                  <a:pt x="1543309" y="624229"/>
                </a:lnTo>
                <a:close/>
              </a:path>
              <a:path w="7597775" h="1628775">
                <a:moveTo>
                  <a:pt x="5912875" y="5267"/>
                </a:moveTo>
                <a:lnTo>
                  <a:pt x="5880474" y="6174"/>
                </a:lnTo>
                <a:lnTo>
                  <a:pt x="5877712" y="9097"/>
                </a:lnTo>
                <a:lnTo>
                  <a:pt x="5877908" y="16107"/>
                </a:lnTo>
                <a:lnTo>
                  <a:pt x="5880829" y="18869"/>
                </a:lnTo>
                <a:lnTo>
                  <a:pt x="5913231" y="17962"/>
                </a:lnTo>
                <a:lnTo>
                  <a:pt x="5915993" y="15041"/>
                </a:lnTo>
                <a:lnTo>
                  <a:pt x="5915796" y="8030"/>
                </a:lnTo>
                <a:lnTo>
                  <a:pt x="5912875" y="5267"/>
                </a:lnTo>
                <a:close/>
              </a:path>
              <a:path w="7597775" h="1628775">
                <a:moveTo>
                  <a:pt x="1592486" y="611491"/>
                </a:moveTo>
                <a:lnTo>
                  <a:pt x="1561107" y="619617"/>
                </a:lnTo>
                <a:lnTo>
                  <a:pt x="1559069" y="623083"/>
                </a:lnTo>
                <a:lnTo>
                  <a:pt x="1560827" y="629873"/>
                </a:lnTo>
                <a:lnTo>
                  <a:pt x="1564292" y="631912"/>
                </a:lnTo>
                <a:lnTo>
                  <a:pt x="1595670" y="623784"/>
                </a:lnTo>
                <a:lnTo>
                  <a:pt x="1597710" y="620320"/>
                </a:lnTo>
                <a:lnTo>
                  <a:pt x="1595951" y="613530"/>
                </a:lnTo>
                <a:lnTo>
                  <a:pt x="1592486" y="611491"/>
                </a:lnTo>
                <a:close/>
              </a:path>
              <a:path w="7597775" h="1628775">
                <a:moveTo>
                  <a:pt x="5862094" y="6689"/>
                </a:moveTo>
                <a:lnTo>
                  <a:pt x="5847572" y="7096"/>
                </a:lnTo>
                <a:lnTo>
                  <a:pt x="5829631" y="7796"/>
                </a:lnTo>
                <a:lnTo>
                  <a:pt x="5826901" y="10748"/>
                </a:lnTo>
                <a:lnTo>
                  <a:pt x="5827174" y="17757"/>
                </a:lnTo>
                <a:lnTo>
                  <a:pt x="5830126" y="20487"/>
                </a:lnTo>
                <a:lnTo>
                  <a:pt x="5848067" y="19786"/>
                </a:lnTo>
                <a:lnTo>
                  <a:pt x="5862450" y="19385"/>
                </a:lnTo>
                <a:lnTo>
                  <a:pt x="5865212" y="16463"/>
                </a:lnTo>
                <a:lnTo>
                  <a:pt x="5865017" y="9452"/>
                </a:lnTo>
                <a:lnTo>
                  <a:pt x="5862094" y="6689"/>
                </a:lnTo>
                <a:close/>
              </a:path>
              <a:path w="7597775" h="1628775">
                <a:moveTo>
                  <a:pt x="1641830" y="599123"/>
                </a:moveTo>
                <a:lnTo>
                  <a:pt x="1610363" y="606905"/>
                </a:lnTo>
                <a:lnTo>
                  <a:pt x="1608286" y="610348"/>
                </a:lnTo>
                <a:lnTo>
                  <a:pt x="1609969" y="617156"/>
                </a:lnTo>
                <a:lnTo>
                  <a:pt x="1613412" y="619234"/>
                </a:lnTo>
                <a:lnTo>
                  <a:pt x="1644878" y="611452"/>
                </a:lnTo>
                <a:lnTo>
                  <a:pt x="1646955" y="608009"/>
                </a:lnTo>
                <a:lnTo>
                  <a:pt x="1645271" y="601201"/>
                </a:lnTo>
                <a:lnTo>
                  <a:pt x="1641830" y="599123"/>
                </a:lnTo>
                <a:close/>
              </a:path>
              <a:path w="7597775" h="1628775">
                <a:moveTo>
                  <a:pt x="5811259" y="8514"/>
                </a:moveTo>
                <a:lnTo>
                  <a:pt x="5778870" y="9777"/>
                </a:lnTo>
                <a:lnTo>
                  <a:pt x="5776139" y="12729"/>
                </a:lnTo>
                <a:lnTo>
                  <a:pt x="5776413" y="19738"/>
                </a:lnTo>
                <a:lnTo>
                  <a:pt x="5779364" y="22467"/>
                </a:lnTo>
                <a:lnTo>
                  <a:pt x="5811754" y="21203"/>
                </a:lnTo>
                <a:lnTo>
                  <a:pt x="5814483" y="18252"/>
                </a:lnTo>
                <a:lnTo>
                  <a:pt x="5814210" y="11243"/>
                </a:lnTo>
                <a:lnTo>
                  <a:pt x="5811259" y="8514"/>
                </a:lnTo>
                <a:close/>
              </a:path>
              <a:path w="7597775" h="1628775">
                <a:moveTo>
                  <a:pt x="1691144" y="586929"/>
                </a:moveTo>
                <a:lnTo>
                  <a:pt x="1659678" y="594710"/>
                </a:lnTo>
                <a:lnTo>
                  <a:pt x="1657601" y="598152"/>
                </a:lnTo>
                <a:lnTo>
                  <a:pt x="1659285" y="604961"/>
                </a:lnTo>
                <a:lnTo>
                  <a:pt x="1662726" y="607038"/>
                </a:lnTo>
                <a:lnTo>
                  <a:pt x="1694193" y="599257"/>
                </a:lnTo>
                <a:lnTo>
                  <a:pt x="1696271" y="595815"/>
                </a:lnTo>
                <a:lnTo>
                  <a:pt x="1694587" y="589006"/>
                </a:lnTo>
                <a:lnTo>
                  <a:pt x="1691144" y="586929"/>
                </a:lnTo>
                <a:close/>
              </a:path>
              <a:path w="7597775" h="1628775">
                <a:moveTo>
                  <a:pt x="5760497" y="10495"/>
                </a:moveTo>
                <a:lnTo>
                  <a:pt x="5728108" y="11758"/>
                </a:lnTo>
                <a:lnTo>
                  <a:pt x="5725378" y="14710"/>
                </a:lnTo>
                <a:lnTo>
                  <a:pt x="5725651" y="21719"/>
                </a:lnTo>
                <a:lnTo>
                  <a:pt x="5728603" y="24448"/>
                </a:lnTo>
                <a:lnTo>
                  <a:pt x="5760992" y="23185"/>
                </a:lnTo>
                <a:lnTo>
                  <a:pt x="5763723" y="20233"/>
                </a:lnTo>
                <a:lnTo>
                  <a:pt x="5763448" y="13224"/>
                </a:lnTo>
                <a:lnTo>
                  <a:pt x="5760497" y="10495"/>
                </a:lnTo>
                <a:close/>
              </a:path>
              <a:path w="7597775" h="1628775">
                <a:moveTo>
                  <a:pt x="1740458" y="574733"/>
                </a:moveTo>
                <a:lnTo>
                  <a:pt x="1708992" y="582515"/>
                </a:lnTo>
                <a:lnTo>
                  <a:pt x="1706915" y="585957"/>
                </a:lnTo>
                <a:lnTo>
                  <a:pt x="1708599" y="592766"/>
                </a:lnTo>
                <a:lnTo>
                  <a:pt x="1712042" y="594843"/>
                </a:lnTo>
                <a:lnTo>
                  <a:pt x="1743507" y="587062"/>
                </a:lnTo>
                <a:lnTo>
                  <a:pt x="1745585" y="583620"/>
                </a:lnTo>
                <a:lnTo>
                  <a:pt x="1743901" y="576811"/>
                </a:lnTo>
                <a:lnTo>
                  <a:pt x="1740458" y="574733"/>
                </a:lnTo>
                <a:close/>
              </a:path>
              <a:path w="7597775" h="1628775">
                <a:moveTo>
                  <a:pt x="5709736" y="12475"/>
                </a:moveTo>
                <a:lnTo>
                  <a:pt x="5691448" y="13190"/>
                </a:lnTo>
                <a:lnTo>
                  <a:pt x="5677286" y="13889"/>
                </a:lnTo>
                <a:lnTo>
                  <a:pt x="5674588" y="16870"/>
                </a:lnTo>
                <a:lnTo>
                  <a:pt x="5674934" y="23876"/>
                </a:lnTo>
                <a:lnTo>
                  <a:pt x="5677914" y="26574"/>
                </a:lnTo>
                <a:lnTo>
                  <a:pt x="5692076" y="25873"/>
                </a:lnTo>
                <a:lnTo>
                  <a:pt x="5710232" y="25166"/>
                </a:lnTo>
                <a:lnTo>
                  <a:pt x="5712961" y="22214"/>
                </a:lnTo>
                <a:lnTo>
                  <a:pt x="5712688" y="15205"/>
                </a:lnTo>
                <a:lnTo>
                  <a:pt x="5709736" y="12475"/>
                </a:lnTo>
                <a:close/>
              </a:path>
              <a:path w="7597775" h="1628775">
                <a:moveTo>
                  <a:pt x="1789917" y="562853"/>
                </a:moveTo>
                <a:lnTo>
                  <a:pt x="1758371" y="570306"/>
                </a:lnTo>
                <a:lnTo>
                  <a:pt x="1756258" y="573726"/>
                </a:lnTo>
                <a:lnTo>
                  <a:pt x="1757871" y="580552"/>
                </a:lnTo>
                <a:lnTo>
                  <a:pt x="1761292" y="582665"/>
                </a:lnTo>
                <a:lnTo>
                  <a:pt x="1792838" y="575213"/>
                </a:lnTo>
                <a:lnTo>
                  <a:pt x="1794951" y="571792"/>
                </a:lnTo>
                <a:lnTo>
                  <a:pt x="1793338" y="564967"/>
                </a:lnTo>
                <a:lnTo>
                  <a:pt x="1789917" y="562853"/>
                </a:lnTo>
                <a:close/>
              </a:path>
              <a:path w="7597775" h="1628775">
                <a:moveTo>
                  <a:pt x="5658924" y="14799"/>
                </a:moveTo>
                <a:lnTo>
                  <a:pt x="5626549" y="16400"/>
                </a:lnTo>
                <a:lnTo>
                  <a:pt x="5623850" y="19380"/>
                </a:lnTo>
                <a:lnTo>
                  <a:pt x="5624197" y="26385"/>
                </a:lnTo>
                <a:lnTo>
                  <a:pt x="5627176" y="29084"/>
                </a:lnTo>
                <a:lnTo>
                  <a:pt x="5659551" y="27482"/>
                </a:lnTo>
                <a:lnTo>
                  <a:pt x="5662250" y="24503"/>
                </a:lnTo>
                <a:lnTo>
                  <a:pt x="5661903" y="17498"/>
                </a:lnTo>
                <a:lnTo>
                  <a:pt x="5658924" y="14799"/>
                </a:lnTo>
                <a:close/>
              </a:path>
              <a:path w="7597775" h="1628775">
                <a:moveTo>
                  <a:pt x="1839357" y="551173"/>
                </a:moveTo>
                <a:lnTo>
                  <a:pt x="1807811" y="558626"/>
                </a:lnTo>
                <a:lnTo>
                  <a:pt x="1805698" y="562046"/>
                </a:lnTo>
                <a:lnTo>
                  <a:pt x="1807311" y="568872"/>
                </a:lnTo>
                <a:lnTo>
                  <a:pt x="1810731" y="570985"/>
                </a:lnTo>
                <a:lnTo>
                  <a:pt x="1842276" y="563533"/>
                </a:lnTo>
                <a:lnTo>
                  <a:pt x="1844390" y="560111"/>
                </a:lnTo>
                <a:lnTo>
                  <a:pt x="1842777" y="553286"/>
                </a:lnTo>
                <a:lnTo>
                  <a:pt x="1839357" y="551173"/>
                </a:lnTo>
                <a:close/>
              </a:path>
              <a:path w="7597775" h="1628775">
                <a:moveTo>
                  <a:pt x="5608186" y="17308"/>
                </a:moveTo>
                <a:lnTo>
                  <a:pt x="5575811" y="18910"/>
                </a:lnTo>
                <a:lnTo>
                  <a:pt x="5573112" y="21889"/>
                </a:lnTo>
                <a:lnTo>
                  <a:pt x="5573459" y="28896"/>
                </a:lnTo>
                <a:lnTo>
                  <a:pt x="5576438" y="31595"/>
                </a:lnTo>
                <a:lnTo>
                  <a:pt x="5608813" y="29993"/>
                </a:lnTo>
                <a:lnTo>
                  <a:pt x="5611512" y="27012"/>
                </a:lnTo>
                <a:lnTo>
                  <a:pt x="5611165" y="20007"/>
                </a:lnTo>
                <a:lnTo>
                  <a:pt x="5608186" y="17308"/>
                </a:lnTo>
                <a:close/>
              </a:path>
              <a:path w="7597775" h="1628775">
                <a:moveTo>
                  <a:pt x="1888795" y="539493"/>
                </a:moveTo>
                <a:lnTo>
                  <a:pt x="1857250" y="546945"/>
                </a:lnTo>
                <a:lnTo>
                  <a:pt x="1855136" y="550365"/>
                </a:lnTo>
                <a:lnTo>
                  <a:pt x="1856749" y="557192"/>
                </a:lnTo>
                <a:lnTo>
                  <a:pt x="1860169" y="559305"/>
                </a:lnTo>
                <a:lnTo>
                  <a:pt x="1891715" y="551853"/>
                </a:lnTo>
                <a:lnTo>
                  <a:pt x="1893828" y="548431"/>
                </a:lnTo>
                <a:lnTo>
                  <a:pt x="1892215" y="541605"/>
                </a:lnTo>
                <a:lnTo>
                  <a:pt x="1888795" y="539493"/>
                </a:lnTo>
                <a:close/>
              </a:path>
              <a:path w="7597775" h="1628775">
                <a:moveTo>
                  <a:pt x="5557448" y="19818"/>
                </a:moveTo>
                <a:lnTo>
                  <a:pt x="5530549" y="21149"/>
                </a:lnTo>
                <a:lnTo>
                  <a:pt x="5525012" y="21479"/>
                </a:lnTo>
                <a:lnTo>
                  <a:pt x="5522344" y="24485"/>
                </a:lnTo>
                <a:lnTo>
                  <a:pt x="5522759" y="31487"/>
                </a:lnTo>
                <a:lnTo>
                  <a:pt x="5525767" y="34156"/>
                </a:lnTo>
                <a:lnTo>
                  <a:pt x="5558075" y="32503"/>
                </a:lnTo>
                <a:lnTo>
                  <a:pt x="5560774" y="29523"/>
                </a:lnTo>
                <a:lnTo>
                  <a:pt x="5560427" y="22518"/>
                </a:lnTo>
                <a:lnTo>
                  <a:pt x="5557448" y="19818"/>
                </a:lnTo>
                <a:close/>
              </a:path>
              <a:path w="7597775" h="1628775">
                <a:moveTo>
                  <a:pt x="1938349" y="528030"/>
                </a:moveTo>
                <a:lnTo>
                  <a:pt x="1914937" y="533317"/>
                </a:lnTo>
                <a:lnTo>
                  <a:pt x="1906688" y="535265"/>
                </a:lnTo>
                <a:lnTo>
                  <a:pt x="1904575" y="538685"/>
                </a:lnTo>
                <a:lnTo>
                  <a:pt x="1906188" y="545511"/>
                </a:lnTo>
                <a:lnTo>
                  <a:pt x="1909609" y="547625"/>
                </a:lnTo>
                <a:lnTo>
                  <a:pt x="1917857" y="545677"/>
                </a:lnTo>
                <a:lnTo>
                  <a:pt x="1941146" y="540418"/>
                </a:lnTo>
                <a:lnTo>
                  <a:pt x="1943293" y="537018"/>
                </a:lnTo>
                <a:lnTo>
                  <a:pt x="1941748" y="530176"/>
                </a:lnTo>
                <a:lnTo>
                  <a:pt x="1938349" y="528030"/>
                </a:lnTo>
                <a:close/>
              </a:path>
              <a:path w="7597775" h="1628775">
                <a:moveTo>
                  <a:pt x="5506659" y="22569"/>
                </a:moveTo>
                <a:lnTo>
                  <a:pt x="5474302" y="24491"/>
                </a:lnTo>
                <a:lnTo>
                  <a:pt x="5471633" y="27499"/>
                </a:lnTo>
                <a:lnTo>
                  <a:pt x="5472049" y="34500"/>
                </a:lnTo>
                <a:lnTo>
                  <a:pt x="5475055" y="37170"/>
                </a:lnTo>
                <a:lnTo>
                  <a:pt x="5507413" y="35247"/>
                </a:lnTo>
                <a:lnTo>
                  <a:pt x="5510082" y="32240"/>
                </a:lnTo>
                <a:lnTo>
                  <a:pt x="5509666" y="25238"/>
                </a:lnTo>
                <a:lnTo>
                  <a:pt x="5506659" y="22569"/>
                </a:lnTo>
                <a:close/>
              </a:path>
              <a:path w="7597775" h="1628775">
                <a:moveTo>
                  <a:pt x="1987901" y="516840"/>
                </a:moveTo>
                <a:lnTo>
                  <a:pt x="1956283" y="523980"/>
                </a:lnTo>
                <a:lnTo>
                  <a:pt x="1954137" y="527380"/>
                </a:lnTo>
                <a:lnTo>
                  <a:pt x="1955681" y="534221"/>
                </a:lnTo>
                <a:lnTo>
                  <a:pt x="1959081" y="536367"/>
                </a:lnTo>
                <a:lnTo>
                  <a:pt x="1990699" y="529229"/>
                </a:lnTo>
                <a:lnTo>
                  <a:pt x="1992846" y="525829"/>
                </a:lnTo>
                <a:lnTo>
                  <a:pt x="1991301" y="518988"/>
                </a:lnTo>
                <a:lnTo>
                  <a:pt x="1987901" y="516840"/>
                </a:lnTo>
                <a:close/>
              </a:path>
              <a:path w="7597775" h="1628775">
                <a:moveTo>
                  <a:pt x="5455948" y="25582"/>
                </a:moveTo>
                <a:lnTo>
                  <a:pt x="5423591" y="27505"/>
                </a:lnTo>
                <a:lnTo>
                  <a:pt x="5420923" y="30513"/>
                </a:lnTo>
                <a:lnTo>
                  <a:pt x="5421338" y="37514"/>
                </a:lnTo>
                <a:lnTo>
                  <a:pt x="5424346" y="40184"/>
                </a:lnTo>
                <a:lnTo>
                  <a:pt x="5456703" y="38261"/>
                </a:lnTo>
                <a:lnTo>
                  <a:pt x="5459371" y="35253"/>
                </a:lnTo>
                <a:lnTo>
                  <a:pt x="5458956" y="28252"/>
                </a:lnTo>
                <a:lnTo>
                  <a:pt x="5455948" y="25582"/>
                </a:lnTo>
                <a:close/>
              </a:path>
              <a:path w="7597775" h="1628775">
                <a:moveTo>
                  <a:pt x="2037454" y="505651"/>
                </a:moveTo>
                <a:lnTo>
                  <a:pt x="2005836" y="512791"/>
                </a:lnTo>
                <a:lnTo>
                  <a:pt x="2003688" y="516191"/>
                </a:lnTo>
                <a:lnTo>
                  <a:pt x="2005234" y="523032"/>
                </a:lnTo>
                <a:lnTo>
                  <a:pt x="2008634" y="525179"/>
                </a:lnTo>
                <a:lnTo>
                  <a:pt x="2040252" y="518040"/>
                </a:lnTo>
                <a:lnTo>
                  <a:pt x="2042398" y="514640"/>
                </a:lnTo>
                <a:lnTo>
                  <a:pt x="2040854" y="507799"/>
                </a:lnTo>
                <a:lnTo>
                  <a:pt x="2037454" y="505651"/>
                </a:lnTo>
                <a:close/>
              </a:path>
              <a:path w="7597775" h="1628775">
                <a:moveTo>
                  <a:pt x="5405238" y="28596"/>
                </a:moveTo>
                <a:lnTo>
                  <a:pt x="5372881" y="30519"/>
                </a:lnTo>
                <a:lnTo>
                  <a:pt x="5370212" y="33526"/>
                </a:lnTo>
                <a:lnTo>
                  <a:pt x="5370628" y="40528"/>
                </a:lnTo>
                <a:lnTo>
                  <a:pt x="5373635" y="43197"/>
                </a:lnTo>
                <a:lnTo>
                  <a:pt x="5405992" y="41273"/>
                </a:lnTo>
                <a:lnTo>
                  <a:pt x="5408661" y="38267"/>
                </a:lnTo>
                <a:lnTo>
                  <a:pt x="5408245" y="31266"/>
                </a:lnTo>
                <a:lnTo>
                  <a:pt x="5405238" y="28596"/>
                </a:lnTo>
                <a:close/>
              </a:path>
              <a:path w="7597775" h="1628775">
                <a:moveTo>
                  <a:pt x="2087088" y="494549"/>
                </a:moveTo>
                <a:lnTo>
                  <a:pt x="2055389" y="501603"/>
                </a:lnTo>
                <a:lnTo>
                  <a:pt x="2053241" y="505001"/>
                </a:lnTo>
                <a:lnTo>
                  <a:pt x="2054787" y="511844"/>
                </a:lnTo>
                <a:lnTo>
                  <a:pt x="2058185" y="513990"/>
                </a:lnTo>
                <a:lnTo>
                  <a:pt x="2079389" y="509202"/>
                </a:lnTo>
                <a:lnTo>
                  <a:pt x="2089766" y="506963"/>
                </a:lnTo>
                <a:lnTo>
                  <a:pt x="2091946" y="503584"/>
                </a:lnTo>
                <a:lnTo>
                  <a:pt x="2090466" y="496728"/>
                </a:lnTo>
                <a:lnTo>
                  <a:pt x="2087088" y="494549"/>
                </a:lnTo>
                <a:close/>
              </a:path>
              <a:path w="7597775" h="1628775">
                <a:moveTo>
                  <a:pt x="5354474" y="31715"/>
                </a:moveTo>
                <a:lnTo>
                  <a:pt x="5322137" y="33945"/>
                </a:lnTo>
                <a:lnTo>
                  <a:pt x="5319496" y="36977"/>
                </a:lnTo>
                <a:lnTo>
                  <a:pt x="5319978" y="43975"/>
                </a:lnTo>
                <a:lnTo>
                  <a:pt x="5323011" y="46615"/>
                </a:lnTo>
                <a:lnTo>
                  <a:pt x="5355348" y="44385"/>
                </a:lnTo>
                <a:lnTo>
                  <a:pt x="5357989" y="41353"/>
                </a:lnTo>
                <a:lnTo>
                  <a:pt x="5357506" y="34356"/>
                </a:lnTo>
                <a:lnTo>
                  <a:pt x="5354474" y="31715"/>
                </a:lnTo>
                <a:close/>
              </a:path>
              <a:path w="7597775" h="1628775">
                <a:moveTo>
                  <a:pt x="2136744" y="483831"/>
                </a:moveTo>
                <a:lnTo>
                  <a:pt x="2105060" y="490670"/>
                </a:lnTo>
                <a:lnTo>
                  <a:pt x="2102880" y="494049"/>
                </a:lnTo>
                <a:lnTo>
                  <a:pt x="2104360" y="500905"/>
                </a:lnTo>
                <a:lnTo>
                  <a:pt x="2107739" y="503085"/>
                </a:lnTo>
                <a:lnTo>
                  <a:pt x="2139423" y="496246"/>
                </a:lnTo>
                <a:lnTo>
                  <a:pt x="2141603" y="492867"/>
                </a:lnTo>
                <a:lnTo>
                  <a:pt x="2140123" y="486011"/>
                </a:lnTo>
                <a:lnTo>
                  <a:pt x="2136744" y="483831"/>
                </a:lnTo>
                <a:close/>
              </a:path>
              <a:path w="7597775" h="1628775">
                <a:moveTo>
                  <a:pt x="5303795" y="35210"/>
                </a:moveTo>
                <a:lnTo>
                  <a:pt x="5271458" y="37442"/>
                </a:lnTo>
                <a:lnTo>
                  <a:pt x="5268816" y="40473"/>
                </a:lnTo>
                <a:lnTo>
                  <a:pt x="5269299" y="47471"/>
                </a:lnTo>
                <a:lnTo>
                  <a:pt x="5272330" y="50111"/>
                </a:lnTo>
                <a:lnTo>
                  <a:pt x="5304668" y="47881"/>
                </a:lnTo>
                <a:lnTo>
                  <a:pt x="5307309" y="44848"/>
                </a:lnTo>
                <a:lnTo>
                  <a:pt x="5306826" y="37851"/>
                </a:lnTo>
                <a:lnTo>
                  <a:pt x="5303795" y="35210"/>
                </a:lnTo>
                <a:close/>
              </a:path>
              <a:path w="7597775" h="1628775">
                <a:moveTo>
                  <a:pt x="2186401" y="473114"/>
                </a:moveTo>
                <a:lnTo>
                  <a:pt x="2154717" y="479953"/>
                </a:lnTo>
                <a:lnTo>
                  <a:pt x="2152537" y="483331"/>
                </a:lnTo>
                <a:lnTo>
                  <a:pt x="2154017" y="490188"/>
                </a:lnTo>
                <a:lnTo>
                  <a:pt x="2157395" y="492367"/>
                </a:lnTo>
                <a:lnTo>
                  <a:pt x="2189080" y="485528"/>
                </a:lnTo>
                <a:lnTo>
                  <a:pt x="2191260" y="482150"/>
                </a:lnTo>
                <a:lnTo>
                  <a:pt x="2189780" y="475293"/>
                </a:lnTo>
                <a:lnTo>
                  <a:pt x="2186401" y="473114"/>
                </a:lnTo>
                <a:close/>
              </a:path>
              <a:path w="7597775" h="1628775">
                <a:moveTo>
                  <a:pt x="5253115" y="38707"/>
                </a:moveTo>
                <a:lnTo>
                  <a:pt x="5220777" y="40937"/>
                </a:lnTo>
                <a:lnTo>
                  <a:pt x="5218137" y="43968"/>
                </a:lnTo>
                <a:lnTo>
                  <a:pt x="5218620" y="50966"/>
                </a:lnTo>
                <a:lnTo>
                  <a:pt x="5221651" y="53606"/>
                </a:lnTo>
                <a:lnTo>
                  <a:pt x="5253989" y="51376"/>
                </a:lnTo>
                <a:lnTo>
                  <a:pt x="5256629" y="48345"/>
                </a:lnTo>
                <a:lnTo>
                  <a:pt x="5256147" y="41347"/>
                </a:lnTo>
                <a:lnTo>
                  <a:pt x="5253115" y="38707"/>
                </a:lnTo>
                <a:close/>
              </a:path>
              <a:path w="7597775" h="1628775">
                <a:moveTo>
                  <a:pt x="2236056" y="462398"/>
                </a:moveTo>
                <a:lnTo>
                  <a:pt x="2204372" y="469235"/>
                </a:lnTo>
                <a:lnTo>
                  <a:pt x="2202193" y="472615"/>
                </a:lnTo>
                <a:lnTo>
                  <a:pt x="2203674" y="479470"/>
                </a:lnTo>
                <a:lnTo>
                  <a:pt x="2207052" y="481650"/>
                </a:lnTo>
                <a:lnTo>
                  <a:pt x="2238736" y="474811"/>
                </a:lnTo>
                <a:lnTo>
                  <a:pt x="2240915" y="471432"/>
                </a:lnTo>
                <a:lnTo>
                  <a:pt x="2239436" y="464576"/>
                </a:lnTo>
                <a:lnTo>
                  <a:pt x="2236056" y="462398"/>
                </a:lnTo>
                <a:close/>
              </a:path>
              <a:path w="7597775" h="1628775">
                <a:moveTo>
                  <a:pt x="5202436" y="42202"/>
                </a:moveTo>
                <a:lnTo>
                  <a:pt x="5170057" y="44669"/>
                </a:lnTo>
                <a:lnTo>
                  <a:pt x="5167444" y="47725"/>
                </a:lnTo>
                <a:lnTo>
                  <a:pt x="5167991" y="54717"/>
                </a:lnTo>
                <a:lnTo>
                  <a:pt x="5171047" y="57330"/>
                </a:lnTo>
                <a:lnTo>
                  <a:pt x="5203308" y="54872"/>
                </a:lnTo>
                <a:lnTo>
                  <a:pt x="5205950" y="51840"/>
                </a:lnTo>
                <a:lnTo>
                  <a:pt x="5205467" y="44842"/>
                </a:lnTo>
                <a:lnTo>
                  <a:pt x="5202436" y="42202"/>
                </a:lnTo>
                <a:close/>
              </a:path>
              <a:path w="7597775" h="1628775">
                <a:moveTo>
                  <a:pt x="2285853" y="452061"/>
                </a:moveTo>
                <a:lnTo>
                  <a:pt x="2254108" y="458608"/>
                </a:lnTo>
                <a:lnTo>
                  <a:pt x="2251897" y="461967"/>
                </a:lnTo>
                <a:lnTo>
                  <a:pt x="2253314" y="468837"/>
                </a:lnTo>
                <a:lnTo>
                  <a:pt x="2256674" y="471046"/>
                </a:lnTo>
                <a:lnTo>
                  <a:pt x="2288418" y="464498"/>
                </a:lnTo>
                <a:lnTo>
                  <a:pt x="2290630" y="461140"/>
                </a:lnTo>
                <a:lnTo>
                  <a:pt x="2289212" y="454271"/>
                </a:lnTo>
                <a:lnTo>
                  <a:pt x="2285853" y="452061"/>
                </a:lnTo>
                <a:close/>
              </a:path>
              <a:path w="7597775" h="1628775">
                <a:moveTo>
                  <a:pt x="5151727" y="46102"/>
                </a:moveTo>
                <a:lnTo>
                  <a:pt x="5119411" y="48629"/>
                </a:lnTo>
                <a:lnTo>
                  <a:pt x="5116799" y="51685"/>
                </a:lnTo>
                <a:lnTo>
                  <a:pt x="5117346" y="58677"/>
                </a:lnTo>
                <a:lnTo>
                  <a:pt x="5120402" y="61290"/>
                </a:lnTo>
                <a:lnTo>
                  <a:pt x="5152717" y="58764"/>
                </a:lnTo>
                <a:lnTo>
                  <a:pt x="5155330" y="55707"/>
                </a:lnTo>
                <a:lnTo>
                  <a:pt x="5154783" y="48714"/>
                </a:lnTo>
                <a:lnTo>
                  <a:pt x="5151727" y="46102"/>
                </a:lnTo>
                <a:close/>
              </a:path>
              <a:path w="7597775" h="1628775">
                <a:moveTo>
                  <a:pt x="2335607" y="441798"/>
                </a:moveTo>
                <a:lnTo>
                  <a:pt x="2303860" y="448346"/>
                </a:lnTo>
                <a:lnTo>
                  <a:pt x="2301651" y="451705"/>
                </a:lnTo>
                <a:lnTo>
                  <a:pt x="2303067" y="458575"/>
                </a:lnTo>
                <a:lnTo>
                  <a:pt x="2306426" y="460785"/>
                </a:lnTo>
                <a:lnTo>
                  <a:pt x="2338172" y="454237"/>
                </a:lnTo>
                <a:lnTo>
                  <a:pt x="2340382" y="450877"/>
                </a:lnTo>
                <a:lnTo>
                  <a:pt x="2338964" y="444008"/>
                </a:lnTo>
                <a:lnTo>
                  <a:pt x="2335607" y="441798"/>
                </a:lnTo>
                <a:close/>
              </a:path>
              <a:path w="7597775" h="1628775">
                <a:moveTo>
                  <a:pt x="5101081" y="50062"/>
                </a:moveTo>
                <a:lnTo>
                  <a:pt x="5068766" y="52589"/>
                </a:lnTo>
                <a:lnTo>
                  <a:pt x="5066154" y="55645"/>
                </a:lnTo>
                <a:lnTo>
                  <a:pt x="5066701" y="62637"/>
                </a:lnTo>
                <a:lnTo>
                  <a:pt x="5069757" y="65250"/>
                </a:lnTo>
                <a:lnTo>
                  <a:pt x="5102072" y="62724"/>
                </a:lnTo>
                <a:lnTo>
                  <a:pt x="5104684" y="59667"/>
                </a:lnTo>
                <a:lnTo>
                  <a:pt x="5104137" y="52674"/>
                </a:lnTo>
                <a:lnTo>
                  <a:pt x="5101081" y="50062"/>
                </a:lnTo>
                <a:close/>
              </a:path>
              <a:path w="7597775" h="1628775">
                <a:moveTo>
                  <a:pt x="2385359" y="431537"/>
                </a:moveTo>
                <a:lnTo>
                  <a:pt x="2353613" y="438085"/>
                </a:lnTo>
                <a:lnTo>
                  <a:pt x="2351403" y="441443"/>
                </a:lnTo>
                <a:lnTo>
                  <a:pt x="2352820" y="448312"/>
                </a:lnTo>
                <a:lnTo>
                  <a:pt x="2356178" y="450523"/>
                </a:lnTo>
                <a:lnTo>
                  <a:pt x="2387924" y="443975"/>
                </a:lnTo>
                <a:lnTo>
                  <a:pt x="2390134" y="440616"/>
                </a:lnTo>
                <a:lnTo>
                  <a:pt x="2388718" y="433746"/>
                </a:lnTo>
                <a:lnTo>
                  <a:pt x="2385359" y="431537"/>
                </a:lnTo>
                <a:close/>
              </a:path>
              <a:path w="7597775" h="1628775">
                <a:moveTo>
                  <a:pt x="5050436" y="54021"/>
                </a:moveTo>
                <a:lnTo>
                  <a:pt x="5018068" y="56584"/>
                </a:lnTo>
                <a:lnTo>
                  <a:pt x="5015482" y="59664"/>
                </a:lnTo>
                <a:lnTo>
                  <a:pt x="5016090" y="66652"/>
                </a:lnTo>
                <a:lnTo>
                  <a:pt x="5019170" y="69236"/>
                </a:lnTo>
                <a:lnTo>
                  <a:pt x="5051427" y="66683"/>
                </a:lnTo>
                <a:lnTo>
                  <a:pt x="5054039" y="63627"/>
                </a:lnTo>
                <a:lnTo>
                  <a:pt x="5053492" y="56634"/>
                </a:lnTo>
                <a:lnTo>
                  <a:pt x="5050436" y="54021"/>
                </a:lnTo>
                <a:close/>
              </a:path>
              <a:path w="7597775" h="1628775">
                <a:moveTo>
                  <a:pt x="2435205" y="421454"/>
                </a:moveTo>
                <a:lnTo>
                  <a:pt x="2403366" y="427822"/>
                </a:lnTo>
                <a:lnTo>
                  <a:pt x="2401156" y="431181"/>
                </a:lnTo>
                <a:lnTo>
                  <a:pt x="2402572" y="438050"/>
                </a:lnTo>
                <a:lnTo>
                  <a:pt x="2405932" y="440260"/>
                </a:lnTo>
                <a:lnTo>
                  <a:pt x="2437660" y="433915"/>
                </a:lnTo>
                <a:lnTo>
                  <a:pt x="2439900" y="430576"/>
                </a:lnTo>
                <a:lnTo>
                  <a:pt x="2438544" y="423694"/>
                </a:lnTo>
                <a:lnTo>
                  <a:pt x="2435205" y="421454"/>
                </a:lnTo>
                <a:close/>
              </a:path>
              <a:path w="7597775" h="1628775">
                <a:moveTo>
                  <a:pt x="4999750" y="58179"/>
                </a:moveTo>
                <a:lnTo>
                  <a:pt x="4967459" y="60994"/>
                </a:lnTo>
                <a:lnTo>
                  <a:pt x="4964874" y="64072"/>
                </a:lnTo>
                <a:lnTo>
                  <a:pt x="4965482" y="71060"/>
                </a:lnTo>
                <a:lnTo>
                  <a:pt x="4968562" y="73646"/>
                </a:lnTo>
                <a:lnTo>
                  <a:pt x="5000854" y="70832"/>
                </a:lnTo>
                <a:lnTo>
                  <a:pt x="5003438" y="67753"/>
                </a:lnTo>
                <a:lnTo>
                  <a:pt x="5002850" y="60994"/>
                </a:lnTo>
                <a:lnTo>
                  <a:pt x="5002739" y="60689"/>
                </a:lnTo>
                <a:lnTo>
                  <a:pt x="4999750" y="58179"/>
                </a:lnTo>
                <a:close/>
              </a:path>
              <a:path w="7597775" h="1628775">
                <a:moveTo>
                  <a:pt x="2485047" y="411634"/>
                </a:moveTo>
                <a:lnTo>
                  <a:pt x="2453244" y="417901"/>
                </a:lnTo>
                <a:lnTo>
                  <a:pt x="2451005" y="421239"/>
                </a:lnTo>
                <a:lnTo>
                  <a:pt x="2452360" y="428122"/>
                </a:lnTo>
                <a:lnTo>
                  <a:pt x="2455700" y="430361"/>
                </a:lnTo>
                <a:lnTo>
                  <a:pt x="2487502" y="424094"/>
                </a:lnTo>
                <a:lnTo>
                  <a:pt x="2489743" y="420756"/>
                </a:lnTo>
                <a:lnTo>
                  <a:pt x="2488386" y="413875"/>
                </a:lnTo>
                <a:lnTo>
                  <a:pt x="2485047" y="411634"/>
                </a:lnTo>
                <a:close/>
              </a:path>
              <a:path w="7597775" h="1628775">
                <a:moveTo>
                  <a:pt x="4949142" y="62589"/>
                </a:moveTo>
                <a:lnTo>
                  <a:pt x="4916851" y="65402"/>
                </a:lnTo>
                <a:lnTo>
                  <a:pt x="4914265" y="68482"/>
                </a:lnTo>
                <a:lnTo>
                  <a:pt x="4914874" y="75469"/>
                </a:lnTo>
                <a:lnTo>
                  <a:pt x="4917953" y="78055"/>
                </a:lnTo>
                <a:lnTo>
                  <a:pt x="4950244" y="75241"/>
                </a:lnTo>
                <a:lnTo>
                  <a:pt x="4952830" y="72162"/>
                </a:lnTo>
                <a:lnTo>
                  <a:pt x="4952242" y="65402"/>
                </a:lnTo>
                <a:lnTo>
                  <a:pt x="4952131" y="65098"/>
                </a:lnTo>
                <a:lnTo>
                  <a:pt x="4949142" y="62589"/>
                </a:lnTo>
                <a:close/>
              </a:path>
              <a:path w="7597775" h="1628775">
                <a:moveTo>
                  <a:pt x="2534889" y="401815"/>
                </a:moveTo>
                <a:lnTo>
                  <a:pt x="2503087" y="408081"/>
                </a:lnTo>
                <a:lnTo>
                  <a:pt x="2500846" y="411420"/>
                </a:lnTo>
                <a:lnTo>
                  <a:pt x="2502203" y="418301"/>
                </a:lnTo>
                <a:lnTo>
                  <a:pt x="2505541" y="420541"/>
                </a:lnTo>
                <a:lnTo>
                  <a:pt x="2537345" y="414275"/>
                </a:lnTo>
                <a:lnTo>
                  <a:pt x="2539584" y="410936"/>
                </a:lnTo>
                <a:lnTo>
                  <a:pt x="2538229" y="404054"/>
                </a:lnTo>
                <a:lnTo>
                  <a:pt x="2534889" y="401815"/>
                </a:lnTo>
                <a:close/>
              </a:path>
              <a:path w="7597775" h="1628775">
                <a:moveTo>
                  <a:pt x="4898534" y="66998"/>
                </a:moveTo>
                <a:lnTo>
                  <a:pt x="4866242" y="69811"/>
                </a:lnTo>
                <a:lnTo>
                  <a:pt x="4863657" y="72890"/>
                </a:lnTo>
                <a:lnTo>
                  <a:pt x="4864265" y="79877"/>
                </a:lnTo>
                <a:lnTo>
                  <a:pt x="4867344" y="82463"/>
                </a:lnTo>
                <a:lnTo>
                  <a:pt x="4899636" y="79650"/>
                </a:lnTo>
                <a:lnTo>
                  <a:pt x="4902222" y="76572"/>
                </a:lnTo>
                <a:lnTo>
                  <a:pt x="4901633" y="69811"/>
                </a:lnTo>
                <a:lnTo>
                  <a:pt x="4901521" y="69507"/>
                </a:lnTo>
                <a:lnTo>
                  <a:pt x="4898534" y="66998"/>
                </a:lnTo>
                <a:close/>
              </a:path>
              <a:path w="7597775" h="1628775">
                <a:moveTo>
                  <a:pt x="2584731" y="391994"/>
                </a:moveTo>
                <a:lnTo>
                  <a:pt x="2552928" y="398260"/>
                </a:lnTo>
                <a:lnTo>
                  <a:pt x="2550689" y="401599"/>
                </a:lnTo>
                <a:lnTo>
                  <a:pt x="2552045" y="408481"/>
                </a:lnTo>
                <a:lnTo>
                  <a:pt x="2555384" y="410721"/>
                </a:lnTo>
                <a:lnTo>
                  <a:pt x="2587186" y="404455"/>
                </a:lnTo>
                <a:lnTo>
                  <a:pt x="2589426" y="401116"/>
                </a:lnTo>
                <a:lnTo>
                  <a:pt x="2588070" y="394234"/>
                </a:lnTo>
                <a:lnTo>
                  <a:pt x="2584731" y="391994"/>
                </a:lnTo>
                <a:close/>
              </a:path>
              <a:path w="7597775" h="1628775">
                <a:moveTo>
                  <a:pt x="4847926" y="71407"/>
                </a:moveTo>
                <a:lnTo>
                  <a:pt x="4815602" y="74471"/>
                </a:lnTo>
                <a:lnTo>
                  <a:pt x="4813044" y="77572"/>
                </a:lnTo>
                <a:lnTo>
                  <a:pt x="4813712" y="84555"/>
                </a:lnTo>
                <a:lnTo>
                  <a:pt x="4816813" y="87113"/>
                </a:lnTo>
                <a:lnTo>
                  <a:pt x="4849028" y="84060"/>
                </a:lnTo>
                <a:lnTo>
                  <a:pt x="4851614" y="80980"/>
                </a:lnTo>
                <a:lnTo>
                  <a:pt x="4851005" y="73992"/>
                </a:lnTo>
                <a:lnTo>
                  <a:pt x="4847926" y="71407"/>
                </a:lnTo>
                <a:close/>
              </a:path>
              <a:path w="7597775" h="1628775">
                <a:moveTo>
                  <a:pt x="2634703" y="382563"/>
                </a:moveTo>
                <a:lnTo>
                  <a:pt x="2602848" y="388553"/>
                </a:lnTo>
                <a:lnTo>
                  <a:pt x="2600579" y="391873"/>
                </a:lnTo>
                <a:lnTo>
                  <a:pt x="2601875" y="398766"/>
                </a:lnTo>
                <a:lnTo>
                  <a:pt x="2605195" y="401035"/>
                </a:lnTo>
                <a:lnTo>
                  <a:pt x="2637050" y="395043"/>
                </a:lnTo>
                <a:lnTo>
                  <a:pt x="2639319" y="391725"/>
                </a:lnTo>
                <a:lnTo>
                  <a:pt x="2638023" y="384831"/>
                </a:lnTo>
                <a:lnTo>
                  <a:pt x="2634703" y="382563"/>
                </a:lnTo>
                <a:close/>
              </a:path>
              <a:path w="7597775" h="1628775">
                <a:moveTo>
                  <a:pt x="4797300" y="76225"/>
                </a:moveTo>
                <a:lnTo>
                  <a:pt x="4765034" y="79317"/>
                </a:lnTo>
                <a:lnTo>
                  <a:pt x="4762475" y="82419"/>
                </a:lnTo>
                <a:lnTo>
                  <a:pt x="4763143" y="89400"/>
                </a:lnTo>
                <a:lnTo>
                  <a:pt x="4766246" y="91959"/>
                </a:lnTo>
                <a:lnTo>
                  <a:pt x="4798511" y="88868"/>
                </a:lnTo>
                <a:lnTo>
                  <a:pt x="4801070" y="85766"/>
                </a:lnTo>
                <a:lnTo>
                  <a:pt x="4800401" y="78784"/>
                </a:lnTo>
                <a:lnTo>
                  <a:pt x="4797300" y="76225"/>
                </a:lnTo>
                <a:close/>
              </a:path>
              <a:path w="7597775" h="1628775">
                <a:moveTo>
                  <a:pt x="2684628" y="373174"/>
                </a:moveTo>
                <a:lnTo>
                  <a:pt x="2652773" y="379164"/>
                </a:lnTo>
                <a:lnTo>
                  <a:pt x="2650503" y="382484"/>
                </a:lnTo>
                <a:lnTo>
                  <a:pt x="2651800" y="389376"/>
                </a:lnTo>
                <a:lnTo>
                  <a:pt x="2655120" y="391646"/>
                </a:lnTo>
                <a:lnTo>
                  <a:pt x="2686975" y="385654"/>
                </a:lnTo>
                <a:lnTo>
                  <a:pt x="2689244" y="382336"/>
                </a:lnTo>
                <a:lnTo>
                  <a:pt x="2687948" y="375442"/>
                </a:lnTo>
                <a:lnTo>
                  <a:pt x="2684628" y="373174"/>
                </a:lnTo>
                <a:close/>
              </a:path>
              <a:path w="7597775" h="1628775">
                <a:moveTo>
                  <a:pt x="4746731" y="81071"/>
                </a:moveTo>
                <a:lnTo>
                  <a:pt x="4714465" y="84164"/>
                </a:lnTo>
                <a:lnTo>
                  <a:pt x="4711906" y="87264"/>
                </a:lnTo>
                <a:lnTo>
                  <a:pt x="4712575" y="94246"/>
                </a:lnTo>
                <a:lnTo>
                  <a:pt x="4715677" y="96805"/>
                </a:lnTo>
                <a:lnTo>
                  <a:pt x="4747942" y="93713"/>
                </a:lnTo>
                <a:lnTo>
                  <a:pt x="4750501" y="90611"/>
                </a:lnTo>
                <a:lnTo>
                  <a:pt x="4749832" y="83630"/>
                </a:lnTo>
                <a:lnTo>
                  <a:pt x="4746731" y="81071"/>
                </a:lnTo>
                <a:close/>
              </a:path>
              <a:path w="7597775" h="1628775">
                <a:moveTo>
                  <a:pt x="2734553" y="363785"/>
                </a:moveTo>
                <a:lnTo>
                  <a:pt x="2702698" y="369775"/>
                </a:lnTo>
                <a:lnTo>
                  <a:pt x="2700429" y="373095"/>
                </a:lnTo>
                <a:lnTo>
                  <a:pt x="2701725" y="379987"/>
                </a:lnTo>
                <a:lnTo>
                  <a:pt x="2705045" y="382257"/>
                </a:lnTo>
                <a:lnTo>
                  <a:pt x="2736900" y="376265"/>
                </a:lnTo>
                <a:lnTo>
                  <a:pt x="2739169" y="372946"/>
                </a:lnTo>
                <a:lnTo>
                  <a:pt x="2737873" y="366053"/>
                </a:lnTo>
                <a:lnTo>
                  <a:pt x="2734553" y="363785"/>
                </a:lnTo>
                <a:close/>
              </a:path>
              <a:path w="7597775" h="1628775">
                <a:moveTo>
                  <a:pt x="4696163" y="85918"/>
                </a:moveTo>
                <a:lnTo>
                  <a:pt x="4663898" y="89009"/>
                </a:lnTo>
                <a:lnTo>
                  <a:pt x="4661339" y="92110"/>
                </a:lnTo>
                <a:lnTo>
                  <a:pt x="4662008" y="99093"/>
                </a:lnTo>
                <a:lnTo>
                  <a:pt x="4665109" y="101652"/>
                </a:lnTo>
                <a:lnTo>
                  <a:pt x="4697375" y="98559"/>
                </a:lnTo>
                <a:lnTo>
                  <a:pt x="4699934" y="95458"/>
                </a:lnTo>
                <a:lnTo>
                  <a:pt x="4699265" y="88475"/>
                </a:lnTo>
                <a:lnTo>
                  <a:pt x="4696163" y="85918"/>
                </a:lnTo>
                <a:close/>
              </a:path>
              <a:path w="7597775" h="1628775">
                <a:moveTo>
                  <a:pt x="2784557" y="354530"/>
                </a:moveTo>
                <a:lnTo>
                  <a:pt x="2752623" y="360386"/>
                </a:lnTo>
                <a:lnTo>
                  <a:pt x="2750353" y="363706"/>
                </a:lnTo>
                <a:lnTo>
                  <a:pt x="2751650" y="370598"/>
                </a:lnTo>
                <a:lnTo>
                  <a:pt x="2754969" y="372868"/>
                </a:lnTo>
                <a:lnTo>
                  <a:pt x="2786799" y="367031"/>
                </a:lnTo>
                <a:lnTo>
                  <a:pt x="2789096" y="363731"/>
                </a:lnTo>
                <a:lnTo>
                  <a:pt x="2787857" y="356828"/>
                </a:lnTo>
                <a:lnTo>
                  <a:pt x="2784557" y="354530"/>
                </a:lnTo>
                <a:close/>
              </a:path>
              <a:path w="7597775" h="1628775">
                <a:moveTo>
                  <a:pt x="4645556" y="90915"/>
                </a:moveTo>
                <a:lnTo>
                  <a:pt x="4613317" y="94279"/>
                </a:lnTo>
                <a:lnTo>
                  <a:pt x="4610785" y="97402"/>
                </a:lnTo>
                <a:lnTo>
                  <a:pt x="4611513" y="104378"/>
                </a:lnTo>
                <a:lnTo>
                  <a:pt x="4614636" y="106911"/>
                </a:lnTo>
                <a:lnTo>
                  <a:pt x="4646875" y="103546"/>
                </a:lnTo>
                <a:lnTo>
                  <a:pt x="4649407" y="100423"/>
                </a:lnTo>
                <a:lnTo>
                  <a:pt x="4648679" y="93447"/>
                </a:lnTo>
                <a:lnTo>
                  <a:pt x="4645556" y="90915"/>
                </a:lnTo>
                <a:close/>
              </a:path>
              <a:path w="7597775" h="1628775">
                <a:moveTo>
                  <a:pt x="2834559" y="345564"/>
                </a:moveTo>
                <a:lnTo>
                  <a:pt x="2802654" y="351285"/>
                </a:lnTo>
                <a:lnTo>
                  <a:pt x="2800358" y="354586"/>
                </a:lnTo>
                <a:lnTo>
                  <a:pt x="2801596" y="361490"/>
                </a:lnTo>
                <a:lnTo>
                  <a:pt x="2804896" y="363786"/>
                </a:lnTo>
                <a:lnTo>
                  <a:pt x="2836801" y="358065"/>
                </a:lnTo>
                <a:lnTo>
                  <a:pt x="2839098" y="354764"/>
                </a:lnTo>
                <a:lnTo>
                  <a:pt x="2837860" y="347860"/>
                </a:lnTo>
                <a:lnTo>
                  <a:pt x="2834559" y="345564"/>
                </a:lnTo>
                <a:close/>
              </a:path>
              <a:path w="7597775" h="1628775">
                <a:moveTo>
                  <a:pt x="4595032" y="96188"/>
                </a:moveTo>
                <a:lnTo>
                  <a:pt x="4562792" y="99554"/>
                </a:lnTo>
                <a:lnTo>
                  <a:pt x="4560259" y="102675"/>
                </a:lnTo>
                <a:lnTo>
                  <a:pt x="4560988" y="109651"/>
                </a:lnTo>
                <a:lnTo>
                  <a:pt x="4564110" y="112185"/>
                </a:lnTo>
                <a:lnTo>
                  <a:pt x="4596350" y="108819"/>
                </a:lnTo>
                <a:lnTo>
                  <a:pt x="4598882" y="105697"/>
                </a:lnTo>
                <a:lnTo>
                  <a:pt x="4598153" y="98720"/>
                </a:lnTo>
                <a:lnTo>
                  <a:pt x="4595032" y="96188"/>
                </a:lnTo>
                <a:close/>
              </a:path>
              <a:path w="7597775" h="1628775">
                <a:moveTo>
                  <a:pt x="2884562" y="336596"/>
                </a:moveTo>
                <a:lnTo>
                  <a:pt x="2852657" y="342318"/>
                </a:lnTo>
                <a:lnTo>
                  <a:pt x="2850360" y="345619"/>
                </a:lnTo>
                <a:lnTo>
                  <a:pt x="2851599" y="352522"/>
                </a:lnTo>
                <a:lnTo>
                  <a:pt x="2854898" y="354818"/>
                </a:lnTo>
                <a:lnTo>
                  <a:pt x="2886803" y="349097"/>
                </a:lnTo>
                <a:lnTo>
                  <a:pt x="2889101" y="345798"/>
                </a:lnTo>
                <a:lnTo>
                  <a:pt x="2887862" y="338894"/>
                </a:lnTo>
                <a:lnTo>
                  <a:pt x="2884562" y="336596"/>
                </a:lnTo>
                <a:close/>
              </a:path>
              <a:path w="7597775" h="1628775">
                <a:moveTo>
                  <a:pt x="4544506" y="101461"/>
                </a:moveTo>
                <a:lnTo>
                  <a:pt x="4512266" y="104827"/>
                </a:lnTo>
                <a:lnTo>
                  <a:pt x="4509734" y="107950"/>
                </a:lnTo>
                <a:lnTo>
                  <a:pt x="4510461" y="114926"/>
                </a:lnTo>
                <a:lnTo>
                  <a:pt x="4513584" y="117458"/>
                </a:lnTo>
                <a:lnTo>
                  <a:pt x="4545823" y="114092"/>
                </a:lnTo>
                <a:lnTo>
                  <a:pt x="4548357" y="110970"/>
                </a:lnTo>
                <a:lnTo>
                  <a:pt x="4547628" y="103993"/>
                </a:lnTo>
                <a:lnTo>
                  <a:pt x="4544506" y="101461"/>
                </a:lnTo>
                <a:close/>
              </a:path>
              <a:path w="7597775" h="1628775">
                <a:moveTo>
                  <a:pt x="2934564" y="327630"/>
                </a:moveTo>
                <a:lnTo>
                  <a:pt x="2902659" y="333352"/>
                </a:lnTo>
                <a:lnTo>
                  <a:pt x="2900363" y="336651"/>
                </a:lnTo>
                <a:lnTo>
                  <a:pt x="2901600" y="343556"/>
                </a:lnTo>
                <a:lnTo>
                  <a:pt x="2904901" y="345852"/>
                </a:lnTo>
                <a:lnTo>
                  <a:pt x="2936806" y="340131"/>
                </a:lnTo>
                <a:lnTo>
                  <a:pt x="2939103" y="336830"/>
                </a:lnTo>
                <a:lnTo>
                  <a:pt x="2937865" y="329926"/>
                </a:lnTo>
                <a:lnTo>
                  <a:pt x="2934564" y="327630"/>
                </a:lnTo>
                <a:close/>
              </a:path>
              <a:path w="7597775" h="1628775">
                <a:moveTo>
                  <a:pt x="4493979" y="106734"/>
                </a:moveTo>
                <a:lnTo>
                  <a:pt x="4461703" y="110244"/>
                </a:lnTo>
                <a:lnTo>
                  <a:pt x="4459196" y="113388"/>
                </a:lnTo>
                <a:lnTo>
                  <a:pt x="4459983" y="120357"/>
                </a:lnTo>
                <a:lnTo>
                  <a:pt x="4463127" y="122864"/>
                </a:lnTo>
                <a:lnTo>
                  <a:pt x="4495297" y="119366"/>
                </a:lnTo>
                <a:lnTo>
                  <a:pt x="4497830" y="116244"/>
                </a:lnTo>
                <a:lnTo>
                  <a:pt x="4497102" y="109268"/>
                </a:lnTo>
                <a:lnTo>
                  <a:pt x="4493979" y="106734"/>
                </a:lnTo>
                <a:close/>
              </a:path>
              <a:path w="7597775" h="1628775">
                <a:moveTo>
                  <a:pt x="2984669" y="318942"/>
                </a:moveTo>
                <a:lnTo>
                  <a:pt x="2952717" y="324399"/>
                </a:lnTo>
                <a:lnTo>
                  <a:pt x="2950393" y="327680"/>
                </a:lnTo>
                <a:lnTo>
                  <a:pt x="2951574" y="334594"/>
                </a:lnTo>
                <a:lnTo>
                  <a:pt x="2954855" y="336918"/>
                </a:lnTo>
                <a:lnTo>
                  <a:pt x="2986807" y="331462"/>
                </a:lnTo>
                <a:lnTo>
                  <a:pt x="2989131" y="328180"/>
                </a:lnTo>
                <a:lnTo>
                  <a:pt x="2987950" y="321266"/>
                </a:lnTo>
                <a:lnTo>
                  <a:pt x="2984669" y="318942"/>
                </a:lnTo>
                <a:close/>
              </a:path>
              <a:path w="7597775" h="1628775">
                <a:moveTo>
                  <a:pt x="4443433" y="112304"/>
                </a:moveTo>
                <a:lnTo>
                  <a:pt x="4411223" y="115937"/>
                </a:lnTo>
                <a:lnTo>
                  <a:pt x="4408716" y="119081"/>
                </a:lnTo>
                <a:lnTo>
                  <a:pt x="4409503" y="126051"/>
                </a:lnTo>
                <a:lnTo>
                  <a:pt x="4412646" y="128557"/>
                </a:lnTo>
                <a:lnTo>
                  <a:pt x="4444856" y="124924"/>
                </a:lnTo>
                <a:lnTo>
                  <a:pt x="4447363" y="121781"/>
                </a:lnTo>
                <a:lnTo>
                  <a:pt x="4446576" y="114811"/>
                </a:lnTo>
                <a:lnTo>
                  <a:pt x="4443433" y="112304"/>
                </a:lnTo>
                <a:close/>
              </a:path>
              <a:path w="7597775" h="1628775">
                <a:moveTo>
                  <a:pt x="3034744" y="310391"/>
                </a:moveTo>
                <a:lnTo>
                  <a:pt x="3002792" y="315847"/>
                </a:lnTo>
                <a:lnTo>
                  <a:pt x="3000469" y="319129"/>
                </a:lnTo>
                <a:lnTo>
                  <a:pt x="3001649" y="326043"/>
                </a:lnTo>
                <a:lnTo>
                  <a:pt x="3004931" y="328367"/>
                </a:lnTo>
                <a:lnTo>
                  <a:pt x="3036882" y="322910"/>
                </a:lnTo>
                <a:lnTo>
                  <a:pt x="3039206" y="319629"/>
                </a:lnTo>
                <a:lnTo>
                  <a:pt x="3038026" y="312715"/>
                </a:lnTo>
                <a:lnTo>
                  <a:pt x="3034744" y="310391"/>
                </a:lnTo>
                <a:close/>
              </a:path>
              <a:path w="7597775" h="1628775">
                <a:moveTo>
                  <a:pt x="4392953" y="117998"/>
                </a:moveTo>
                <a:lnTo>
                  <a:pt x="4360744" y="121630"/>
                </a:lnTo>
                <a:lnTo>
                  <a:pt x="4358237" y="124773"/>
                </a:lnTo>
                <a:lnTo>
                  <a:pt x="4359023" y="131743"/>
                </a:lnTo>
                <a:lnTo>
                  <a:pt x="4362166" y="134250"/>
                </a:lnTo>
                <a:lnTo>
                  <a:pt x="4394376" y="130618"/>
                </a:lnTo>
                <a:lnTo>
                  <a:pt x="4396883" y="127473"/>
                </a:lnTo>
                <a:lnTo>
                  <a:pt x="4396096" y="120503"/>
                </a:lnTo>
                <a:lnTo>
                  <a:pt x="4392953" y="117998"/>
                </a:lnTo>
                <a:close/>
              </a:path>
              <a:path w="7597775" h="1628775">
                <a:moveTo>
                  <a:pt x="3084819" y="301839"/>
                </a:moveTo>
                <a:lnTo>
                  <a:pt x="3052868" y="307296"/>
                </a:lnTo>
                <a:lnTo>
                  <a:pt x="3050544" y="310577"/>
                </a:lnTo>
                <a:lnTo>
                  <a:pt x="3051725" y="317491"/>
                </a:lnTo>
                <a:lnTo>
                  <a:pt x="3055006" y="319815"/>
                </a:lnTo>
                <a:lnTo>
                  <a:pt x="3086958" y="314359"/>
                </a:lnTo>
                <a:lnTo>
                  <a:pt x="3089280" y="311077"/>
                </a:lnTo>
                <a:lnTo>
                  <a:pt x="3088101" y="304163"/>
                </a:lnTo>
                <a:lnTo>
                  <a:pt x="3084819" y="301839"/>
                </a:lnTo>
                <a:close/>
              </a:path>
              <a:path w="7597775" h="1628775">
                <a:moveTo>
                  <a:pt x="4342473" y="123690"/>
                </a:moveTo>
                <a:lnTo>
                  <a:pt x="4310264" y="127322"/>
                </a:lnTo>
                <a:lnTo>
                  <a:pt x="4307757" y="130465"/>
                </a:lnTo>
                <a:lnTo>
                  <a:pt x="4308543" y="137435"/>
                </a:lnTo>
                <a:lnTo>
                  <a:pt x="4311686" y="139942"/>
                </a:lnTo>
                <a:lnTo>
                  <a:pt x="4343896" y="136310"/>
                </a:lnTo>
                <a:lnTo>
                  <a:pt x="4346403" y="133167"/>
                </a:lnTo>
                <a:lnTo>
                  <a:pt x="4345617" y="126197"/>
                </a:lnTo>
                <a:lnTo>
                  <a:pt x="4342473" y="123690"/>
                </a:lnTo>
                <a:close/>
              </a:path>
              <a:path w="7597775" h="1628775">
                <a:moveTo>
                  <a:pt x="3134895" y="293288"/>
                </a:moveTo>
                <a:lnTo>
                  <a:pt x="3102943" y="298744"/>
                </a:lnTo>
                <a:lnTo>
                  <a:pt x="3100619" y="302026"/>
                </a:lnTo>
                <a:lnTo>
                  <a:pt x="3101800" y="308940"/>
                </a:lnTo>
                <a:lnTo>
                  <a:pt x="3105081" y="311264"/>
                </a:lnTo>
                <a:lnTo>
                  <a:pt x="3137032" y="305807"/>
                </a:lnTo>
                <a:lnTo>
                  <a:pt x="3139355" y="302526"/>
                </a:lnTo>
                <a:lnTo>
                  <a:pt x="3138175" y="295612"/>
                </a:lnTo>
                <a:lnTo>
                  <a:pt x="3134895" y="293288"/>
                </a:lnTo>
                <a:close/>
              </a:path>
              <a:path w="7597775" h="1628775">
                <a:moveTo>
                  <a:pt x="4291940" y="129381"/>
                </a:moveTo>
                <a:lnTo>
                  <a:pt x="4259761" y="133277"/>
                </a:lnTo>
                <a:lnTo>
                  <a:pt x="4257280" y="136441"/>
                </a:lnTo>
                <a:lnTo>
                  <a:pt x="4258124" y="143404"/>
                </a:lnTo>
                <a:lnTo>
                  <a:pt x="4261289" y="145884"/>
                </a:lnTo>
                <a:lnTo>
                  <a:pt x="4293467" y="141988"/>
                </a:lnTo>
                <a:lnTo>
                  <a:pt x="4295947" y="138824"/>
                </a:lnTo>
                <a:lnTo>
                  <a:pt x="4295104" y="131861"/>
                </a:lnTo>
                <a:lnTo>
                  <a:pt x="4291940" y="129381"/>
                </a:lnTo>
                <a:close/>
              </a:path>
              <a:path w="7597775" h="1628775">
                <a:moveTo>
                  <a:pt x="3185088" y="285131"/>
                </a:moveTo>
                <a:lnTo>
                  <a:pt x="3153093" y="290325"/>
                </a:lnTo>
                <a:lnTo>
                  <a:pt x="3150742" y="293588"/>
                </a:lnTo>
                <a:lnTo>
                  <a:pt x="3151866" y="300511"/>
                </a:lnTo>
                <a:lnTo>
                  <a:pt x="3155127" y="302861"/>
                </a:lnTo>
                <a:lnTo>
                  <a:pt x="3187123" y="297667"/>
                </a:lnTo>
                <a:lnTo>
                  <a:pt x="3189473" y="294406"/>
                </a:lnTo>
                <a:lnTo>
                  <a:pt x="3188349" y="287482"/>
                </a:lnTo>
                <a:lnTo>
                  <a:pt x="3185088" y="285131"/>
                </a:lnTo>
                <a:close/>
              </a:path>
              <a:path w="7597775" h="1628775">
                <a:moveTo>
                  <a:pt x="4241508" y="135487"/>
                </a:moveTo>
                <a:lnTo>
                  <a:pt x="4209329" y="139382"/>
                </a:lnTo>
                <a:lnTo>
                  <a:pt x="4206849" y="142547"/>
                </a:lnTo>
                <a:lnTo>
                  <a:pt x="4207692" y="149510"/>
                </a:lnTo>
                <a:lnTo>
                  <a:pt x="4210857" y="151991"/>
                </a:lnTo>
                <a:lnTo>
                  <a:pt x="4243035" y="148094"/>
                </a:lnTo>
                <a:lnTo>
                  <a:pt x="4245516" y="144931"/>
                </a:lnTo>
                <a:lnTo>
                  <a:pt x="4244672" y="137967"/>
                </a:lnTo>
                <a:lnTo>
                  <a:pt x="4241508" y="135487"/>
                </a:lnTo>
                <a:close/>
              </a:path>
              <a:path w="7597775" h="1628775">
                <a:moveTo>
                  <a:pt x="3235231" y="276990"/>
                </a:moveTo>
                <a:lnTo>
                  <a:pt x="3203236" y="282185"/>
                </a:lnTo>
                <a:lnTo>
                  <a:pt x="3200886" y="285447"/>
                </a:lnTo>
                <a:lnTo>
                  <a:pt x="3202009" y="292370"/>
                </a:lnTo>
                <a:lnTo>
                  <a:pt x="3205271" y="294721"/>
                </a:lnTo>
                <a:lnTo>
                  <a:pt x="3237266" y="289526"/>
                </a:lnTo>
                <a:lnTo>
                  <a:pt x="3239617" y="286265"/>
                </a:lnTo>
                <a:lnTo>
                  <a:pt x="3238493" y="279341"/>
                </a:lnTo>
                <a:lnTo>
                  <a:pt x="3235231" y="276990"/>
                </a:lnTo>
                <a:close/>
              </a:path>
              <a:path w="7597775" h="1628775">
                <a:moveTo>
                  <a:pt x="4191077" y="141593"/>
                </a:moveTo>
                <a:lnTo>
                  <a:pt x="4158899" y="145488"/>
                </a:lnTo>
                <a:lnTo>
                  <a:pt x="4156417" y="148653"/>
                </a:lnTo>
                <a:lnTo>
                  <a:pt x="4157260" y="155616"/>
                </a:lnTo>
                <a:lnTo>
                  <a:pt x="4160425" y="158097"/>
                </a:lnTo>
                <a:lnTo>
                  <a:pt x="4192604" y="154200"/>
                </a:lnTo>
                <a:lnTo>
                  <a:pt x="4195085" y="151037"/>
                </a:lnTo>
                <a:lnTo>
                  <a:pt x="4194241" y="144073"/>
                </a:lnTo>
                <a:lnTo>
                  <a:pt x="4191077" y="141593"/>
                </a:lnTo>
                <a:close/>
              </a:path>
              <a:path w="7597775" h="1628775">
                <a:moveTo>
                  <a:pt x="3285375" y="268850"/>
                </a:moveTo>
                <a:lnTo>
                  <a:pt x="3253380" y="274044"/>
                </a:lnTo>
                <a:lnTo>
                  <a:pt x="3251029" y="277307"/>
                </a:lnTo>
                <a:lnTo>
                  <a:pt x="3252153" y="284229"/>
                </a:lnTo>
                <a:lnTo>
                  <a:pt x="3255414" y="286580"/>
                </a:lnTo>
                <a:lnTo>
                  <a:pt x="3287409" y="281386"/>
                </a:lnTo>
                <a:lnTo>
                  <a:pt x="3289760" y="278124"/>
                </a:lnTo>
                <a:lnTo>
                  <a:pt x="3288636" y="271200"/>
                </a:lnTo>
                <a:lnTo>
                  <a:pt x="3285375" y="268850"/>
                </a:lnTo>
                <a:close/>
              </a:path>
              <a:path w="7597775" h="1628775">
                <a:moveTo>
                  <a:pt x="4140645" y="147699"/>
                </a:moveTo>
                <a:lnTo>
                  <a:pt x="4108466" y="151594"/>
                </a:lnTo>
                <a:lnTo>
                  <a:pt x="4105985" y="154759"/>
                </a:lnTo>
                <a:lnTo>
                  <a:pt x="4106829" y="161723"/>
                </a:lnTo>
                <a:lnTo>
                  <a:pt x="4109993" y="164203"/>
                </a:lnTo>
                <a:lnTo>
                  <a:pt x="4142171" y="160307"/>
                </a:lnTo>
                <a:lnTo>
                  <a:pt x="4144653" y="157143"/>
                </a:lnTo>
                <a:lnTo>
                  <a:pt x="4143810" y="150180"/>
                </a:lnTo>
                <a:lnTo>
                  <a:pt x="4140645" y="147699"/>
                </a:lnTo>
                <a:close/>
              </a:path>
              <a:path w="7597775" h="1628775">
                <a:moveTo>
                  <a:pt x="3335583" y="260785"/>
                </a:moveTo>
                <a:lnTo>
                  <a:pt x="3303523" y="265903"/>
                </a:lnTo>
                <a:lnTo>
                  <a:pt x="3301172" y="269166"/>
                </a:lnTo>
                <a:lnTo>
                  <a:pt x="3302296" y="276089"/>
                </a:lnTo>
                <a:lnTo>
                  <a:pt x="3305558" y="278439"/>
                </a:lnTo>
                <a:lnTo>
                  <a:pt x="3337516" y="273338"/>
                </a:lnTo>
                <a:lnTo>
                  <a:pt x="3339893" y="270095"/>
                </a:lnTo>
                <a:lnTo>
                  <a:pt x="3338825" y="263163"/>
                </a:lnTo>
                <a:lnTo>
                  <a:pt x="3335583" y="260785"/>
                </a:lnTo>
                <a:close/>
              </a:path>
              <a:path w="7597775" h="1628775">
                <a:moveTo>
                  <a:pt x="4090173" y="153896"/>
                </a:moveTo>
                <a:lnTo>
                  <a:pt x="4058026" y="158054"/>
                </a:lnTo>
                <a:lnTo>
                  <a:pt x="4055571" y="161237"/>
                </a:lnTo>
                <a:lnTo>
                  <a:pt x="4056472" y="168193"/>
                </a:lnTo>
                <a:lnTo>
                  <a:pt x="4059656" y="170648"/>
                </a:lnTo>
                <a:lnTo>
                  <a:pt x="4091802" y="166491"/>
                </a:lnTo>
                <a:lnTo>
                  <a:pt x="4094257" y="163308"/>
                </a:lnTo>
                <a:lnTo>
                  <a:pt x="4093358" y="156350"/>
                </a:lnTo>
                <a:lnTo>
                  <a:pt x="4090173" y="153896"/>
                </a:lnTo>
                <a:close/>
              </a:path>
              <a:path w="7597775" h="1628775">
                <a:moveTo>
                  <a:pt x="3385791" y="253052"/>
                </a:moveTo>
                <a:lnTo>
                  <a:pt x="3353754" y="257987"/>
                </a:lnTo>
                <a:lnTo>
                  <a:pt x="3351377" y="261230"/>
                </a:lnTo>
                <a:lnTo>
                  <a:pt x="3352445" y="268161"/>
                </a:lnTo>
                <a:lnTo>
                  <a:pt x="3355687" y="270539"/>
                </a:lnTo>
                <a:lnTo>
                  <a:pt x="3387724" y="265605"/>
                </a:lnTo>
                <a:lnTo>
                  <a:pt x="3390100" y="262362"/>
                </a:lnTo>
                <a:lnTo>
                  <a:pt x="3389033" y="255430"/>
                </a:lnTo>
                <a:lnTo>
                  <a:pt x="3385791" y="253052"/>
                </a:lnTo>
                <a:close/>
              </a:path>
              <a:path w="7597775" h="1628775">
                <a:moveTo>
                  <a:pt x="4039793" y="160412"/>
                </a:moveTo>
                <a:lnTo>
                  <a:pt x="4007647" y="164569"/>
                </a:lnTo>
                <a:lnTo>
                  <a:pt x="4005192" y="167753"/>
                </a:lnTo>
                <a:lnTo>
                  <a:pt x="4006091" y="174710"/>
                </a:lnTo>
                <a:lnTo>
                  <a:pt x="4009275" y="177165"/>
                </a:lnTo>
                <a:lnTo>
                  <a:pt x="4041421" y="173007"/>
                </a:lnTo>
                <a:lnTo>
                  <a:pt x="4043876" y="169823"/>
                </a:lnTo>
                <a:lnTo>
                  <a:pt x="4042977" y="162867"/>
                </a:lnTo>
                <a:lnTo>
                  <a:pt x="4039793" y="160412"/>
                </a:lnTo>
                <a:close/>
              </a:path>
              <a:path w="7597775" h="1628775">
                <a:moveTo>
                  <a:pt x="3435999" y="245319"/>
                </a:moveTo>
                <a:lnTo>
                  <a:pt x="3403962" y="250254"/>
                </a:lnTo>
                <a:lnTo>
                  <a:pt x="3401585" y="253497"/>
                </a:lnTo>
                <a:lnTo>
                  <a:pt x="3402653" y="260428"/>
                </a:lnTo>
                <a:lnTo>
                  <a:pt x="3405895" y="262806"/>
                </a:lnTo>
                <a:lnTo>
                  <a:pt x="3437931" y="257872"/>
                </a:lnTo>
                <a:lnTo>
                  <a:pt x="3440308" y="254628"/>
                </a:lnTo>
                <a:lnTo>
                  <a:pt x="3439240" y="247696"/>
                </a:lnTo>
                <a:lnTo>
                  <a:pt x="3435999" y="245319"/>
                </a:lnTo>
                <a:close/>
              </a:path>
              <a:path w="7597775" h="1628775">
                <a:moveTo>
                  <a:pt x="3989412" y="166927"/>
                </a:moveTo>
                <a:lnTo>
                  <a:pt x="3957266" y="171084"/>
                </a:lnTo>
                <a:lnTo>
                  <a:pt x="3954811" y="174269"/>
                </a:lnTo>
                <a:lnTo>
                  <a:pt x="3955710" y="181225"/>
                </a:lnTo>
                <a:lnTo>
                  <a:pt x="3958895" y="183680"/>
                </a:lnTo>
                <a:lnTo>
                  <a:pt x="3991041" y="179522"/>
                </a:lnTo>
                <a:lnTo>
                  <a:pt x="3993496" y="176338"/>
                </a:lnTo>
                <a:lnTo>
                  <a:pt x="3992596" y="169382"/>
                </a:lnTo>
                <a:lnTo>
                  <a:pt x="3989412" y="166927"/>
                </a:lnTo>
                <a:close/>
              </a:path>
              <a:path w="7597775" h="1628775">
                <a:moveTo>
                  <a:pt x="3486206" y="237586"/>
                </a:moveTo>
                <a:lnTo>
                  <a:pt x="3454171" y="242520"/>
                </a:lnTo>
                <a:lnTo>
                  <a:pt x="3451793" y="245764"/>
                </a:lnTo>
                <a:lnTo>
                  <a:pt x="3452861" y="252695"/>
                </a:lnTo>
                <a:lnTo>
                  <a:pt x="3456103" y="255073"/>
                </a:lnTo>
                <a:lnTo>
                  <a:pt x="3488139" y="250139"/>
                </a:lnTo>
                <a:lnTo>
                  <a:pt x="3490517" y="246895"/>
                </a:lnTo>
                <a:lnTo>
                  <a:pt x="3489449" y="239963"/>
                </a:lnTo>
                <a:lnTo>
                  <a:pt x="3486206" y="237586"/>
                </a:lnTo>
                <a:close/>
              </a:path>
              <a:path w="7597775" h="1628775">
                <a:moveTo>
                  <a:pt x="3939031" y="173442"/>
                </a:moveTo>
                <a:lnTo>
                  <a:pt x="3906885" y="177600"/>
                </a:lnTo>
                <a:lnTo>
                  <a:pt x="3904430" y="180784"/>
                </a:lnTo>
                <a:lnTo>
                  <a:pt x="3905330" y="187740"/>
                </a:lnTo>
                <a:lnTo>
                  <a:pt x="3908514" y="190195"/>
                </a:lnTo>
                <a:lnTo>
                  <a:pt x="3940661" y="186038"/>
                </a:lnTo>
                <a:lnTo>
                  <a:pt x="3943115" y="182853"/>
                </a:lnTo>
                <a:lnTo>
                  <a:pt x="3942216" y="175897"/>
                </a:lnTo>
                <a:lnTo>
                  <a:pt x="3939031" y="173442"/>
                </a:lnTo>
                <a:close/>
              </a:path>
              <a:path w="7597775" h="1628775">
                <a:moveTo>
                  <a:pt x="3536488" y="229999"/>
                </a:moveTo>
                <a:lnTo>
                  <a:pt x="3504377" y="234787"/>
                </a:lnTo>
                <a:lnTo>
                  <a:pt x="3502001" y="238031"/>
                </a:lnTo>
                <a:lnTo>
                  <a:pt x="3503068" y="244962"/>
                </a:lnTo>
                <a:lnTo>
                  <a:pt x="3506312" y="247340"/>
                </a:lnTo>
                <a:lnTo>
                  <a:pt x="3538319" y="242567"/>
                </a:lnTo>
                <a:lnTo>
                  <a:pt x="3540724" y="239344"/>
                </a:lnTo>
                <a:lnTo>
                  <a:pt x="3539711" y="232403"/>
                </a:lnTo>
                <a:lnTo>
                  <a:pt x="3536488" y="229999"/>
                </a:lnTo>
                <a:close/>
              </a:path>
              <a:path w="7597775" h="1628775">
                <a:moveTo>
                  <a:pt x="3888621" y="180119"/>
                </a:moveTo>
                <a:lnTo>
                  <a:pt x="3856509" y="184536"/>
                </a:lnTo>
                <a:lnTo>
                  <a:pt x="3854081" y="187740"/>
                </a:lnTo>
                <a:lnTo>
                  <a:pt x="3855036" y="194688"/>
                </a:lnTo>
                <a:lnTo>
                  <a:pt x="3858240" y="197117"/>
                </a:lnTo>
                <a:lnTo>
                  <a:pt x="3890352" y="192700"/>
                </a:lnTo>
                <a:lnTo>
                  <a:pt x="3892780" y="189496"/>
                </a:lnTo>
                <a:lnTo>
                  <a:pt x="3891825" y="182548"/>
                </a:lnTo>
                <a:lnTo>
                  <a:pt x="3888621" y="180119"/>
                </a:lnTo>
                <a:close/>
              </a:path>
              <a:path w="7597775" h="1628775">
                <a:moveTo>
                  <a:pt x="3586757" y="222672"/>
                </a:moveTo>
                <a:lnTo>
                  <a:pt x="3554682" y="227347"/>
                </a:lnTo>
                <a:lnTo>
                  <a:pt x="3552278" y="230571"/>
                </a:lnTo>
                <a:lnTo>
                  <a:pt x="3553290" y="237511"/>
                </a:lnTo>
                <a:lnTo>
                  <a:pt x="3556513" y="239915"/>
                </a:lnTo>
                <a:lnTo>
                  <a:pt x="3588589" y="235239"/>
                </a:lnTo>
                <a:lnTo>
                  <a:pt x="3590991" y="232016"/>
                </a:lnTo>
                <a:lnTo>
                  <a:pt x="3589981" y="225075"/>
                </a:lnTo>
                <a:lnTo>
                  <a:pt x="3586757" y="222672"/>
                </a:lnTo>
                <a:close/>
              </a:path>
              <a:path w="7597775" h="1628775">
                <a:moveTo>
                  <a:pt x="3838295" y="187041"/>
                </a:moveTo>
                <a:lnTo>
                  <a:pt x="3806183" y="191458"/>
                </a:lnTo>
                <a:lnTo>
                  <a:pt x="3803753" y="194663"/>
                </a:lnTo>
                <a:lnTo>
                  <a:pt x="3804710" y="201611"/>
                </a:lnTo>
                <a:lnTo>
                  <a:pt x="3807914" y="204040"/>
                </a:lnTo>
                <a:lnTo>
                  <a:pt x="3840026" y="199623"/>
                </a:lnTo>
                <a:lnTo>
                  <a:pt x="3842454" y="196419"/>
                </a:lnTo>
                <a:lnTo>
                  <a:pt x="3841499" y="189471"/>
                </a:lnTo>
                <a:lnTo>
                  <a:pt x="3838295" y="187041"/>
                </a:lnTo>
                <a:close/>
              </a:path>
              <a:path w="7597775" h="1628775">
                <a:moveTo>
                  <a:pt x="3637025" y="215345"/>
                </a:moveTo>
                <a:lnTo>
                  <a:pt x="3604951" y="220021"/>
                </a:lnTo>
                <a:lnTo>
                  <a:pt x="3602547" y="223244"/>
                </a:lnTo>
                <a:lnTo>
                  <a:pt x="3603559" y="230184"/>
                </a:lnTo>
                <a:lnTo>
                  <a:pt x="3606783" y="232587"/>
                </a:lnTo>
                <a:lnTo>
                  <a:pt x="3638858" y="227912"/>
                </a:lnTo>
                <a:lnTo>
                  <a:pt x="3641261" y="224689"/>
                </a:lnTo>
                <a:lnTo>
                  <a:pt x="3640248" y="217749"/>
                </a:lnTo>
                <a:lnTo>
                  <a:pt x="3637025" y="215345"/>
                </a:lnTo>
                <a:close/>
              </a:path>
              <a:path w="7597775" h="1628775">
                <a:moveTo>
                  <a:pt x="3787968" y="193964"/>
                </a:moveTo>
                <a:lnTo>
                  <a:pt x="3755856" y="198380"/>
                </a:lnTo>
                <a:lnTo>
                  <a:pt x="3753428" y="201584"/>
                </a:lnTo>
                <a:lnTo>
                  <a:pt x="3754383" y="208532"/>
                </a:lnTo>
                <a:lnTo>
                  <a:pt x="3757587" y="210962"/>
                </a:lnTo>
                <a:lnTo>
                  <a:pt x="3789699" y="206545"/>
                </a:lnTo>
                <a:lnTo>
                  <a:pt x="3792128" y="203342"/>
                </a:lnTo>
                <a:lnTo>
                  <a:pt x="3791173" y="196392"/>
                </a:lnTo>
                <a:lnTo>
                  <a:pt x="3787968" y="193964"/>
                </a:lnTo>
                <a:close/>
              </a:path>
              <a:path w="7597775" h="1628775">
                <a:moveTo>
                  <a:pt x="3687294" y="208018"/>
                </a:moveTo>
                <a:lnTo>
                  <a:pt x="3655219" y="212693"/>
                </a:lnTo>
                <a:lnTo>
                  <a:pt x="3652816" y="215916"/>
                </a:lnTo>
                <a:lnTo>
                  <a:pt x="3653827" y="222857"/>
                </a:lnTo>
                <a:lnTo>
                  <a:pt x="3657050" y="225261"/>
                </a:lnTo>
                <a:lnTo>
                  <a:pt x="3689126" y="220585"/>
                </a:lnTo>
                <a:lnTo>
                  <a:pt x="3691530" y="217361"/>
                </a:lnTo>
                <a:lnTo>
                  <a:pt x="3690518" y="210421"/>
                </a:lnTo>
                <a:lnTo>
                  <a:pt x="3687294" y="208018"/>
                </a:lnTo>
                <a:close/>
              </a:path>
              <a:path w="7597775" h="1628775">
                <a:moveTo>
                  <a:pt x="3737642" y="200886"/>
                </a:moveTo>
                <a:lnTo>
                  <a:pt x="3705488" y="205366"/>
                </a:lnTo>
                <a:lnTo>
                  <a:pt x="3703085" y="208589"/>
                </a:lnTo>
                <a:lnTo>
                  <a:pt x="3704096" y="215530"/>
                </a:lnTo>
                <a:lnTo>
                  <a:pt x="3707320" y="217933"/>
                </a:lnTo>
                <a:lnTo>
                  <a:pt x="3739373" y="213467"/>
                </a:lnTo>
                <a:lnTo>
                  <a:pt x="3741801" y="210263"/>
                </a:lnTo>
                <a:lnTo>
                  <a:pt x="3740846" y="203315"/>
                </a:lnTo>
                <a:lnTo>
                  <a:pt x="3737642" y="200886"/>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0" name="object 10"/>
          <p:cNvSpPr/>
          <p:nvPr/>
        </p:nvSpPr>
        <p:spPr>
          <a:xfrm>
            <a:off x="9939697" y="1235891"/>
            <a:ext cx="35560" cy="1367790"/>
          </a:xfrm>
          <a:custGeom>
            <a:avLst/>
            <a:gdLst/>
            <a:ahLst/>
            <a:cxnLst/>
            <a:rect l="l" t="t" r="r" b="b"/>
            <a:pathLst>
              <a:path w="35559" h="1367789">
                <a:moveTo>
                  <a:pt x="0" y="0"/>
                </a:moveTo>
                <a:lnTo>
                  <a:pt x="35109" y="1367438"/>
                </a:lnTo>
              </a:path>
            </a:pathLst>
          </a:custGeom>
          <a:ln w="12700">
            <a:solidFill>
              <a:srgbClr val="FFFFFF"/>
            </a:solidFill>
          </a:ln>
        </p:spPr>
        <p:txBody>
          <a:bodyPr wrap="square" lIns="0" tIns="0" rIns="0" bIns="0" rtlCol="0"/>
          <a:lstStyle/>
          <a:p>
            <a:endParaRPr>
              <a:solidFill>
                <a:prstClr val="black"/>
              </a:solidFill>
              <a:latin typeface="Calibri"/>
            </a:endParaRPr>
          </a:p>
        </p:txBody>
      </p:sp>
      <p:sp>
        <p:nvSpPr>
          <p:cNvPr id="11" name="object 11"/>
          <p:cNvSpPr/>
          <p:nvPr/>
        </p:nvSpPr>
        <p:spPr>
          <a:xfrm>
            <a:off x="2356654" y="2287568"/>
            <a:ext cx="35560" cy="1367790"/>
          </a:xfrm>
          <a:custGeom>
            <a:avLst/>
            <a:gdLst/>
            <a:ahLst/>
            <a:cxnLst/>
            <a:rect l="l" t="t" r="r" b="b"/>
            <a:pathLst>
              <a:path w="35559" h="1367789">
                <a:moveTo>
                  <a:pt x="0" y="0"/>
                </a:moveTo>
                <a:lnTo>
                  <a:pt x="35109" y="1367438"/>
                </a:lnTo>
              </a:path>
            </a:pathLst>
          </a:custGeom>
          <a:ln w="12700">
            <a:solidFill>
              <a:srgbClr val="FFFFFF"/>
            </a:solidFill>
          </a:ln>
        </p:spPr>
        <p:txBody>
          <a:bodyPr wrap="square" lIns="0" tIns="0" rIns="0" bIns="0" rtlCol="0"/>
          <a:lstStyle/>
          <a:p>
            <a:endParaRPr>
              <a:solidFill>
                <a:prstClr val="black"/>
              </a:solidFill>
              <a:latin typeface="Calibri"/>
            </a:endParaRPr>
          </a:p>
        </p:txBody>
      </p:sp>
      <p:sp>
        <p:nvSpPr>
          <p:cNvPr id="12" name="object 12"/>
          <p:cNvSpPr/>
          <p:nvPr/>
        </p:nvSpPr>
        <p:spPr>
          <a:xfrm>
            <a:off x="2574828" y="1687366"/>
            <a:ext cx="7023726" cy="1597459"/>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13" name="object 13"/>
          <p:cNvSpPr txBox="1"/>
          <p:nvPr/>
        </p:nvSpPr>
        <p:spPr>
          <a:xfrm>
            <a:off x="3255558" y="3291452"/>
            <a:ext cx="1069340" cy="269240"/>
          </a:xfrm>
          <a:prstGeom prst="rect">
            <a:avLst/>
          </a:prstGeom>
        </p:spPr>
        <p:txBody>
          <a:bodyPr vert="horz" wrap="square" lIns="0" tIns="12700" rIns="0" bIns="0" rtlCol="0">
            <a:spAutoFit/>
          </a:bodyPr>
          <a:lstStyle/>
          <a:p>
            <a:pPr marL="12700">
              <a:spcBef>
                <a:spcPts val="100"/>
              </a:spcBef>
            </a:pPr>
            <a:r>
              <a:rPr sz="1600" spc="-5" dirty="0">
                <a:solidFill>
                  <a:srgbClr val="FFFFFF"/>
                </a:solidFill>
                <a:latin typeface="Calibri"/>
                <a:cs typeface="Calibri"/>
              </a:rPr>
              <a:t>Galactic</a:t>
            </a:r>
            <a:r>
              <a:rPr sz="1600" spc="-65" dirty="0">
                <a:solidFill>
                  <a:srgbClr val="FFFFFF"/>
                </a:solidFill>
                <a:latin typeface="Calibri"/>
                <a:cs typeface="Calibri"/>
              </a:rPr>
              <a:t> </a:t>
            </a:r>
            <a:r>
              <a:rPr sz="1600" spc="-5" dirty="0">
                <a:solidFill>
                  <a:srgbClr val="FFFFFF"/>
                </a:solidFill>
                <a:latin typeface="Calibri"/>
                <a:cs typeface="Calibri"/>
              </a:rPr>
              <a:t>Disk</a:t>
            </a:r>
            <a:endParaRPr sz="1600">
              <a:solidFill>
                <a:prstClr val="black"/>
              </a:solidFill>
              <a:latin typeface="Calibri"/>
              <a:cs typeface="Calibri"/>
            </a:endParaRPr>
          </a:p>
        </p:txBody>
      </p:sp>
      <p:sp>
        <p:nvSpPr>
          <p:cNvPr id="14" name="object 14"/>
          <p:cNvSpPr txBox="1"/>
          <p:nvPr/>
        </p:nvSpPr>
        <p:spPr>
          <a:xfrm>
            <a:off x="7580639" y="2672664"/>
            <a:ext cx="263525" cy="269240"/>
          </a:xfrm>
          <a:prstGeom prst="rect">
            <a:avLst/>
          </a:prstGeom>
        </p:spPr>
        <p:txBody>
          <a:bodyPr vert="horz" wrap="square" lIns="0" tIns="12700" rIns="0" bIns="0" rtlCol="0">
            <a:spAutoFit/>
          </a:bodyPr>
          <a:lstStyle/>
          <a:p>
            <a:pPr marL="12700">
              <a:spcBef>
                <a:spcPts val="100"/>
              </a:spcBef>
            </a:pPr>
            <a:r>
              <a:rPr sz="1600" spc="-5" dirty="0">
                <a:solidFill>
                  <a:srgbClr val="FFFFFF"/>
                </a:solidFill>
                <a:latin typeface="Calibri"/>
                <a:cs typeface="Calibri"/>
              </a:rPr>
              <a:t>I</a:t>
            </a:r>
            <a:r>
              <a:rPr sz="1600" dirty="0">
                <a:solidFill>
                  <a:srgbClr val="FFFFFF"/>
                </a:solidFill>
                <a:latin typeface="Calibri"/>
                <a:cs typeface="Calibri"/>
              </a:rPr>
              <a:t>SS</a:t>
            </a:r>
            <a:endParaRPr sz="1600">
              <a:solidFill>
                <a:prstClr val="black"/>
              </a:solidFill>
              <a:latin typeface="Calibri"/>
              <a:cs typeface="Calibri"/>
            </a:endParaRPr>
          </a:p>
        </p:txBody>
      </p:sp>
      <p:sp>
        <p:nvSpPr>
          <p:cNvPr id="15" name="object 15"/>
          <p:cNvSpPr/>
          <p:nvPr/>
        </p:nvSpPr>
        <p:spPr>
          <a:xfrm>
            <a:off x="10081752" y="1353282"/>
            <a:ext cx="155181" cy="1059385"/>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16" name="object 16"/>
          <p:cNvSpPr/>
          <p:nvPr/>
        </p:nvSpPr>
        <p:spPr>
          <a:xfrm>
            <a:off x="3788698" y="1765758"/>
            <a:ext cx="4456938" cy="1308453"/>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17" name="object 17"/>
          <p:cNvSpPr/>
          <p:nvPr/>
        </p:nvSpPr>
        <p:spPr>
          <a:xfrm>
            <a:off x="2349326" y="920446"/>
            <a:ext cx="7597775" cy="1628775"/>
          </a:xfrm>
          <a:custGeom>
            <a:avLst/>
            <a:gdLst/>
            <a:ahLst/>
            <a:cxnLst/>
            <a:rect l="l" t="t" r="r" b="b"/>
            <a:pathLst>
              <a:path w="7597775" h="1628775">
                <a:moveTo>
                  <a:pt x="3891199" y="1410469"/>
                </a:moveTo>
                <a:lnTo>
                  <a:pt x="3859147" y="1414941"/>
                </a:lnTo>
                <a:lnTo>
                  <a:pt x="3856718" y="1418145"/>
                </a:lnTo>
                <a:lnTo>
                  <a:pt x="3857674" y="1425093"/>
                </a:lnTo>
                <a:lnTo>
                  <a:pt x="3860878" y="1427523"/>
                </a:lnTo>
                <a:lnTo>
                  <a:pt x="3893032" y="1423036"/>
                </a:lnTo>
                <a:lnTo>
                  <a:pt x="3895434" y="1419813"/>
                </a:lnTo>
                <a:lnTo>
                  <a:pt x="3894422" y="1412872"/>
                </a:lnTo>
                <a:lnTo>
                  <a:pt x="3891199" y="1410469"/>
                </a:lnTo>
                <a:close/>
              </a:path>
              <a:path w="7597775" h="1628775">
                <a:moveTo>
                  <a:pt x="3941468" y="1403141"/>
                </a:moveTo>
                <a:lnTo>
                  <a:pt x="3909393" y="1407817"/>
                </a:lnTo>
                <a:lnTo>
                  <a:pt x="3906990" y="1411041"/>
                </a:lnTo>
                <a:lnTo>
                  <a:pt x="3908002" y="1417981"/>
                </a:lnTo>
                <a:lnTo>
                  <a:pt x="3911224" y="1420384"/>
                </a:lnTo>
                <a:lnTo>
                  <a:pt x="3943301" y="1415709"/>
                </a:lnTo>
                <a:lnTo>
                  <a:pt x="3945704" y="1412486"/>
                </a:lnTo>
                <a:lnTo>
                  <a:pt x="3944691" y="1405545"/>
                </a:lnTo>
                <a:lnTo>
                  <a:pt x="3941468" y="1403141"/>
                </a:lnTo>
                <a:close/>
              </a:path>
              <a:path w="7597775" h="1628775">
                <a:moveTo>
                  <a:pt x="3840932" y="1417447"/>
                </a:moveTo>
                <a:lnTo>
                  <a:pt x="3808820" y="1421864"/>
                </a:lnTo>
                <a:lnTo>
                  <a:pt x="3806392" y="1425068"/>
                </a:lnTo>
                <a:lnTo>
                  <a:pt x="3807348" y="1432016"/>
                </a:lnTo>
                <a:lnTo>
                  <a:pt x="3810551" y="1434445"/>
                </a:lnTo>
                <a:lnTo>
                  <a:pt x="3842663" y="1430028"/>
                </a:lnTo>
                <a:lnTo>
                  <a:pt x="3845092" y="1426824"/>
                </a:lnTo>
                <a:lnTo>
                  <a:pt x="3844137" y="1419876"/>
                </a:lnTo>
                <a:lnTo>
                  <a:pt x="3840932" y="1417447"/>
                </a:lnTo>
                <a:close/>
              </a:path>
              <a:path w="7597775" h="1628775">
                <a:moveTo>
                  <a:pt x="3991737" y="1395815"/>
                </a:moveTo>
                <a:lnTo>
                  <a:pt x="3959662" y="1400489"/>
                </a:lnTo>
                <a:lnTo>
                  <a:pt x="3957259" y="1403713"/>
                </a:lnTo>
                <a:lnTo>
                  <a:pt x="3958270" y="1410653"/>
                </a:lnTo>
                <a:lnTo>
                  <a:pt x="3961493" y="1413057"/>
                </a:lnTo>
                <a:lnTo>
                  <a:pt x="3993569" y="1408381"/>
                </a:lnTo>
                <a:lnTo>
                  <a:pt x="3995973" y="1405158"/>
                </a:lnTo>
                <a:lnTo>
                  <a:pt x="3994961" y="1398217"/>
                </a:lnTo>
                <a:lnTo>
                  <a:pt x="3991737" y="1395815"/>
                </a:lnTo>
                <a:close/>
              </a:path>
              <a:path w="7597775" h="1628775">
                <a:moveTo>
                  <a:pt x="3790606" y="1424369"/>
                </a:moveTo>
                <a:lnTo>
                  <a:pt x="3758495" y="1428786"/>
                </a:lnTo>
                <a:lnTo>
                  <a:pt x="3756066" y="1431989"/>
                </a:lnTo>
                <a:lnTo>
                  <a:pt x="3757022" y="1438939"/>
                </a:lnTo>
                <a:lnTo>
                  <a:pt x="3760225" y="1441367"/>
                </a:lnTo>
                <a:lnTo>
                  <a:pt x="3792337" y="1436951"/>
                </a:lnTo>
                <a:lnTo>
                  <a:pt x="3794767" y="1433747"/>
                </a:lnTo>
                <a:lnTo>
                  <a:pt x="3793810" y="1426798"/>
                </a:lnTo>
                <a:lnTo>
                  <a:pt x="3790606" y="1424369"/>
                </a:lnTo>
                <a:close/>
              </a:path>
              <a:path w="7597775" h="1628775">
                <a:moveTo>
                  <a:pt x="4042006" y="1388487"/>
                </a:moveTo>
                <a:lnTo>
                  <a:pt x="4009931" y="1393163"/>
                </a:lnTo>
                <a:lnTo>
                  <a:pt x="4007527" y="1396386"/>
                </a:lnTo>
                <a:lnTo>
                  <a:pt x="4008539" y="1403327"/>
                </a:lnTo>
                <a:lnTo>
                  <a:pt x="4011763" y="1405729"/>
                </a:lnTo>
                <a:lnTo>
                  <a:pt x="4043838" y="1401055"/>
                </a:lnTo>
                <a:lnTo>
                  <a:pt x="4046241" y="1397831"/>
                </a:lnTo>
                <a:lnTo>
                  <a:pt x="4045230" y="1390891"/>
                </a:lnTo>
                <a:lnTo>
                  <a:pt x="4042006" y="1388487"/>
                </a:lnTo>
                <a:close/>
              </a:path>
              <a:path w="7597775" h="1628775">
                <a:moveTo>
                  <a:pt x="3740281" y="1431291"/>
                </a:moveTo>
                <a:lnTo>
                  <a:pt x="3708169" y="1435708"/>
                </a:lnTo>
                <a:lnTo>
                  <a:pt x="3705740" y="1438912"/>
                </a:lnTo>
                <a:lnTo>
                  <a:pt x="3706696" y="1445860"/>
                </a:lnTo>
                <a:lnTo>
                  <a:pt x="3709900" y="1448290"/>
                </a:lnTo>
                <a:lnTo>
                  <a:pt x="3742011" y="1443873"/>
                </a:lnTo>
                <a:lnTo>
                  <a:pt x="3744440" y="1440668"/>
                </a:lnTo>
                <a:lnTo>
                  <a:pt x="3743484" y="1433720"/>
                </a:lnTo>
                <a:lnTo>
                  <a:pt x="3740281" y="1431291"/>
                </a:lnTo>
                <a:close/>
              </a:path>
              <a:path w="7597775" h="1628775">
                <a:moveTo>
                  <a:pt x="4092207" y="1381056"/>
                </a:moveTo>
                <a:lnTo>
                  <a:pt x="4060199" y="1385835"/>
                </a:lnTo>
                <a:lnTo>
                  <a:pt x="4057796" y="1389058"/>
                </a:lnTo>
                <a:lnTo>
                  <a:pt x="4058808" y="1396000"/>
                </a:lnTo>
                <a:lnTo>
                  <a:pt x="4062032" y="1398403"/>
                </a:lnTo>
                <a:lnTo>
                  <a:pt x="4094140" y="1393607"/>
                </a:lnTo>
                <a:lnTo>
                  <a:pt x="4096517" y="1390365"/>
                </a:lnTo>
                <a:lnTo>
                  <a:pt x="4095449" y="1383433"/>
                </a:lnTo>
                <a:lnTo>
                  <a:pt x="4092207" y="1381056"/>
                </a:lnTo>
                <a:close/>
              </a:path>
              <a:path w="7597775" h="1628775">
                <a:moveTo>
                  <a:pt x="3690007" y="1438220"/>
                </a:moveTo>
                <a:lnTo>
                  <a:pt x="3657861" y="1442378"/>
                </a:lnTo>
                <a:lnTo>
                  <a:pt x="3655406" y="1445562"/>
                </a:lnTo>
                <a:lnTo>
                  <a:pt x="3656305" y="1452518"/>
                </a:lnTo>
                <a:lnTo>
                  <a:pt x="3659490" y="1454972"/>
                </a:lnTo>
                <a:lnTo>
                  <a:pt x="3691636" y="1450816"/>
                </a:lnTo>
                <a:lnTo>
                  <a:pt x="3694091" y="1447632"/>
                </a:lnTo>
                <a:lnTo>
                  <a:pt x="3693191" y="1440675"/>
                </a:lnTo>
                <a:lnTo>
                  <a:pt x="3690007" y="1438220"/>
                </a:lnTo>
                <a:close/>
              </a:path>
              <a:path w="7597775" h="1628775">
                <a:moveTo>
                  <a:pt x="4142415" y="1373323"/>
                </a:moveTo>
                <a:lnTo>
                  <a:pt x="4110378" y="1378257"/>
                </a:lnTo>
                <a:lnTo>
                  <a:pt x="4108002" y="1381499"/>
                </a:lnTo>
                <a:lnTo>
                  <a:pt x="4109070" y="1388432"/>
                </a:lnTo>
                <a:lnTo>
                  <a:pt x="4112312" y="1390810"/>
                </a:lnTo>
                <a:lnTo>
                  <a:pt x="4144348" y="1385874"/>
                </a:lnTo>
                <a:lnTo>
                  <a:pt x="4146726" y="1382632"/>
                </a:lnTo>
                <a:lnTo>
                  <a:pt x="4145657" y="1375700"/>
                </a:lnTo>
                <a:lnTo>
                  <a:pt x="4142415" y="1373323"/>
                </a:lnTo>
                <a:close/>
              </a:path>
              <a:path w="7597775" h="1628775">
                <a:moveTo>
                  <a:pt x="3639626" y="1444736"/>
                </a:moveTo>
                <a:lnTo>
                  <a:pt x="3607480" y="1448893"/>
                </a:lnTo>
                <a:lnTo>
                  <a:pt x="3605026" y="1452077"/>
                </a:lnTo>
                <a:lnTo>
                  <a:pt x="3605925" y="1459034"/>
                </a:lnTo>
                <a:lnTo>
                  <a:pt x="3609109" y="1461489"/>
                </a:lnTo>
                <a:lnTo>
                  <a:pt x="3641255" y="1457331"/>
                </a:lnTo>
                <a:lnTo>
                  <a:pt x="3643710" y="1454147"/>
                </a:lnTo>
                <a:lnTo>
                  <a:pt x="3642811" y="1447191"/>
                </a:lnTo>
                <a:lnTo>
                  <a:pt x="3639626" y="1444736"/>
                </a:lnTo>
                <a:close/>
              </a:path>
              <a:path w="7597775" h="1628775">
                <a:moveTo>
                  <a:pt x="4192623" y="1365590"/>
                </a:moveTo>
                <a:lnTo>
                  <a:pt x="4160586" y="1370524"/>
                </a:lnTo>
                <a:lnTo>
                  <a:pt x="4158210" y="1373766"/>
                </a:lnTo>
                <a:lnTo>
                  <a:pt x="4159277" y="1380699"/>
                </a:lnTo>
                <a:lnTo>
                  <a:pt x="4162521" y="1383076"/>
                </a:lnTo>
                <a:lnTo>
                  <a:pt x="4194556" y="1378141"/>
                </a:lnTo>
                <a:lnTo>
                  <a:pt x="4196934" y="1374899"/>
                </a:lnTo>
                <a:lnTo>
                  <a:pt x="4195866" y="1367967"/>
                </a:lnTo>
                <a:lnTo>
                  <a:pt x="4192623" y="1365590"/>
                </a:lnTo>
                <a:close/>
              </a:path>
              <a:path w="7597775" h="1628775">
                <a:moveTo>
                  <a:pt x="3589246" y="1451251"/>
                </a:moveTo>
                <a:lnTo>
                  <a:pt x="3557100" y="1455408"/>
                </a:lnTo>
                <a:lnTo>
                  <a:pt x="3554645" y="1458593"/>
                </a:lnTo>
                <a:lnTo>
                  <a:pt x="3555544" y="1465549"/>
                </a:lnTo>
                <a:lnTo>
                  <a:pt x="3558728" y="1468004"/>
                </a:lnTo>
                <a:lnTo>
                  <a:pt x="3590876" y="1463846"/>
                </a:lnTo>
                <a:lnTo>
                  <a:pt x="3593329" y="1460662"/>
                </a:lnTo>
                <a:lnTo>
                  <a:pt x="3592430" y="1453706"/>
                </a:lnTo>
                <a:lnTo>
                  <a:pt x="3589246" y="1451251"/>
                </a:lnTo>
                <a:close/>
              </a:path>
              <a:path w="7597775" h="1628775">
                <a:moveTo>
                  <a:pt x="4242831" y="1357857"/>
                </a:moveTo>
                <a:lnTo>
                  <a:pt x="4210794" y="1362791"/>
                </a:lnTo>
                <a:lnTo>
                  <a:pt x="4208417" y="1366033"/>
                </a:lnTo>
                <a:lnTo>
                  <a:pt x="4209485" y="1372966"/>
                </a:lnTo>
                <a:lnTo>
                  <a:pt x="4212727" y="1375342"/>
                </a:lnTo>
                <a:lnTo>
                  <a:pt x="4244764" y="1370408"/>
                </a:lnTo>
                <a:lnTo>
                  <a:pt x="4247141" y="1367166"/>
                </a:lnTo>
                <a:lnTo>
                  <a:pt x="4246074" y="1360233"/>
                </a:lnTo>
                <a:lnTo>
                  <a:pt x="4242831" y="1357857"/>
                </a:lnTo>
                <a:close/>
              </a:path>
              <a:path w="7597775" h="1628775">
                <a:moveTo>
                  <a:pt x="3538865" y="1457766"/>
                </a:moveTo>
                <a:lnTo>
                  <a:pt x="3506719" y="1461924"/>
                </a:lnTo>
                <a:lnTo>
                  <a:pt x="3504264" y="1465108"/>
                </a:lnTo>
                <a:lnTo>
                  <a:pt x="3505165" y="1472064"/>
                </a:lnTo>
                <a:lnTo>
                  <a:pt x="3508349" y="1474519"/>
                </a:lnTo>
                <a:lnTo>
                  <a:pt x="3540495" y="1470362"/>
                </a:lnTo>
                <a:lnTo>
                  <a:pt x="3542950" y="1467177"/>
                </a:lnTo>
                <a:lnTo>
                  <a:pt x="3542051" y="1460221"/>
                </a:lnTo>
                <a:lnTo>
                  <a:pt x="3538865" y="1457766"/>
                </a:lnTo>
                <a:close/>
              </a:path>
              <a:path w="7597775" h="1628775">
                <a:moveTo>
                  <a:pt x="4292960" y="1349949"/>
                </a:moveTo>
                <a:lnTo>
                  <a:pt x="4261003" y="1355058"/>
                </a:lnTo>
                <a:lnTo>
                  <a:pt x="4258625" y="1358300"/>
                </a:lnTo>
                <a:lnTo>
                  <a:pt x="4259693" y="1365232"/>
                </a:lnTo>
                <a:lnTo>
                  <a:pt x="4262936" y="1367609"/>
                </a:lnTo>
                <a:lnTo>
                  <a:pt x="4294994" y="1362485"/>
                </a:lnTo>
                <a:lnTo>
                  <a:pt x="4297345" y="1359223"/>
                </a:lnTo>
                <a:lnTo>
                  <a:pt x="4296221" y="1352299"/>
                </a:lnTo>
                <a:lnTo>
                  <a:pt x="4292960" y="1349949"/>
                </a:lnTo>
                <a:close/>
              </a:path>
              <a:path w="7597775" h="1628775">
                <a:moveTo>
                  <a:pt x="3488529" y="1464219"/>
                </a:moveTo>
                <a:lnTo>
                  <a:pt x="3456351" y="1468116"/>
                </a:lnTo>
                <a:lnTo>
                  <a:pt x="3453869" y="1471279"/>
                </a:lnTo>
                <a:lnTo>
                  <a:pt x="3454713" y="1478243"/>
                </a:lnTo>
                <a:lnTo>
                  <a:pt x="3457878" y="1480723"/>
                </a:lnTo>
                <a:lnTo>
                  <a:pt x="3490056" y="1476828"/>
                </a:lnTo>
                <a:lnTo>
                  <a:pt x="3492537" y="1473663"/>
                </a:lnTo>
                <a:lnTo>
                  <a:pt x="3491694" y="1466700"/>
                </a:lnTo>
                <a:lnTo>
                  <a:pt x="3488529" y="1464219"/>
                </a:lnTo>
                <a:close/>
              </a:path>
              <a:path w="7597775" h="1628775">
                <a:moveTo>
                  <a:pt x="4343103" y="1341808"/>
                </a:moveTo>
                <a:lnTo>
                  <a:pt x="4311108" y="1347003"/>
                </a:lnTo>
                <a:lnTo>
                  <a:pt x="4308757" y="1350265"/>
                </a:lnTo>
                <a:lnTo>
                  <a:pt x="4309880" y="1357188"/>
                </a:lnTo>
                <a:lnTo>
                  <a:pt x="4313143" y="1359538"/>
                </a:lnTo>
                <a:lnTo>
                  <a:pt x="4345138" y="1354344"/>
                </a:lnTo>
                <a:lnTo>
                  <a:pt x="4347488" y="1351083"/>
                </a:lnTo>
                <a:lnTo>
                  <a:pt x="4346364" y="1344159"/>
                </a:lnTo>
                <a:lnTo>
                  <a:pt x="4343103" y="1341808"/>
                </a:lnTo>
                <a:close/>
              </a:path>
              <a:path w="7597775" h="1628775">
                <a:moveTo>
                  <a:pt x="3438097" y="1470325"/>
                </a:moveTo>
                <a:lnTo>
                  <a:pt x="3405919" y="1474222"/>
                </a:lnTo>
                <a:lnTo>
                  <a:pt x="3403438" y="1477385"/>
                </a:lnTo>
                <a:lnTo>
                  <a:pt x="3404281" y="1484349"/>
                </a:lnTo>
                <a:lnTo>
                  <a:pt x="3407446" y="1486829"/>
                </a:lnTo>
                <a:lnTo>
                  <a:pt x="3439624" y="1482933"/>
                </a:lnTo>
                <a:lnTo>
                  <a:pt x="3442105" y="1479769"/>
                </a:lnTo>
                <a:lnTo>
                  <a:pt x="3441262" y="1472806"/>
                </a:lnTo>
                <a:lnTo>
                  <a:pt x="3438097" y="1470325"/>
                </a:lnTo>
                <a:close/>
              </a:path>
              <a:path w="7597775" h="1628775">
                <a:moveTo>
                  <a:pt x="4393246" y="1333667"/>
                </a:moveTo>
                <a:lnTo>
                  <a:pt x="4361251" y="1338863"/>
                </a:lnTo>
                <a:lnTo>
                  <a:pt x="4358901" y="1342124"/>
                </a:lnTo>
                <a:lnTo>
                  <a:pt x="4360023" y="1349047"/>
                </a:lnTo>
                <a:lnTo>
                  <a:pt x="4363286" y="1351398"/>
                </a:lnTo>
                <a:lnTo>
                  <a:pt x="4395281" y="1346203"/>
                </a:lnTo>
                <a:lnTo>
                  <a:pt x="4397632" y="1342942"/>
                </a:lnTo>
                <a:lnTo>
                  <a:pt x="4396508" y="1336018"/>
                </a:lnTo>
                <a:lnTo>
                  <a:pt x="4393246" y="1333667"/>
                </a:lnTo>
                <a:close/>
              </a:path>
              <a:path w="7597775" h="1628775">
                <a:moveTo>
                  <a:pt x="3387667" y="1476432"/>
                </a:moveTo>
                <a:lnTo>
                  <a:pt x="3355488" y="1480328"/>
                </a:lnTo>
                <a:lnTo>
                  <a:pt x="3353006" y="1483492"/>
                </a:lnTo>
                <a:lnTo>
                  <a:pt x="3353849" y="1490455"/>
                </a:lnTo>
                <a:lnTo>
                  <a:pt x="3357013" y="1492935"/>
                </a:lnTo>
                <a:lnTo>
                  <a:pt x="3389192" y="1489039"/>
                </a:lnTo>
                <a:lnTo>
                  <a:pt x="3391674" y="1485875"/>
                </a:lnTo>
                <a:lnTo>
                  <a:pt x="3390830" y="1478912"/>
                </a:lnTo>
                <a:lnTo>
                  <a:pt x="3387667" y="1476432"/>
                </a:lnTo>
                <a:close/>
              </a:path>
              <a:path w="7597775" h="1628775">
                <a:moveTo>
                  <a:pt x="4443390" y="1325526"/>
                </a:moveTo>
                <a:lnTo>
                  <a:pt x="4411395" y="1330722"/>
                </a:lnTo>
                <a:lnTo>
                  <a:pt x="4409044" y="1333983"/>
                </a:lnTo>
                <a:lnTo>
                  <a:pt x="4410167" y="1340906"/>
                </a:lnTo>
                <a:lnTo>
                  <a:pt x="4413429" y="1343257"/>
                </a:lnTo>
                <a:lnTo>
                  <a:pt x="4445424" y="1338063"/>
                </a:lnTo>
                <a:lnTo>
                  <a:pt x="4447775" y="1334801"/>
                </a:lnTo>
                <a:lnTo>
                  <a:pt x="4446651" y="1327877"/>
                </a:lnTo>
                <a:lnTo>
                  <a:pt x="4443390" y="1325526"/>
                </a:lnTo>
                <a:close/>
              </a:path>
              <a:path w="7597775" h="1628775">
                <a:moveTo>
                  <a:pt x="3337234" y="1482538"/>
                </a:moveTo>
                <a:lnTo>
                  <a:pt x="3305056" y="1486434"/>
                </a:lnTo>
                <a:lnTo>
                  <a:pt x="3302574" y="1489598"/>
                </a:lnTo>
                <a:lnTo>
                  <a:pt x="3303418" y="1496561"/>
                </a:lnTo>
                <a:lnTo>
                  <a:pt x="3306581" y="1499041"/>
                </a:lnTo>
                <a:lnTo>
                  <a:pt x="3338760" y="1495145"/>
                </a:lnTo>
                <a:lnTo>
                  <a:pt x="3341242" y="1491982"/>
                </a:lnTo>
                <a:lnTo>
                  <a:pt x="3340399" y="1485018"/>
                </a:lnTo>
                <a:lnTo>
                  <a:pt x="3337234" y="1482538"/>
                </a:lnTo>
                <a:close/>
              </a:path>
              <a:path w="7597775" h="1628775">
                <a:moveTo>
                  <a:pt x="4493436" y="1317118"/>
                </a:moveTo>
                <a:lnTo>
                  <a:pt x="4461485" y="1322575"/>
                </a:lnTo>
                <a:lnTo>
                  <a:pt x="4459161" y="1325855"/>
                </a:lnTo>
                <a:lnTo>
                  <a:pt x="4460341" y="1332769"/>
                </a:lnTo>
                <a:lnTo>
                  <a:pt x="4463622" y="1335093"/>
                </a:lnTo>
                <a:lnTo>
                  <a:pt x="4495573" y="1329637"/>
                </a:lnTo>
                <a:lnTo>
                  <a:pt x="4497897" y="1326356"/>
                </a:lnTo>
                <a:lnTo>
                  <a:pt x="4496717" y="1319442"/>
                </a:lnTo>
                <a:lnTo>
                  <a:pt x="4493436" y="1317118"/>
                </a:lnTo>
                <a:close/>
              </a:path>
              <a:path w="7597775" h="1628775">
                <a:moveTo>
                  <a:pt x="3286836" y="1488486"/>
                </a:moveTo>
                <a:lnTo>
                  <a:pt x="3254627" y="1492119"/>
                </a:lnTo>
                <a:lnTo>
                  <a:pt x="3252121" y="1495263"/>
                </a:lnTo>
                <a:lnTo>
                  <a:pt x="3252906" y="1502233"/>
                </a:lnTo>
                <a:lnTo>
                  <a:pt x="3256050" y="1504739"/>
                </a:lnTo>
                <a:lnTo>
                  <a:pt x="3288260" y="1501106"/>
                </a:lnTo>
                <a:lnTo>
                  <a:pt x="3290766" y="1497963"/>
                </a:lnTo>
                <a:lnTo>
                  <a:pt x="3289980" y="1490993"/>
                </a:lnTo>
                <a:lnTo>
                  <a:pt x="3286836" y="1488486"/>
                </a:lnTo>
                <a:close/>
              </a:path>
              <a:path w="7597775" h="1628775">
                <a:moveTo>
                  <a:pt x="4543510" y="1308567"/>
                </a:moveTo>
                <a:lnTo>
                  <a:pt x="4511560" y="1314023"/>
                </a:lnTo>
                <a:lnTo>
                  <a:pt x="4509236" y="1317304"/>
                </a:lnTo>
                <a:lnTo>
                  <a:pt x="4510415" y="1324218"/>
                </a:lnTo>
                <a:lnTo>
                  <a:pt x="4513697" y="1326542"/>
                </a:lnTo>
                <a:lnTo>
                  <a:pt x="4545648" y="1321085"/>
                </a:lnTo>
                <a:lnTo>
                  <a:pt x="4547972" y="1317805"/>
                </a:lnTo>
                <a:lnTo>
                  <a:pt x="4546792" y="1310891"/>
                </a:lnTo>
                <a:lnTo>
                  <a:pt x="4543510" y="1308567"/>
                </a:lnTo>
                <a:close/>
              </a:path>
              <a:path w="7597775" h="1628775">
                <a:moveTo>
                  <a:pt x="3236356" y="1494179"/>
                </a:moveTo>
                <a:lnTo>
                  <a:pt x="3204147" y="1497811"/>
                </a:lnTo>
                <a:lnTo>
                  <a:pt x="3201641" y="1500955"/>
                </a:lnTo>
                <a:lnTo>
                  <a:pt x="3202427" y="1507925"/>
                </a:lnTo>
                <a:lnTo>
                  <a:pt x="3205570" y="1510431"/>
                </a:lnTo>
                <a:lnTo>
                  <a:pt x="3237780" y="1506800"/>
                </a:lnTo>
                <a:lnTo>
                  <a:pt x="3240286" y="1503655"/>
                </a:lnTo>
                <a:lnTo>
                  <a:pt x="3239500" y="1496686"/>
                </a:lnTo>
                <a:lnTo>
                  <a:pt x="3236356" y="1494179"/>
                </a:lnTo>
                <a:close/>
              </a:path>
              <a:path w="7597775" h="1628775">
                <a:moveTo>
                  <a:pt x="4593585" y="1300016"/>
                </a:moveTo>
                <a:lnTo>
                  <a:pt x="4561635" y="1305472"/>
                </a:lnTo>
                <a:lnTo>
                  <a:pt x="4559310" y="1308752"/>
                </a:lnTo>
                <a:lnTo>
                  <a:pt x="4560492" y="1315666"/>
                </a:lnTo>
                <a:lnTo>
                  <a:pt x="4563772" y="1317990"/>
                </a:lnTo>
                <a:lnTo>
                  <a:pt x="4595724" y="1312534"/>
                </a:lnTo>
                <a:lnTo>
                  <a:pt x="4598047" y="1309253"/>
                </a:lnTo>
                <a:lnTo>
                  <a:pt x="4596867" y="1302339"/>
                </a:lnTo>
                <a:lnTo>
                  <a:pt x="4593585" y="1300016"/>
                </a:lnTo>
                <a:close/>
              </a:path>
              <a:path w="7597775" h="1628775">
                <a:moveTo>
                  <a:pt x="3185877" y="1499872"/>
                </a:moveTo>
                <a:lnTo>
                  <a:pt x="3153667" y="1503504"/>
                </a:lnTo>
                <a:lnTo>
                  <a:pt x="3151160" y="1506647"/>
                </a:lnTo>
                <a:lnTo>
                  <a:pt x="3151946" y="1513617"/>
                </a:lnTo>
                <a:lnTo>
                  <a:pt x="3155090" y="1516124"/>
                </a:lnTo>
                <a:lnTo>
                  <a:pt x="3187299" y="1512492"/>
                </a:lnTo>
                <a:lnTo>
                  <a:pt x="3189806" y="1509348"/>
                </a:lnTo>
                <a:lnTo>
                  <a:pt x="3189020" y="1502378"/>
                </a:lnTo>
                <a:lnTo>
                  <a:pt x="3185877" y="1499872"/>
                </a:lnTo>
                <a:close/>
              </a:path>
              <a:path w="7597775" h="1628775">
                <a:moveTo>
                  <a:pt x="4643660" y="1291464"/>
                </a:moveTo>
                <a:lnTo>
                  <a:pt x="4611709" y="1296921"/>
                </a:lnTo>
                <a:lnTo>
                  <a:pt x="4609385" y="1300201"/>
                </a:lnTo>
                <a:lnTo>
                  <a:pt x="4610566" y="1307115"/>
                </a:lnTo>
                <a:lnTo>
                  <a:pt x="4613848" y="1309439"/>
                </a:lnTo>
                <a:lnTo>
                  <a:pt x="4645799" y="1303983"/>
                </a:lnTo>
                <a:lnTo>
                  <a:pt x="4648123" y="1300702"/>
                </a:lnTo>
                <a:lnTo>
                  <a:pt x="4646942" y="1293788"/>
                </a:lnTo>
                <a:lnTo>
                  <a:pt x="4643660" y="1291464"/>
                </a:lnTo>
                <a:close/>
              </a:path>
              <a:path w="7597775" h="1628775">
                <a:moveTo>
                  <a:pt x="3135397" y="1505564"/>
                </a:moveTo>
                <a:lnTo>
                  <a:pt x="3103226" y="1509069"/>
                </a:lnTo>
                <a:lnTo>
                  <a:pt x="3100694" y="1512192"/>
                </a:lnTo>
                <a:lnTo>
                  <a:pt x="3101422" y="1519168"/>
                </a:lnTo>
                <a:lnTo>
                  <a:pt x="3104544" y="1521701"/>
                </a:lnTo>
                <a:lnTo>
                  <a:pt x="3136820" y="1518184"/>
                </a:lnTo>
                <a:lnTo>
                  <a:pt x="3139326" y="1515041"/>
                </a:lnTo>
                <a:lnTo>
                  <a:pt x="3138540" y="1508071"/>
                </a:lnTo>
                <a:lnTo>
                  <a:pt x="3135397" y="1505564"/>
                </a:lnTo>
                <a:close/>
              </a:path>
              <a:path w="7597775" h="1628775">
                <a:moveTo>
                  <a:pt x="4693614" y="1282523"/>
                </a:moveTo>
                <a:lnTo>
                  <a:pt x="4661709" y="1288244"/>
                </a:lnTo>
                <a:lnTo>
                  <a:pt x="4659413" y="1291545"/>
                </a:lnTo>
                <a:lnTo>
                  <a:pt x="4660650" y="1298449"/>
                </a:lnTo>
                <a:lnTo>
                  <a:pt x="4663951" y="1300745"/>
                </a:lnTo>
                <a:lnTo>
                  <a:pt x="4695856" y="1295024"/>
                </a:lnTo>
                <a:lnTo>
                  <a:pt x="4698152" y="1291723"/>
                </a:lnTo>
                <a:lnTo>
                  <a:pt x="4696914" y="1284819"/>
                </a:lnTo>
                <a:lnTo>
                  <a:pt x="4693614" y="1282523"/>
                </a:lnTo>
                <a:close/>
              </a:path>
              <a:path w="7597775" h="1628775">
                <a:moveTo>
                  <a:pt x="3084939" y="1510978"/>
                </a:moveTo>
                <a:lnTo>
                  <a:pt x="3052701" y="1514342"/>
                </a:lnTo>
                <a:lnTo>
                  <a:pt x="3050168" y="1517465"/>
                </a:lnTo>
                <a:lnTo>
                  <a:pt x="3050896" y="1524441"/>
                </a:lnTo>
                <a:lnTo>
                  <a:pt x="3054019" y="1526974"/>
                </a:lnTo>
                <a:lnTo>
                  <a:pt x="3086258" y="1523610"/>
                </a:lnTo>
                <a:lnTo>
                  <a:pt x="3088790" y="1520487"/>
                </a:lnTo>
                <a:lnTo>
                  <a:pt x="3088062" y="1513511"/>
                </a:lnTo>
                <a:lnTo>
                  <a:pt x="3084939" y="1510978"/>
                </a:lnTo>
                <a:close/>
              </a:path>
              <a:path w="7597775" h="1628775">
                <a:moveTo>
                  <a:pt x="4743615" y="1273555"/>
                </a:moveTo>
                <a:lnTo>
                  <a:pt x="4711712" y="1279278"/>
                </a:lnTo>
                <a:lnTo>
                  <a:pt x="4709414" y="1282578"/>
                </a:lnTo>
                <a:lnTo>
                  <a:pt x="4710653" y="1289481"/>
                </a:lnTo>
                <a:lnTo>
                  <a:pt x="4713953" y="1291777"/>
                </a:lnTo>
                <a:lnTo>
                  <a:pt x="4745858" y="1286056"/>
                </a:lnTo>
                <a:lnTo>
                  <a:pt x="4748154" y="1282757"/>
                </a:lnTo>
                <a:lnTo>
                  <a:pt x="4746916" y="1275853"/>
                </a:lnTo>
                <a:lnTo>
                  <a:pt x="4743615" y="1273555"/>
                </a:lnTo>
                <a:close/>
              </a:path>
              <a:path w="7597775" h="1628775">
                <a:moveTo>
                  <a:pt x="3034414" y="1516251"/>
                </a:moveTo>
                <a:lnTo>
                  <a:pt x="3002175" y="1519615"/>
                </a:lnTo>
                <a:lnTo>
                  <a:pt x="2999642" y="1522738"/>
                </a:lnTo>
                <a:lnTo>
                  <a:pt x="3000370" y="1529714"/>
                </a:lnTo>
                <a:lnTo>
                  <a:pt x="3003493" y="1532247"/>
                </a:lnTo>
                <a:lnTo>
                  <a:pt x="3035732" y="1528883"/>
                </a:lnTo>
                <a:lnTo>
                  <a:pt x="3038264" y="1525760"/>
                </a:lnTo>
                <a:lnTo>
                  <a:pt x="3037537" y="1518784"/>
                </a:lnTo>
                <a:lnTo>
                  <a:pt x="3034414" y="1516251"/>
                </a:lnTo>
                <a:close/>
              </a:path>
              <a:path w="7597775" h="1628775">
                <a:moveTo>
                  <a:pt x="4793619" y="1264589"/>
                </a:moveTo>
                <a:lnTo>
                  <a:pt x="4761713" y="1270311"/>
                </a:lnTo>
                <a:lnTo>
                  <a:pt x="4759417" y="1273610"/>
                </a:lnTo>
                <a:lnTo>
                  <a:pt x="4760655" y="1280515"/>
                </a:lnTo>
                <a:lnTo>
                  <a:pt x="4763956" y="1282811"/>
                </a:lnTo>
                <a:lnTo>
                  <a:pt x="4795861" y="1277090"/>
                </a:lnTo>
                <a:lnTo>
                  <a:pt x="4798157" y="1273789"/>
                </a:lnTo>
                <a:lnTo>
                  <a:pt x="4796919" y="1266885"/>
                </a:lnTo>
                <a:lnTo>
                  <a:pt x="4793619" y="1264589"/>
                </a:lnTo>
                <a:close/>
              </a:path>
              <a:path w="7597775" h="1628775">
                <a:moveTo>
                  <a:pt x="2983888" y="1521524"/>
                </a:moveTo>
                <a:lnTo>
                  <a:pt x="2951649" y="1524890"/>
                </a:lnTo>
                <a:lnTo>
                  <a:pt x="2949117" y="1528011"/>
                </a:lnTo>
                <a:lnTo>
                  <a:pt x="2949844" y="1534988"/>
                </a:lnTo>
                <a:lnTo>
                  <a:pt x="2952967" y="1537521"/>
                </a:lnTo>
                <a:lnTo>
                  <a:pt x="2985206" y="1534156"/>
                </a:lnTo>
                <a:lnTo>
                  <a:pt x="2987739" y="1531033"/>
                </a:lnTo>
                <a:lnTo>
                  <a:pt x="2987011" y="1524057"/>
                </a:lnTo>
                <a:lnTo>
                  <a:pt x="2983888" y="1521524"/>
                </a:lnTo>
                <a:close/>
              </a:path>
              <a:path w="7597775" h="1628775">
                <a:moveTo>
                  <a:pt x="4843544" y="1255501"/>
                </a:moveTo>
                <a:lnTo>
                  <a:pt x="4811715" y="1261343"/>
                </a:lnTo>
                <a:lnTo>
                  <a:pt x="4809419" y="1264644"/>
                </a:lnTo>
                <a:lnTo>
                  <a:pt x="4810657" y="1271548"/>
                </a:lnTo>
                <a:lnTo>
                  <a:pt x="4813958" y="1273844"/>
                </a:lnTo>
                <a:lnTo>
                  <a:pt x="4845891" y="1267981"/>
                </a:lnTo>
                <a:lnTo>
                  <a:pt x="4848160" y="1264663"/>
                </a:lnTo>
                <a:lnTo>
                  <a:pt x="4846864" y="1257769"/>
                </a:lnTo>
                <a:lnTo>
                  <a:pt x="4843544" y="1255501"/>
                </a:lnTo>
                <a:close/>
              </a:path>
              <a:path w="7597775" h="1628775">
                <a:moveTo>
                  <a:pt x="2933416" y="1526791"/>
                </a:moveTo>
                <a:lnTo>
                  <a:pt x="2901150" y="1529883"/>
                </a:lnTo>
                <a:lnTo>
                  <a:pt x="2898591" y="1532985"/>
                </a:lnTo>
                <a:lnTo>
                  <a:pt x="2899260" y="1539967"/>
                </a:lnTo>
                <a:lnTo>
                  <a:pt x="2902362" y="1542526"/>
                </a:lnTo>
                <a:lnTo>
                  <a:pt x="2934627" y="1539434"/>
                </a:lnTo>
                <a:lnTo>
                  <a:pt x="2937186" y="1536332"/>
                </a:lnTo>
                <a:lnTo>
                  <a:pt x="2936517" y="1529350"/>
                </a:lnTo>
                <a:lnTo>
                  <a:pt x="2933416" y="1526791"/>
                </a:lnTo>
                <a:close/>
              </a:path>
              <a:path w="7597775" h="1628775">
                <a:moveTo>
                  <a:pt x="4893469" y="1246112"/>
                </a:moveTo>
                <a:lnTo>
                  <a:pt x="4861614" y="1252103"/>
                </a:lnTo>
                <a:lnTo>
                  <a:pt x="4859345" y="1255422"/>
                </a:lnTo>
                <a:lnTo>
                  <a:pt x="4860642" y="1262315"/>
                </a:lnTo>
                <a:lnTo>
                  <a:pt x="4863961" y="1264584"/>
                </a:lnTo>
                <a:lnTo>
                  <a:pt x="4895817" y="1258592"/>
                </a:lnTo>
                <a:lnTo>
                  <a:pt x="4898085" y="1255273"/>
                </a:lnTo>
                <a:lnTo>
                  <a:pt x="4896789" y="1248380"/>
                </a:lnTo>
                <a:lnTo>
                  <a:pt x="4893469" y="1246112"/>
                </a:lnTo>
                <a:close/>
              </a:path>
              <a:path w="7597775" h="1628775">
                <a:moveTo>
                  <a:pt x="2882848" y="1531637"/>
                </a:moveTo>
                <a:lnTo>
                  <a:pt x="2850581" y="1534730"/>
                </a:lnTo>
                <a:lnTo>
                  <a:pt x="2848022" y="1537831"/>
                </a:lnTo>
                <a:lnTo>
                  <a:pt x="2848692" y="1544812"/>
                </a:lnTo>
                <a:lnTo>
                  <a:pt x="2851793" y="1547371"/>
                </a:lnTo>
                <a:lnTo>
                  <a:pt x="2884060" y="1544280"/>
                </a:lnTo>
                <a:lnTo>
                  <a:pt x="2886618" y="1541179"/>
                </a:lnTo>
                <a:lnTo>
                  <a:pt x="2885950" y="1534196"/>
                </a:lnTo>
                <a:lnTo>
                  <a:pt x="2882848" y="1531637"/>
                </a:lnTo>
                <a:close/>
              </a:path>
              <a:path w="7597775" h="1628775">
                <a:moveTo>
                  <a:pt x="4943394" y="1236723"/>
                </a:moveTo>
                <a:lnTo>
                  <a:pt x="4911539" y="1242714"/>
                </a:lnTo>
                <a:lnTo>
                  <a:pt x="4909270" y="1246033"/>
                </a:lnTo>
                <a:lnTo>
                  <a:pt x="4910567" y="1252926"/>
                </a:lnTo>
                <a:lnTo>
                  <a:pt x="4913887" y="1255194"/>
                </a:lnTo>
                <a:lnTo>
                  <a:pt x="4945741" y="1249203"/>
                </a:lnTo>
                <a:lnTo>
                  <a:pt x="4948010" y="1245883"/>
                </a:lnTo>
                <a:lnTo>
                  <a:pt x="4946714" y="1238991"/>
                </a:lnTo>
                <a:lnTo>
                  <a:pt x="4943394" y="1236723"/>
                </a:lnTo>
                <a:close/>
              </a:path>
              <a:path w="7597775" h="1628775">
                <a:moveTo>
                  <a:pt x="2832279" y="1536484"/>
                </a:moveTo>
                <a:lnTo>
                  <a:pt x="2800012" y="1539576"/>
                </a:lnTo>
                <a:lnTo>
                  <a:pt x="2797453" y="1542677"/>
                </a:lnTo>
                <a:lnTo>
                  <a:pt x="2798123" y="1549659"/>
                </a:lnTo>
                <a:lnTo>
                  <a:pt x="2801224" y="1552218"/>
                </a:lnTo>
                <a:lnTo>
                  <a:pt x="2833491" y="1549125"/>
                </a:lnTo>
                <a:lnTo>
                  <a:pt x="2836050" y="1546024"/>
                </a:lnTo>
                <a:lnTo>
                  <a:pt x="2835381" y="1539043"/>
                </a:lnTo>
                <a:lnTo>
                  <a:pt x="2832279" y="1536484"/>
                </a:lnTo>
                <a:close/>
              </a:path>
              <a:path w="7597775" h="1628775">
                <a:moveTo>
                  <a:pt x="4993319" y="1227334"/>
                </a:moveTo>
                <a:lnTo>
                  <a:pt x="4961464" y="1233324"/>
                </a:lnTo>
                <a:lnTo>
                  <a:pt x="4959195" y="1236644"/>
                </a:lnTo>
                <a:lnTo>
                  <a:pt x="4960492" y="1243537"/>
                </a:lnTo>
                <a:lnTo>
                  <a:pt x="4963810" y="1245805"/>
                </a:lnTo>
                <a:lnTo>
                  <a:pt x="4995666" y="1239814"/>
                </a:lnTo>
                <a:lnTo>
                  <a:pt x="4997935" y="1236494"/>
                </a:lnTo>
                <a:lnTo>
                  <a:pt x="4996639" y="1229602"/>
                </a:lnTo>
                <a:lnTo>
                  <a:pt x="4993319" y="1227334"/>
                </a:lnTo>
                <a:close/>
              </a:path>
              <a:path w="7597775" h="1628775">
                <a:moveTo>
                  <a:pt x="2781710" y="1541330"/>
                </a:moveTo>
                <a:lnTo>
                  <a:pt x="2749445" y="1544421"/>
                </a:lnTo>
                <a:lnTo>
                  <a:pt x="2746886" y="1547522"/>
                </a:lnTo>
                <a:lnTo>
                  <a:pt x="2747555" y="1554505"/>
                </a:lnTo>
                <a:lnTo>
                  <a:pt x="2750656" y="1557064"/>
                </a:lnTo>
                <a:lnTo>
                  <a:pt x="2782922" y="1553972"/>
                </a:lnTo>
                <a:lnTo>
                  <a:pt x="2785481" y="1550870"/>
                </a:lnTo>
                <a:lnTo>
                  <a:pt x="2784812" y="1543889"/>
                </a:lnTo>
                <a:lnTo>
                  <a:pt x="2781710" y="1541330"/>
                </a:lnTo>
                <a:close/>
              </a:path>
              <a:path w="7597775" h="1628775">
                <a:moveTo>
                  <a:pt x="5043130" y="1217640"/>
                </a:moveTo>
                <a:lnTo>
                  <a:pt x="5011326" y="1223906"/>
                </a:lnTo>
                <a:lnTo>
                  <a:pt x="5009087" y="1227245"/>
                </a:lnTo>
                <a:lnTo>
                  <a:pt x="5010442" y="1234127"/>
                </a:lnTo>
                <a:lnTo>
                  <a:pt x="5013781" y="1236366"/>
                </a:lnTo>
                <a:lnTo>
                  <a:pt x="5045585" y="1230100"/>
                </a:lnTo>
                <a:lnTo>
                  <a:pt x="5047824" y="1226761"/>
                </a:lnTo>
                <a:lnTo>
                  <a:pt x="5046467" y="1219880"/>
                </a:lnTo>
                <a:lnTo>
                  <a:pt x="5043130" y="1217640"/>
                </a:lnTo>
                <a:close/>
              </a:path>
              <a:path w="7597775" h="1628775">
                <a:moveTo>
                  <a:pt x="2731180" y="1545987"/>
                </a:moveTo>
                <a:lnTo>
                  <a:pt x="2698889" y="1548800"/>
                </a:lnTo>
                <a:lnTo>
                  <a:pt x="2696303" y="1551879"/>
                </a:lnTo>
                <a:lnTo>
                  <a:pt x="2696911" y="1558866"/>
                </a:lnTo>
                <a:lnTo>
                  <a:pt x="2699991" y="1561452"/>
                </a:lnTo>
                <a:lnTo>
                  <a:pt x="2732282" y="1558639"/>
                </a:lnTo>
                <a:lnTo>
                  <a:pt x="2734868" y="1555560"/>
                </a:lnTo>
                <a:lnTo>
                  <a:pt x="2734279" y="1548800"/>
                </a:lnTo>
                <a:lnTo>
                  <a:pt x="2734167" y="1548495"/>
                </a:lnTo>
                <a:lnTo>
                  <a:pt x="2731180" y="1545987"/>
                </a:lnTo>
                <a:close/>
              </a:path>
              <a:path w="7597775" h="1628775">
                <a:moveTo>
                  <a:pt x="5092971" y="1207820"/>
                </a:moveTo>
                <a:lnTo>
                  <a:pt x="5061169" y="1214086"/>
                </a:lnTo>
                <a:lnTo>
                  <a:pt x="5058928" y="1217425"/>
                </a:lnTo>
                <a:lnTo>
                  <a:pt x="5060285" y="1224306"/>
                </a:lnTo>
                <a:lnTo>
                  <a:pt x="5063624" y="1226546"/>
                </a:lnTo>
                <a:lnTo>
                  <a:pt x="5095426" y="1220280"/>
                </a:lnTo>
                <a:lnTo>
                  <a:pt x="5097666" y="1216941"/>
                </a:lnTo>
                <a:lnTo>
                  <a:pt x="5096310" y="1210059"/>
                </a:lnTo>
                <a:lnTo>
                  <a:pt x="5092971" y="1207820"/>
                </a:lnTo>
                <a:close/>
              </a:path>
              <a:path w="7597775" h="1628775">
                <a:moveTo>
                  <a:pt x="2680571" y="1550395"/>
                </a:moveTo>
                <a:lnTo>
                  <a:pt x="2648280" y="1553208"/>
                </a:lnTo>
                <a:lnTo>
                  <a:pt x="2645695" y="1556288"/>
                </a:lnTo>
                <a:lnTo>
                  <a:pt x="2646303" y="1563276"/>
                </a:lnTo>
                <a:lnTo>
                  <a:pt x="2649383" y="1565861"/>
                </a:lnTo>
                <a:lnTo>
                  <a:pt x="2681674" y="1563048"/>
                </a:lnTo>
                <a:lnTo>
                  <a:pt x="2684260" y="1559968"/>
                </a:lnTo>
                <a:lnTo>
                  <a:pt x="2683671" y="1553208"/>
                </a:lnTo>
                <a:lnTo>
                  <a:pt x="2683560" y="1552905"/>
                </a:lnTo>
                <a:lnTo>
                  <a:pt x="2680571" y="1550395"/>
                </a:lnTo>
                <a:close/>
              </a:path>
              <a:path w="7597775" h="1628775">
                <a:moveTo>
                  <a:pt x="5142813" y="1197999"/>
                </a:moveTo>
                <a:lnTo>
                  <a:pt x="5111010" y="1204266"/>
                </a:lnTo>
                <a:lnTo>
                  <a:pt x="5108771" y="1207604"/>
                </a:lnTo>
                <a:lnTo>
                  <a:pt x="5110126" y="1214487"/>
                </a:lnTo>
                <a:lnTo>
                  <a:pt x="5113465" y="1216727"/>
                </a:lnTo>
                <a:lnTo>
                  <a:pt x="5145268" y="1210461"/>
                </a:lnTo>
                <a:lnTo>
                  <a:pt x="5147507" y="1207122"/>
                </a:lnTo>
                <a:lnTo>
                  <a:pt x="5146152" y="1200240"/>
                </a:lnTo>
                <a:lnTo>
                  <a:pt x="5142813" y="1197999"/>
                </a:lnTo>
                <a:close/>
              </a:path>
              <a:path w="7597775" h="1628775">
                <a:moveTo>
                  <a:pt x="2629963" y="1554805"/>
                </a:moveTo>
                <a:lnTo>
                  <a:pt x="2597672" y="1557618"/>
                </a:lnTo>
                <a:lnTo>
                  <a:pt x="2595087" y="1560697"/>
                </a:lnTo>
                <a:lnTo>
                  <a:pt x="2595695" y="1567685"/>
                </a:lnTo>
                <a:lnTo>
                  <a:pt x="2598773" y="1570269"/>
                </a:lnTo>
                <a:lnTo>
                  <a:pt x="2631066" y="1567456"/>
                </a:lnTo>
                <a:lnTo>
                  <a:pt x="2633651" y="1564378"/>
                </a:lnTo>
                <a:lnTo>
                  <a:pt x="2633063" y="1557618"/>
                </a:lnTo>
                <a:lnTo>
                  <a:pt x="2632952" y="1557314"/>
                </a:lnTo>
                <a:lnTo>
                  <a:pt x="2629963" y="1554805"/>
                </a:lnTo>
                <a:close/>
              </a:path>
              <a:path w="7597775" h="1628775">
                <a:moveTo>
                  <a:pt x="5192579" y="1188093"/>
                </a:moveTo>
                <a:lnTo>
                  <a:pt x="5160852" y="1194446"/>
                </a:lnTo>
                <a:lnTo>
                  <a:pt x="5158612" y="1197785"/>
                </a:lnTo>
                <a:lnTo>
                  <a:pt x="5159968" y="1204667"/>
                </a:lnTo>
                <a:lnTo>
                  <a:pt x="5163307" y="1206906"/>
                </a:lnTo>
                <a:lnTo>
                  <a:pt x="5195145" y="1200530"/>
                </a:lnTo>
                <a:lnTo>
                  <a:pt x="5197355" y="1197173"/>
                </a:lnTo>
                <a:lnTo>
                  <a:pt x="5195939" y="1190303"/>
                </a:lnTo>
                <a:lnTo>
                  <a:pt x="5192579" y="1188093"/>
                </a:lnTo>
                <a:close/>
              </a:path>
              <a:path w="7597775" h="1628775">
                <a:moveTo>
                  <a:pt x="2579355" y="1559214"/>
                </a:moveTo>
                <a:lnTo>
                  <a:pt x="2547100" y="1561774"/>
                </a:lnTo>
                <a:lnTo>
                  <a:pt x="2544487" y="1564830"/>
                </a:lnTo>
                <a:lnTo>
                  <a:pt x="2545033" y="1571823"/>
                </a:lnTo>
                <a:lnTo>
                  <a:pt x="2548089" y="1574436"/>
                </a:lnTo>
                <a:lnTo>
                  <a:pt x="2580457" y="1571866"/>
                </a:lnTo>
                <a:lnTo>
                  <a:pt x="2583043" y="1568786"/>
                </a:lnTo>
                <a:lnTo>
                  <a:pt x="2582435" y="1561799"/>
                </a:lnTo>
                <a:lnTo>
                  <a:pt x="2579355" y="1559214"/>
                </a:lnTo>
                <a:close/>
              </a:path>
              <a:path w="7597775" h="1628775">
                <a:moveTo>
                  <a:pt x="5242333" y="1177831"/>
                </a:moveTo>
                <a:lnTo>
                  <a:pt x="5210587" y="1184379"/>
                </a:lnTo>
                <a:lnTo>
                  <a:pt x="5208377" y="1187738"/>
                </a:lnTo>
                <a:lnTo>
                  <a:pt x="5209793" y="1194607"/>
                </a:lnTo>
                <a:lnTo>
                  <a:pt x="5213152" y="1196817"/>
                </a:lnTo>
                <a:lnTo>
                  <a:pt x="5244898" y="1190269"/>
                </a:lnTo>
                <a:lnTo>
                  <a:pt x="5247108" y="1186910"/>
                </a:lnTo>
                <a:lnTo>
                  <a:pt x="5245691" y="1180040"/>
                </a:lnTo>
                <a:lnTo>
                  <a:pt x="5242333" y="1177831"/>
                </a:lnTo>
                <a:close/>
              </a:path>
              <a:path w="7597775" h="1628775">
                <a:moveTo>
                  <a:pt x="2528770" y="1563208"/>
                </a:moveTo>
                <a:lnTo>
                  <a:pt x="2496454" y="1565734"/>
                </a:lnTo>
                <a:lnTo>
                  <a:pt x="2493841" y="1568790"/>
                </a:lnTo>
                <a:lnTo>
                  <a:pt x="2494388" y="1575782"/>
                </a:lnTo>
                <a:lnTo>
                  <a:pt x="2497444" y="1578396"/>
                </a:lnTo>
                <a:lnTo>
                  <a:pt x="2529759" y="1575869"/>
                </a:lnTo>
                <a:lnTo>
                  <a:pt x="2532373" y="1572813"/>
                </a:lnTo>
                <a:lnTo>
                  <a:pt x="2531825" y="1565821"/>
                </a:lnTo>
                <a:lnTo>
                  <a:pt x="2528770" y="1563208"/>
                </a:lnTo>
                <a:close/>
              </a:path>
              <a:path w="7597775" h="1628775">
                <a:moveTo>
                  <a:pt x="5292085" y="1167569"/>
                </a:moveTo>
                <a:lnTo>
                  <a:pt x="5260339" y="1174117"/>
                </a:lnTo>
                <a:lnTo>
                  <a:pt x="5258129" y="1177475"/>
                </a:lnTo>
                <a:lnTo>
                  <a:pt x="5259547" y="1184344"/>
                </a:lnTo>
                <a:lnTo>
                  <a:pt x="5262904" y="1186555"/>
                </a:lnTo>
                <a:lnTo>
                  <a:pt x="5294651" y="1180007"/>
                </a:lnTo>
                <a:lnTo>
                  <a:pt x="5296860" y="1176648"/>
                </a:lnTo>
                <a:lnTo>
                  <a:pt x="5295444" y="1169779"/>
                </a:lnTo>
                <a:lnTo>
                  <a:pt x="5292085" y="1167569"/>
                </a:lnTo>
                <a:close/>
              </a:path>
              <a:path w="7597775" h="1628775">
                <a:moveTo>
                  <a:pt x="2478125" y="1567167"/>
                </a:moveTo>
                <a:lnTo>
                  <a:pt x="2445808" y="1569694"/>
                </a:lnTo>
                <a:lnTo>
                  <a:pt x="2443196" y="1572750"/>
                </a:lnTo>
                <a:lnTo>
                  <a:pt x="2443743" y="1579742"/>
                </a:lnTo>
                <a:lnTo>
                  <a:pt x="2446799" y="1582356"/>
                </a:lnTo>
                <a:lnTo>
                  <a:pt x="2479114" y="1579829"/>
                </a:lnTo>
                <a:lnTo>
                  <a:pt x="2481726" y="1576773"/>
                </a:lnTo>
                <a:lnTo>
                  <a:pt x="2481180" y="1569780"/>
                </a:lnTo>
                <a:lnTo>
                  <a:pt x="2478125" y="1567167"/>
                </a:lnTo>
                <a:close/>
              </a:path>
              <a:path w="7597775" h="1628775">
                <a:moveTo>
                  <a:pt x="5341837" y="1157307"/>
                </a:moveTo>
                <a:lnTo>
                  <a:pt x="5310091" y="1163855"/>
                </a:lnTo>
                <a:lnTo>
                  <a:pt x="5307881" y="1167213"/>
                </a:lnTo>
                <a:lnTo>
                  <a:pt x="5309299" y="1174083"/>
                </a:lnTo>
                <a:lnTo>
                  <a:pt x="5312657" y="1176293"/>
                </a:lnTo>
                <a:lnTo>
                  <a:pt x="5344403" y="1169746"/>
                </a:lnTo>
                <a:lnTo>
                  <a:pt x="5346613" y="1166387"/>
                </a:lnTo>
                <a:lnTo>
                  <a:pt x="5345197" y="1159517"/>
                </a:lnTo>
                <a:lnTo>
                  <a:pt x="5341837" y="1157307"/>
                </a:lnTo>
                <a:close/>
              </a:path>
              <a:path w="7597775" h="1628775">
                <a:moveTo>
                  <a:pt x="2427478" y="1571128"/>
                </a:moveTo>
                <a:lnTo>
                  <a:pt x="2395218" y="1573593"/>
                </a:lnTo>
                <a:lnTo>
                  <a:pt x="2392576" y="1576624"/>
                </a:lnTo>
                <a:lnTo>
                  <a:pt x="2393059" y="1583622"/>
                </a:lnTo>
                <a:lnTo>
                  <a:pt x="2396091" y="1586263"/>
                </a:lnTo>
                <a:lnTo>
                  <a:pt x="2428469" y="1583789"/>
                </a:lnTo>
                <a:lnTo>
                  <a:pt x="2431081" y="1580733"/>
                </a:lnTo>
                <a:lnTo>
                  <a:pt x="2430534" y="1573740"/>
                </a:lnTo>
                <a:lnTo>
                  <a:pt x="2427478" y="1571128"/>
                </a:lnTo>
                <a:close/>
              </a:path>
              <a:path w="7597775" h="1628775">
                <a:moveTo>
                  <a:pt x="5391458" y="1146696"/>
                </a:moveTo>
                <a:lnTo>
                  <a:pt x="5359772" y="1153535"/>
                </a:lnTo>
                <a:lnTo>
                  <a:pt x="5357593" y="1156914"/>
                </a:lnTo>
                <a:lnTo>
                  <a:pt x="5359073" y="1163770"/>
                </a:lnTo>
                <a:lnTo>
                  <a:pt x="5362452" y="1165948"/>
                </a:lnTo>
                <a:lnTo>
                  <a:pt x="5394136" y="1159111"/>
                </a:lnTo>
                <a:lnTo>
                  <a:pt x="5396315" y="1155733"/>
                </a:lnTo>
                <a:lnTo>
                  <a:pt x="5394836" y="1148876"/>
                </a:lnTo>
                <a:lnTo>
                  <a:pt x="5391458" y="1146696"/>
                </a:lnTo>
                <a:close/>
              </a:path>
              <a:path w="7597775" h="1628775">
                <a:moveTo>
                  <a:pt x="2376874" y="1574858"/>
                </a:moveTo>
                <a:lnTo>
                  <a:pt x="2344537" y="1577089"/>
                </a:lnTo>
                <a:lnTo>
                  <a:pt x="2341897" y="1580121"/>
                </a:lnTo>
                <a:lnTo>
                  <a:pt x="2342379" y="1587119"/>
                </a:lnTo>
                <a:lnTo>
                  <a:pt x="2345411" y="1589759"/>
                </a:lnTo>
                <a:lnTo>
                  <a:pt x="2377749" y="1587529"/>
                </a:lnTo>
                <a:lnTo>
                  <a:pt x="2380389" y="1584496"/>
                </a:lnTo>
                <a:lnTo>
                  <a:pt x="2379907" y="1577500"/>
                </a:lnTo>
                <a:lnTo>
                  <a:pt x="2376874" y="1574858"/>
                </a:lnTo>
                <a:close/>
              </a:path>
              <a:path w="7597775" h="1628775">
                <a:moveTo>
                  <a:pt x="5441113" y="1135979"/>
                </a:moveTo>
                <a:lnTo>
                  <a:pt x="5409429" y="1142818"/>
                </a:lnTo>
                <a:lnTo>
                  <a:pt x="5407250" y="1146196"/>
                </a:lnTo>
                <a:lnTo>
                  <a:pt x="5408730" y="1153053"/>
                </a:lnTo>
                <a:lnTo>
                  <a:pt x="5412109" y="1155232"/>
                </a:lnTo>
                <a:lnTo>
                  <a:pt x="5443793" y="1148393"/>
                </a:lnTo>
                <a:lnTo>
                  <a:pt x="5445972" y="1145015"/>
                </a:lnTo>
                <a:lnTo>
                  <a:pt x="5444493" y="1138158"/>
                </a:lnTo>
                <a:lnTo>
                  <a:pt x="5441113" y="1135979"/>
                </a:lnTo>
                <a:close/>
              </a:path>
              <a:path w="7597775" h="1628775">
                <a:moveTo>
                  <a:pt x="2326194" y="1578354"/>
                </a:moveTo>
                <a:lnTo>
                  <a:pt x="2293858" y="1580584"/>
                </a:lnTo>
                <a:lnTo>
                  <a:pt x="2291217" y="1583617"/>
                </a:lnTo>
                <a:lnTo>
                  <a:pt x="2291700" y="1590614"/>
                </a:lnTo>
                <a:lnTo>
                  <a:pt x="2294732" y="1593255"/>
                </a:lnTo>
                <a:lnTo>
                  <a:pt x="2327068" y="1591024"/>
                </a:lnTo>
                <a:lnTo>
                  <a:pt x="2329710" y="1587992"/>
                </a:lnTo>
                <a:lnTo>
                  <a:pt x="2329226" y="1580995"/>
                </a:lnTo>
                <a:lnTo>
                  <a:pt x="2326194" y="1578354"/>
                </a:lnTo>
                <a:close/>
              </a:path>
              <a:path w="7597775" h="1628775">
                <a:moveTo>
                  <a:pt x="5490770" y="1125261"/>
                </a:moveTo>
                <a:lnTo>
                  <a:pt x="5459086" y="1132100"/>
                </a:lnTo>
                <a:lnTo>
                  <a:pt x="5456907" y="1135479"/>
                </a:lnTo>
                <a:lnTo>
                  <a:pt x="5458387" y="1142335"/>
                </a:lnTo>
                <a:lnTo>
                  <a:pt x="5461765" y="1144515"/>
                </a:lnTo>
                <a:lnTo>
                  <a:pt x="5493450" y="1137676"/>
                </a:lnTo>
                <a:lnTo>
                  <a:pt x="5495629" y="1134297"/>
                </a:lnTo>
                <a:lnTo>
                  <a:pt x="5494150" y="1127441"/>
                </a:lnTo>
                <a:lnTo>
                  <a:pt x="5490770" y="1125261"/>
                </a:lnTo>
                <a:close/>
              </a:path>
              <a:path w="7597775" h="1628775">
                <a:moveTo>
                  <a:pt x="2275515" y="1581849"/>
                </a:moveTo>
                <a:lnTo>
                  <a:pt x="2243178" y="1584081"/>
                </a:lnTo>
                <a:lnTo>
                  <a:pt x="2240538" y="1587112"/>
                </a:lnTo>
                <a:lnTo>
                  <a:pt x="2241021" y="1594110"/>
                </a:lnTo>
                <a:lnTo>
                  <a:pt x="2244052" y="1596750"/>
                </a:lnTo>
                <a:lnTo>
                  <a:pt x="2276389" y="1594520"/>
                </a:lnTo>
                <a:lnTo>
                  <a:pt x="2279029" y="1591487"/>
                </a:lnTo>
                <a:lnTo>
                  <a:pt x="2278547" y="1584491"/>
                </a:lnTo>
                <a:lnTo>
                  <a:pt x="2275515" y="1581849"/>
                </a:lnTo>
                <a:close/>
              </a:path>
              <a:path w="7597775" h="1628775">
                <a:moveTo>
                  <a:pt x="5540322" y="1114348"/>
                </a:moveTo>
                <a:lnTo>
                  <a:pt x="5518303" y="1119320"/>
                </a:lnTo>
                <a:lnTo>
                  <a:pt x="5508742" y="1121383"/>
                </a:lnTo>
                <a:lnTo>
                  <a:pt x="5506563" y="1124762"/>
                </a:lnTo>
                <a:lnTo>
                  <a:pt x="5508044" y="1131618"/>
                </a:lnTo>
                <a:lnTo>
                  <a:pt x="5511422" y="1133797"/>
                </a:lnTo>
                <a:lnTo>
                  <a:pt x="5543120" y="1126736"/>
                </a:lnTo>
                <a:lnTo>
                  <a:pt x="5545266" y="1123337"/>
                </a:lnTo>
                <a:lnTo>
                  <a:pt x="5543722" y="1116495"/>
                </a:lnTo>
                <a:lnTo>
                  <a:pt x="5540322" y="1114348"/>
                </a:lnTo>
                <a:close/>
              </a:path>
              <a:path w="7597775" h="1628775">
                <a:moveTo>
                  <a:pt x="2224892" y="1585276"/>
                </a:moveTo>
                <a:lnTo>
                  <a:pt x="2192535" y="1587199"/>
                </a:lnTo>
                <a:lnTo>
                  <a:pt x="2189865" y="1590206"/>
                </a:lnTo>
                <a:lnTo>
                  <a:pt x="2190282" y="1597207"/>
                </a:lnTo>
                <a:lnTo>
                  <a:pt x="2193288" y="1599877"/>
                </a:lnTo>
                <a:lnTo>
                  <a:pt x="2225645" y="1597954"/>
                </a:lnTo>
                <a:lnTo>
                  <a:pt x="2228314" y="1594947"/>
                </a:lnTo>
                <a:lnTo>
                  <a:pt x="2227899" y="1587945"/>
                </a:lnTo>
                <a:lnTo>
                  <a:pt x="2224892" y="1585276"/>
                </a:lnTo>
                <a:close/>
              </a:path>
              <a:path w="7597775" h="1628775">
                <a:moveTo>
                  <a:pt x="5589875" y="1103160"/>
                </a:moveTo>
                <a:lnTo>
                  <a:pt x="5558257" y="1110298"/>
                </a:lnTo>
                <a:lnTo>
                  <a:pt x="5556109" y="1113698"/>
                </a:lnTo>
                <a:lnTo>
                  <a:pt x="5557654" y="1120540"/>
                </a:lnTo>
                <a:lnTo>
                  <a:pt x="5561053" y="1122687"/>
                </a:lnTo>
                <a:lnTo>
                  <a:pt x="5592671" y="1115547"/>
                </a:lnTo>
                <a:lnTo>
                  <a:pt x="5594819" y="1112147"/>
                </a:lnTo>
                <a:lnTo>
                  <a:pt x="5593273" y="1105306"/>
                </a:lnTo>
                <a:lnTo>
                  <a:pt x="5589875" y="1103160"/>
                </a:lnTo>
                <a:close/>
              </a:path>
              <a:path w="7597775" h="1628775">
                <a:moveTo>
                  <a:pt x="2174182" y="1588289"/>
                </a:moveTo>
                <a:lnTo>
                  <a:pt x="2141825" y="1590212"/>
                </a:lnTo>
                <a:lnTo>
                  <a:pt x="2139155" y="1593220"/>
                </a:lnTo>
                <a:lnTo>
                  <a:pt x="2139571" y="1600221"/>
                </a:lnTo>
                <a:lnTo>
                  <a:pt x="2142578" y="1602891"/>
                </a:lnTo>
                <a:lnTo>
                  <a:pt x="2174935" y="1600968"/>
                </a:lnTo>
                <a:lnTo>
                  <a:pt x="2177604" y="1597960"/>
                </a:lnTo>
                <a:lnTo>
                  <a:pt x="2177188" y="1590959"/>
                </a:lnTo>
                <a:lnTo>
                  <a:pt x="2174182" y="1588289"/>
                </a:lnTo>
                <a:close/>
              </a:path>
              <a:path w="7597775" h="1628775">
                <a:moveTo>
                  <a:pt x="5639428" y="1091970"/>
                </a:moveTo>
                <a:lnTo>
                  <a:pt x="5607808" y="1099110"/>
                </a:lnTo>
                <a:lnTo>
                  <a:pt x="5605662" y="1102509"/>
                </a:lnTo>
                <a:lnTo>
                  <a:pt x="5607206" y="1109351"/>
                </a:lnTo>
                <a:lnTo>
                  <a:pt x="5610606" y="1111497"/>
                </a:lnTo>
                <a:lnTo>
                  <a:pt x="5642224" y="1104358"/>
                </a:lnTo>
                <a:lnTo>
                  <a:pt x="5644370" y="1100959"/>
                </a:lnTo>
                <a:lnTo>
                  <a:pt x="5642826" y="1094117"/>
                </a:lnTo>
                <a:lnTo>
                  <a:pt x="5639428" y="1091970"/>
                </a:lnTo>
                <a:close/>
              </a:path>
              <a:path w="7597775" h="1628775">
                <a:moveTo>
                  <a:pt x="2123471" y="1591303"/>
                </a:moveTo>
                <a:lnTo>
                  <a:pt x="2091114" y="1593226"/>
                </a:lnTo>
                <a:lnTo>
                  <a:pt x="2088444" y="1596233"/>
                </a:lnTo>
                <a:lnTo>
                  <a:pt x="2088861" y="1603235"/>
                </a:lnTo>
                <a:lnTo>
                  <a:pt x="2091867" y="1605904"/>
                </a:lnTo>
                <a:lnTo>
                  <a:pt x="2124224" y="1603982"/>
                </a:lnTo>
                <a:lnTo>
                  <a:pt x="2126893" y="1600974"/>
                </a:lnTo>
                <a:lnTo>
                  <a:pt x="2126477" y="1593973"/>
                </a:lnTo>
                <a:lnTo>
                  <a:pt x="2123471" y="1591303"/>
                </a:lnTo>
                <a:close/>
              </a:path>
              <a:path w="7597775" h="1628775">
                <a:moveTo>
                  <a:pt x="5688897" y="1080706"/>
                </a:moveTo>
                <a:lnTo>
                  <a:pt x="5679835" y="1082846"/>
                </a:lnTo>
                <a:lnTo>
                  <a:pt x="5657361" y="1087921"/>
                </a:lnTo>
                <a:lnTo>
                  <a:pt x="5655214" y="1091319"/>
                </a:lnTo>
                <a:lnTo>
                  <a:pt x="5656759" y="1098162"/>
                </a:lnTo>
                <a:lnTo>
                  <a:pt x="5660158" y="1100308"/>
                </a:lnTo>
                <a:lnTo>
                  <a:pt x="5682756" y="1095206"/>
                </a:lnTo>
                <a:lnTo>
                  <a:pt x="5691818" y="1093066"/>
                </a:lnTo>
                <a:lnTo>
                  <a:pt x="5693931" y="1089644"/>
                </a:lnTo>
                <a:lnTo>
                  <a:pt x="5692318" y="1082818"/>
                </a:lnTo>
                <a:lnTo>
                  <a:pt x="5688897" y="1080706"/>
                </a:lnTo>
                <a:close/>
              </a:path>
              <a:path w="7597775" h="1628775">
                <a:moveTo>
                  <a:pt x="2072760" y="1594317"/>
                </a:moveTo>
                <a:lnTo>
                  <a:pt x="2040452" y="1595978"/>
                </a:lnTo>
                <a:lnTo>
                  <a:pt x="2037753" y="1598959"/>
                </a:lnTo>
                <a:lnTo>
                  <a:pt x="2038100" y="1605964"/>
                </a:lnTo>
                <a:lnTo>
                  <a:pt x="2041079" y="1608663"/>
                </a:lnTo>
                <a:lnTo>
                  <a:pt x="2067142" y="1607374"/>
                </a:lnTo>
                <a:lnTo>
                  <a:pt x="2073514" y="1606994"/>
                </a:lnTo>
                <a:lnTo>
                  <a:pt x="2076184" y="1603988"/>
                </a:lnTo>
                <a:lnTo>
                  <a:pt x="2075767" y="1596986"/>
                </a:lnTo>
                <a:lnTo>
                  <a:pt x="2072760" y="1594317"/>
                </a:lnTo>
                <a:close/>
              </a:path>
              <a:path w="7597775" h="1628775">
                <a:moveTo>
                  <a:pt x="5738337" y="1069025"/>
                </a:moveTo>
                <a:lnTo>
                  <a:pt x="5706791" y="1076478"/>
                </a:lnTo>
                <a:lnTo>
                  <a:pt x="5704678" y="1079898"/>
                </a:lnTo>
                <a:lnTo>
                  <a:pt x="5706291" y="1086725"/>
                </a:lnTo>
                <a:lnTo>
                  <a:pt x="5709711" y="1088838"/>
                </a:lnTo>
                <a:lnTo>
                  <a:pt x="5741256" y="1081385"/>
                </a:lnTo>
                <a:lnTo>
                  <a:pt x="5743370" y="1077964"/>
                </a:lnTo>
                <a:lnTo>
                  <a:pt x="5741757" y="1071138"/>
                </a:lnTo>
                <a:lnTo>
                  <a:pt x="5738337" y="1069025"/>
                </a:lnTo>
                <a:close/>
              </a:path>
              <a:path w="7597775" h="1628775">
                <a:moveTo>
                  <a:pt x="2022089" y="1596887"/>
                </a:moveTo>
                <a:lnTo>
                  <a:pt x="1989714" y="1598489"/>
                </a:lnTo>
                <a:lnTo>
                  <a:pt x="1987016" y="1601468"/>
                </a:lnTo>
                <a:lnTo>
                  <a:pt x="1987362" y="1608474"/>
                </a:lnTo>
                <a:lnTo>
                  <a:pt x="1990342" y="1611172"/>
                </a:lnTo>
                <a:lnTo>
                  <a:pt x="2022717" y="1609571"/>
                </a:lnTo>
                <a:lnTo>
                  <a:pt x="2025415" y="1606591"/>
                </a:lnTo>
                <a:lnTo>
                  <a:pt x="2025069" y="1599586"/>
                </a:lnTo>
                <a:lnTo>
                  <a:pt x="2022089" y="1596887"/>
                </a:lnTo>
                <a:close/>
              </a:path>
              <a:path w="7597775" h="1628775">
                <a:moveTo>
                  <a:pt x="5787775" y="1057344"/>
                </a:moveTo>
                <a:lnTo>
                  <a:pt x="5756230" y="1064798"/>
                </a:lnTo>
                <a:lnTo>
                  <a:pt x="5754116" y="1068218"/>
                </a:lnTo>
                <a:lnTo>
                  <a:pt x="5755729" y="1075044"/>
                </a:lnTo>
                <a:lnTo>
                  <a:pt x="5759149" y="1077158"/>
                </a:lnTo>
                <a:lnTo>
                  <a:pt x="5790695" y="1069704"/>
                </a:lnTo>
                <a:lnTo>
                  <a:pt x="5792808" y="1066284"/>
                </a:lnTo>
                <a:lnTo>
                  <a:pt x="5791195" y="1059458"/>
                </a:lnTo>
                <a:lnTo>
                  <a:pt x="5787775" y="1057344"/>
                </a:lnTo>
                <a:close/>
              </a:path>
              <a:path w="7597775" h="1628775">
                <a:moveTo>
                  <a:pt x="1971350" y="1599397"/>
                </a:moveTo>
                <a:lnTo>
                  <a:pt x="1938977" y="1600998"/>
                </a:lnTo>
                <a:lnTo>
                  <a:pt x="1936278" y="1603979"/>
                </a:lnTo>
                <a:lnTo>
                  <a:pt x="1936623" y="1610984"/>
                </a:lnTo>
                <a:lnTo>
                  <a:pt x="1939604" y="1613683"/>
                </a:lnTo>
                <a:lnTo>
                  <a:pt x="1971979" y="1612082"/>
                </a:lnTo>
                <a:lnTo>
                  <a:pt x="1974678" y="1609101"/>
                </a:lnTo>
                <a:lnTo>
                  <a:pt x="1974331" y="1602096"/>
                </a:lnTo>
                <a:lnTo>
                  <a:pt x="1971350" y="1599397"/>
                </a:lnTo>
                <a:close/>
              </a:path>
              <a:path w="7597775" h="1628775">
                <a:moveTo>
                  <a:pt x="5837214" y="1045664"/>
                </a:moveTo>
                <a:lnTo>
                  <a:pt x="5805668" y="1053118"/>
                </a:lnTo>
                <a:lnTo>
                  <a:pt x="5803555" y="1056538"/>
                </a:lnTo>
                <a:lnTo>
                  <a:pt x="5805168" y="1063364"/>
                </a:lnTo>
                <a:lnTo>
                  <a:pt x="5808589" y="1065477"/>
                </a:lnTo>
                <a:lnTo>
                  <a:pt x="5840135" y="1058024"/>
                </a:lnTo>
                <a:lnTo>
                  <a:pt x="5842248" y="1054604"/>
                </a:lnTo>
                <a:lnTo>
                  <a:pt x="5840635" y="1047777"/>
                </a:lnTo>
                <a:lnTo>
                  <a:pt x="5837214" y="1045664"/>
                </a:lnTo>
                <a:close/>
              </a:path>
              <a:path w="7597775" h="1628775">
                <a:moveTo>
                  <a:pt x="1920612" y="1601906"/>
                </a:moveTo>
                <a:lnTo>
                  <a:pt x="1905616" y="1602649"/>
                </a:lnTo>
                <a:lnTo>
                  <a:pt x="1888296" y="1603325"/>
                </a:lnTo>
                <a:lnTo>
                  <a:pt x="1885567" y="1606276"/>
                </a:lnTo>
                <a:lnTo>
                  <a:pt x="1885840" y="1613284"/>
                </a:lnTo>
                <a:lnTo>
                  <a:pt x="1888791" y="1616015"/>
                </a:lnTo>
                <a:lnTo>
                  <a:pt x="1906244" y="1615333"/>
                </a:lnTo>
                <a:lnTo>
                  <a:pt x="1921240" y="1614591"/>
                </a:lnTo>
                <a:lnTo>
                  <a:pt x="1923940" y="1611612"/>
                </a:lnTo>
                <a:lnTo>
                  <a:pt x="1923593" y="1604606"/>
                </a:lnTo>
                <a:lnTo>
                  <a:pt x="1920612" y="1601906"/>
                </a:lnTo>
                <a:close/>
              </a:path>
              <a:path w="7597775" h="1628775">
                <a:moveTo>
                  <a:pt x="5886463" y="1033479"/>
                </a:moveTo>
                <a:lnTo>
                  <a:pt x="5854996" y="1041260"/>
                </a:lnTo>
                <a:lnTo>
                  <a:pt x="5852918" y="1044701"/>
                </a:lnTo>
                <a:lnTo>
                  <a:pt x="5854602" y="1051511"/>
                </a:lnTo>
                <a:lnTo>
                  <a:pt x="5858045" y="1053588"/>
                </a:lnTo>
                <a:lnTo>
                  <a:pt x="5889511" y="1045806"/>
                </a:lnTo>
                <a:lnTo>
                  <a:pt x="5891589" y="1042365"/>
                </a:lnTo>
                <a:lnTo>
                  <a:pt x="5889905" y="1035555"/>
                </a:lnTo>
                <a:lnTo>
                  <a:pt x="5886463" y="1033479"/>
                </a:lnTo>
                <a:close/>
              </a:path>
              <a:path w="7597775" h="1628775">
                <a:moveTo>
                  <a:pt x="1869924" y="1604041"/>
                </a:moveTo>
                <a:lnTo>
                  <a:pt x="1837535" y="1605305"/>
                </a:lnTo>
                <a:lnTo>
                  <a:pt x="1834805" y="1608258"/>
                </a:lnTo>
                <a:lnTo>
                  <a:pt x="1835079" y="1615266"/>
                </a:lnTo>
                <a:lnTo>
                  <a:pt x="1838031" y="1617996"/>
                </a:lnTo>
                <a:lnTo>
                  <a:pt x="1870419" y="1616732"/>
                </a:lnTo>
                <a:lnTo>
                  <a:pt x="1873150" y="1613780"/>
                </a:lnTo>
                <a:lnTo>
                  <a:pt x="1872876" y="1606772"/>
                </a:lnTo>
                <a:lnTo>
                  <a:pt x="1869924" y="1604041"/>
                </a:lnTo>
                <a:close/>
              </a:path>
              <a:path w="7597775" h="1628775">
                <a:moveTo>
                  <a:pt x="5935777" y="1021283"/>
                </a:moveTo>
                <a:lnTo>
                  <a:pt x="5904312" y="1029064"/>
                </a:lnTo>
                <a:lnTo>
                  <a:pt x="5902234" y="1032507"/>
                </a:lnTo>
                <a:lnTo>
                  <a:pt x="5903918" y="1039315"/>
                </a:lnTo>
                <a:lnTo>
                  <a:pt x="5907360" y="1041393"/>
                </a:lnTo>
                <a:lnTo>
                  <a:pt x="5938826" y="1033612"/>
                </a:lnTo>
                <a:lnTo>
                  <a:pt x="5940904" y="1030169"/>
                </a:lnTo>
                <a:lnTo>
                  <a:pt x="5939220" y="1023360"/>
                </a:lnTo>
                <a:lnTo>
                  <a:pt x="5935777" y="1021283"/>
                </a:lnTo>
                <a:close/>
              </a:path>
              <a:path w="7597775" h="1628775">
                <a:moveTo>
                  <a:pt x="1819163" y="1606022"/>
                </a:moveTo>
                <a:lnTo>
                  <a:pt x="1786773" y="1607286"/>
                </a:lnTo>
                <a:lnTo>
                  <a:pt x="1784044" y="1610238"/>
                </a:lnTo>
                <a:lnTo>
                  <a:pt x="1784317" y="1617247"/>
                </a:lnTo>
                <a:lnTo>
                  <a:pt x="1787269" y="1619977"/>
                </a:lnTo>
                <a:lnTo>
                  <a:pt x="1819659" y="1618712"/>
                </a:lnTo>
                <a:lnTo>
                  <a:pt x="1822388" y="1615761"/>
                </a:lnTo>
                <a:lnTo>
                  <a:pt x="1822115" y="1608753"/>
                </a:lnTo>
                <a:lnTo>
                  <a:pt x="1819163" y="1606022"/>
                </a:lnTo>
                <a:close/>
              </a:path>
              <a:path w="7597775" h="1628775">
                <a:moveTo>
                  <a:pt x="5985091" y="1009088"/>
                </a:moveTo>
                <a:lnTo>
                  <a:pt x="5953626" y="1016869"/>
                </a:lnTo>
                <a:lnTo>
                  <a:pt x="5951548" y="1020311"/>
                </a:lnTo>
                <a:lnTo>
                  <a:pt x="5953232" y="1027121"/>
                </a:lnTo>
                <a:lnTo>
                  <a:pt x="5956675" y="1029197"/>
                </a:lnTo>
                <a:lnTo>
                  <a:pt x="5988140" y="1021417"/>
                </a:lnTo>
                <a:lnTo>
                  <a:pt x="5990218" y="1017974"/>
                </a:lnTo>
                <a:lnTo>
                  <a:pt x="5988534" y="1011166"/>
                </a:lnTo>
                <a:lnTo>
                  <a:pt x="5985091" y="1009088"/>
                </a:lnTo>
                <a:close/>
              </a:path>
              <a:path w="7597775" h="1628775">
                <a:moveTo>
                  <a:pt x="1768402" y="1608004"/>
                </a:moveTo>
                <a:lnTo>
                  <a:pt x="1749625" y="1608736"/>
                </a:lnTo>
                <a:lnTo>
                  <a:pt x="1736078" y="1609115"/>
                </a:lnTo>
                <a:lnTo>
                  <a:pt x="1733315" y="1612036"/>
                </a:lnTo>
                <a:lnTo>
                  <a:pt x="1733511" y="1619048"/>
                </a:lnTo>
                <a:lnTo>
                  <a:pt x="1736433" y="1621810"/>
                </a:lnTo>
                <a:lnTo>
                  <a:pt x="1750120" y="1621426"/>
                </a:lnTo>
                <a:lnTo>
                  <a:pt x="1768897" y="1620693"/>
                </a:lnTo>
                <a:lnTo>
                  <a:pt x="1771627" y="1617742"/>
                </a:lnTo>
                <a:lnTo>
                  <a:pt x="1771353" y="1610733"/>
                </a:lnTo>
                <a:lnTo>
                  <a:pt x="1768402" y="1608004"/>
                </a:lnTo>
                <a:close/>
              </a:path>
              <a:path w="7597775" h="1628775">
                <a:moveTo>
                  <a:pt x="6034210" y="996401"/>
                </a:moveTo>
                <a:lnTo>
                  <a:pt x="6002831" y="1004529"/>
                </a:lnTo>
                <a:lnTo>
                  <a:pt x="6000792" y="1007993"/>
                </a:lnTo>
                <a:lnTo>
                  <a:pt x="6002551" y="1014783"/>
                </a:lnTo>
                <a:lnTo>
                  <a:pt x="6006016" y="1016822"/>
                </a:lnTo>
                <a:lnTo>
                  <a:pt x="6037394" y="1008694"/>
                </a:lnTo>
                <a:lnTo>
                  <a:pt x="6039433" y="1005230"/>
                </a:lnTo>
                <a:lnTo>
                  <a:pt x="6037674" y="998440"/>
                </a:lnTo>
                <a:lnTo>
                  <a:pt x="6034210" y="996401"/>
                </a:lnTo>
                <a:close/>
              </a:path>
              <a:path w="7597775" h="1628775">
                <a:moveTo>
                  <a:pt x="1717698" y="1609629"/>
                </a:moveTo>
                <a:lnTo>
                  <a:pt x="1685297" y="1610536"/>
                </a:lnTo>
                <a:lnTo>
                  <a:pt x="1682534" y="1613458"/>
                </a:lnTo>
                <a:lnTo>
                  <a:pt x="1682731" y="1620469"/>
                </a:lnTo>
                <a:lnTo>
                  <a:pt x="1685652" y="1623231"/>
                </a:lnTo>
                <a:lnTo>
                  <a:pt x="1718054" y="1622324"/>
                </a:lnTo>
                <a:lnTo>
                  <a:pt x="1720816" y="1619403"/>
                </a:lnTo>
                <a:lnTo>
                  <a:pt x="1720620" y="1612391"/>
                </a:lnTo>
                <a:lnTo>
                  <a:pt x="1717698" y="1609629"/>
                </a:lnTo>
                <a:close/>
              </a:path>
              <a:path w="7597775" h="1628775">
                <a:moveTo>
                  <a:pt x="6083387" y="983663"/>
                </a:moveTo>
                <a:lnTo>
                  <a:pt x="6052009" y="991791"/>
                </a:lnTo>
                <a:lnTo>
                  <a:pt x="6049969" y="995255"/>
                </a:lnTo>
                <a:lnTo>
                  <a:pt x="6051728" y="1002046"/>
                </a:lnTo>
                <a:lnTo>
                  <a:pt x="6055193" y="1004084"/>
                </a:lnTo>
                <a:lnTo>
                  <a:pt x="6086571" y="995958"/>
                </a:lnTo>
                <a:lnTo>
                  <a:pt x="6088610" y="992492"/>
                </a:lnTo>
                <a:lnTo>
                  <a:pt x="6086851" y="985702"/>
                </a:lnTo>
                <a:lnTo>
                  <a:pt x="6083387" y="983663"/>
                </a:lnTo>
                <a:close/>
              </a:path>
              <a:path w="7597775" h="1628775">
                <a:moveTo>
                  <a:pt x="1666918" y="1611050"/>
                </a:moveTo>
                <a:lnTo>
                  <a:pt x="1634517" y="1611958"/>
                </a:lnTo>
                <a:lnTo>
                  <a:pt x="1631755" y="1614879"/>
                </a:lnTo>
                <a:lnTo>
                  <a:pt x="1631952" y="1621891"/>
                </a:lnTo>
                <a:lnTo>
                  <a:pt x="1634873" y="1624653"/>
                </a:lnTo>
                <a:lnTo>
                  <a:pt x="1667274" y="1623747"/>
                </a:lnTo>
                <a:lnTo>
                  <a:pt x="1670036" y="1620824"/>
                </a:lnTo>
                <a:lnTo>
                  <a:pt x="1669839" y="1613813"/>
                </a:lnTo>
                <a:lnTo>
                  <a:pt x="1666918" y="1611050"/>
                </a:lnTo>
                <a:close/>
              </a:path>
              <a:path w="7597775" h="1628775">
                <a:moveTo>
                  <a:pt x="6132564" y="970925"/>
                </a:moveTo>
                <a:lnTo>
                  <a:pt x="6101186" y="979053"/>
                </a:lnTo>
                <a:lnTo>
                  <a:pt x="6099146" y="982517"/>
                </a:lnTo>
                <a:lnTo>
                  <a:pt x="6100905" y="989308"/>
                </a:lnTo>
                <a:lnTo>
                  <a:pt x="6104370" y="991348"/>
                </a:lnTo>
                <a:lnTo>
                  <a:pt x="6135747" y="983220"/>
                </a:lnTo>
                <a:lnTo>
                  <a:pt x="6137787" y="979755"/>
                </a:lnTo>
                <a:lnTo>
                  <a:pt x="6136028" y="972964"/>
                </a:lnTo>
                <a:lnTo>
                  <a:pt x="6132564" y="970925"/>
                </a:lnTo>
                <a:close/>
              </a:path>
              <a:path w="7597775" h="1628775">
                <a:moveTo>
                  <a:pt x="1616139" y="1612473"/>
                </a:moveTo>
                <a:lnTo>
                  <a:pt x="1598658" y="1612962"/>
                </a:lnTo>
                <a:lnTo>
                  <a:pt x="1583807" y="1613203"/>
                </a:lnTo>
                <a:lnTo>
                  <a:pt x="1581011" y="1616091"/>
                </a:lnTo>
                <a:lnTo>
                  <a:pt x="1581125" y="1623104"/>
                </a:lnTo>
                <a:lnTo>
                  <a:pt x="1584014" y="1625900"/>
                </a:lnTo>
                <a:lnTo>
                  <a:pt x="1599014" y="1625657"/>
                </a:lnTo>
                <a:lnTo>
                  <a:pt x="1616493" y="1625168"/>
                </a:lnTo>
                <a:lnTo>
                  <a:pt x="1619257" y="1622245"/>
                </a:lnTo>
                <a:lnTo>
                  <a:pt x="1619060" y="1615235"/>
                </a:lnTo>
                <a:lnTo>
                  <a:pt x="1616139" y="1612473"/>
                </a:lnTo>
                <a:close/>
              </a:path>
              <a:path w="7597775" h="1628775">
                <a:moveTo>
                  <a:pt x="6181521" y="957651"/>
                </a:moveTo>
                <a:lnTo>
                  <a:pt x="6150241" y="966146"/>
                </a:lnTo>
                <a:lnTo>
                  <a:pt x="6148242" y="969634"/>
                </a:lnTo>
                <a:lnTo>
                  <a:pt x="6150079" y="976403"/>
                </a:lnTo>
                <a:lnTo>
                  <a:pt x="6153568" y="978402"/>
                </a:lnTo>
                <a:lnTo>
                  <a:pt x="6184849" y="969907"/>
                </a:lnTo>
                <a:lnTo>
                  <a:pt x="6186848" y="966419"/>
                </a:lnTo>
                <a:lnTo>
                  <a:pt x="6185009" y="959650"/>
                </a:lnTo>
                <a:lnTo>
                  <a:pt x="6181521" y="957651"/>
                </a:lnTo>
                <a:close/>
              </a:path>
              <a:path w="7597775" h="1628775">
                <a:moveTo>
                  <a:pt x="1565424" y="1613501"/>
                </a:moveTo>
                <a:lnTo>
                  <a:pt x="1533015" y="1614029"/>
                </a:lnTo>
                <a:lnTo>
                  <a:pt x="1530218" y="1616917"/>
                </a:lnTo>
                <a:lnTo>
                  <a:pt x="1530332" y="1623931"/>
                </a:lnTo>
                <a:lnTo>
                  <a:pt x="1533220" y="1626726"/>
                </a:lnTo>
                <a:lnTo>
                  <a:pt x="1565631" y="1626200"/>
                </a:lnTo>
                <a:lnTo>
                  <a:pt x="1568427" y="1623311"/>
                </a:lnTo>
                <a:lnTo>
                  <a:pt x="1568313" y="1616298"/>
                </a:lnTo>
                <a:lnTo>
                  <a:pt x="1565424" y="1613501"/>
                </a:lnTo>
                <a:close/>
              </a:path>
              <a:path w="7597775" h="1628775">
                <a:moveTo>
                  <a:pt x="6230545" y="944337"/>
                </a:moveTo>
                <a:lnTo>
                  <a:pt x="6199265" y="952832"/>
                </a:lnTo>
                <a:lnTo>
                  <a:pt x="6197266" y="956321"/>
                </a:lnTo>
                <a:lnTo>
                  <a:pt x="6199104" y="963090"/>
                </a:lnTo>
                <a:lnTo>
                  <a:pt x="6202593" y="965088"/>
                </a:lnTo>
                <a:lnTo>
                  <a:pt x="6233874" y="956593"/>
                </a:lnTo>
                <a:lnTo>
                  <a:pt x="6235873" y="953104"/>
                </a:lnTo>
                <a:lnTo>
                  <a:pt x="6234034" y="946335"/>
                </a:lnTo>
                <a:lnTo>
                  <a:pt x="6230545" y="944337"/>
                </a:lnTo>
                <a:close/>
              </a:path>
              <a:path w="7597775" h="1628775">
                <a:moveTo>
                  <a:pt x="1514631" y="1614327"/>
                </a:moveTo>
                <a:lnTo>
                  <a:pt x="1482221" y="1614854"/>
                </a:lnTo>
                <a:lnTo>
                  <a:pt x="1479425" y="1617742"/>
                </a:lnTo>
                <a:lnTo>
                  <a:pt x="1479539" y="1624756"/>
                </a:lnTo>
                <a:lnTo>
                  <a:pt x="1482427" y="1627553"/>
                </a:lnTo>
                <a:lnTo>
                  <a:pt x="1514837" y="1627026"/>
                </a:lnTo>
                <a:lnTo>
                  <a:pt x="1517634" y="1624136"/>
                </a:lnTo>
                <a:lnTo>
                  <a:pt x="1517519" y="1617124"/>
                </a:lnTo>
                <a:lnTo>
                  <a:pt x="1514631" y="1614327"/>
                </a:lnTo>
                <a:close/>
              </a:path>
              <a:path w="7597775" h="1628775">
                <a:moveTo>
                  <a:pt x="6279477" y="930986"/>
                </a:moveTo>
                <a:lnTo>
                  <a:pt x="6274845" y="932307"/>
                </a:lnTo>
                <a:lnTo>
                  <a:pt x="6248288" y="939519"/>
                </a:lnTo>
                <a:lnTo>
                  <a:pt x="6246291" y="943008"/>
                </a:lnTo>
                <a:lnTo>
                  <a:pt x="6248128" y="949775"/>
                </a:lnTo>
                <a:lnTo>
                  <a:pt x="6251617" y="951774"/>
                </a:lnTo>
                <a:lnTo>
                  <a:pt x="6278327" y="944520"/>
                </a:lnTo>
                <a:lnTo>
                  <a:pt x="6282959" y="943199"/>
                </a:lnTo>
                <a:lnTo>
                  <a:pt x="6284914" y="939686"/>
                </a:lnTo>
                <a:lnTo>
                  <a:pt x="6282990" y="932941"/>
                </a:lnTo>
                <a:lnTo>
                  <a:pt x="6279477" y="930986"/>
                </a:lnTo>
                <a:close/>
              </a:path>
              <a:path w="7597775" h="1628775">
                <a:moveTo>
                  <a:pt x="1463838" y="1615152"/>
                </a:moveTo>
                <a:lnTo>
                  <a:pt x="1452963" y="1615329"/>
                </a:lnTo>
                <a:lnTo>
                  <a:pt x="1431505" y="1615408"/>
                </a:lnTo>
                <a:lnTo>
                  <a:pt x="1428673" y="1618261"/>
                </a:lnTo>
                <a:lnTo>
                  <a:pt x="1428698" y="1625276"/>
                </a:lnTo>
                <a:lnTo>
                  <a:pt x="1431552" y="1628108"/>
                </a:lnTo>
                <a:lnTo>
                  <a:pt x="1453169" y="1628028"/>
                </a:lnTo>
                <a:lnTo>
                  <a:pt x="1464044" y="1627851"/>
                </a:lnTo>
                <a:lnTo>
                  <a:pt x="1466840" y="1624962"/>
                </a:lnTo>
                <a:lnTo>
                  <a:pt x="1466726" y="1617949"/>
                </a:lnTo>
                <a:lnTo>
                  <a:pt x="1463838" y="1615152"/>
                </a:lnTo>
                <a:close/>
              </a:path>
              <a:path w="7597775" h="1628775">
                <a:moveTo>
                  <a:pt x="6328329" y="917056"/>
                </a:moveTo>
                <a:lnTo>
                  <a:pt x="6297158" y="925945"/>
                </a:lnTo>
                <a:lnTo>
                  <a:pt x="6295204" y="929458"/>
                </a:lnTo>
                <a:lnTo>
                  <a:pt x="6297126" y="936204"/>
                </a:lnTo>
                <a:lnTo>
                  <a:pt x="6300640" y="938159"/>
                </a:lnTo>
                <a:lnTo>
                  <a:pt x="6331811" y="929270"/>
                </a:lnTo>
                <a:lnTo>
                  <a:pt x="6333766" y="925757"/>
                </a:lnTo>
                <a:lnTo>
                  <a:pt x="6331843" y="919011"/>
                </a:lnTo>
                <a:lnTo>
                  <a:pt x="6328329" y="917056"/>
                </a:lnTo>
                <a:close/>
              </a:path>
              <a:path w="7597775" h="1628775">
                <a:moveTo>
                  <a:pt x="1413119" y="1615475"/>
                </a:moveTo>
                <a:lnTo>
                  <a:pt x="1380705" y="1615594"/>
                </a:lnTo>
                <a:lnTo>
                  <a:pt x="1378011" y="1618308"/>
                </a:lnTo>
                <a:lnTo>
                  <a:pt x="1377898" y="1625462"/>
                </a:lnTo>
                <a:lnTo>
                  <a:pt x="1380752" y="1628294"/>
                </a:lnTo>
                <a:lnTo>
                  <a:pt x="1413166" y="1628175"/>
                </a:lnTo>
                <a:lnTo>
                  <a:pt x="1415998" y="1625321"/>
                </a:lnTo>
                <a:lnTo>
                  <a:pt x="1415973" y="1618308"/>
                </a:lnTo>
                <a:lnTo>
                  <a:pt x="1413119" y="1615475"/>
                </a:lnTo>
                <a:close/>
              </a:path>
              <a:path w="7597775" h="1628775">
                <a:moveTo>
                  <a:pt x="6377182" y="903128"/>
                </a:moveTo>
                <a:lnTo>
                  <a:pt x="6346011" y="912016"/>
                </a:lnTo>
                <a:lnTo>
                  <a:pt x="6344057" y="915529"/>
                </a:lnTo>
                <a:lnTo>
                  <a:pt x="6345979" y="922275"/>
                </a:lnTo>
                <a:lnTo>
                  <a:pt x="6349494" y="924228"/>
                </a:lnTo>
                <a:lnTo>
                  <a:pt x="6380664" y="915341"/>
                </a:lnTo>
                <a:lnTo>
                  <a:pt x="6382619" y="911828"/>
                </a:lnTo>
                <a:lnTo>
                  <a:pt x="6380696" y="905082"/>
                </a:lnTo>
                <a:lnTo>
                  <a:pt x="6377182" y="903128"/>
                </a:lnTo>
                <a:close/>
              </a:path>
              <a:path w="7597775" h="1628775">
                <a:moveTo>
                  <a:pt x="1362319" y="1615662"/>
                </a:moveTo>
                <a:lnTo>
                  <a:pt x="1329906" y="1615781"/>
                </a:lnTo>
                <a:lnTo>
                  <a:pt x="1327211" y="1618495"/>
                </a:lnTo>
                <a:lnTo>
                  <a:pt x="1327098" y="1625649"/>
                </a:lnTo>
                <a:lnTo>
                  <a:pt x="1329952" y="1628481"/>
                </a:lnTo>
                <a:lnTo>
                  <a:pt x="1362366" y="1628362"/>
                </a:lnTo>
                <a:lnTo>
                  <a:pt x="1365198" y="1625509"/>
                </a:lnTo>
                <a:lnTo>
                  <a:pt x="1365173" y="1618495"/>
                </a:lnTo>
                <a:lnTo>
                  <a:pt x="1362319" y="1615662"/>
                </a:lnTo>
                <a:close/>
              </a:path>
              <a:path w="7597775" h="1628775">
                <a:moveTo>
                  <a:pt x="6425888" y="889001"/>
                </a:moveTo>
                <a:lnTo>
                  <a:pt x="6409647" y="893871"/>
                </a:lnTo>
                <a:lnTo>
                  <a:pt x="6394864" y="898086"/>
                </a:lnTo>
                <a:lnTo>
                  <a:pt x="6392910" y="901599"/>
                </a:lnTo>
                <a:lnTo>
                  <a:pt x="6394833" y="908345"/>
                </a:lnTo>
                <a:lnTo>
                  <a:pt x="6398347" y="910300"/>
                </a:lnTo>
                <a:lnTo>
                  <a:pt x="6413296" y="906037"/>
                </a:lnTo>
                <a:lnTo>
                  <a:pt x="6429535" y="901166"/>
                </a:lnTo>
                <a:lnTo>
                  <a:pt x="6431443" y="897627"/>
                </a:lnTo>
                <a:lnTo>
                  <a:pt x="6429429" y="890908"/>
                </a:lnTo>
                <a:lnTo>
                  <a:pt x="6425888" y="889001"/>
                </a:lnTo>
                <a:close/>
              </a:path>
              <a:path w="7597775" h="1628775">
                <a:moveTo>
                  <a:pt x="1279194" y="1615511"/>
                </a:moveTo>
                <a:lnTo>
                  <a:pt x="1276322" y="1618325"/>
                </a:lnTo>
                <a:lnTo>
                  <a:pt x="1276252" y="1625339"/>
                </a:lnTo>
                <a:lnTo>
                  <a:pt x="1279068" y="1628209"/>
                </a:lnTo>
                <a:lnTo>
                  <a:pt x="1311480" y="1628532"/>
                </a:lnTo>
                <a:lnTo>
                  <a:pt x="1314351" y="1625716"/>
                </a:lnTo>
                <a:lnTo>
                  <a:pt x="1314421" y="1618703"/>
                </a:lnTo>
                <a:lnTo>
                  <a:pt x="1311607" y="1615832"/>
                </a:lnTo>
                <a:lnTo>
                  <a:pt x="1279194" y="1615511"/>
                </a:lnTo>
                <a:close/>
              </a:path>
              <a:path w="7597775" h="1628775">
                <a:moveTo>
                  <a:pt x="6474547" y="874408"/>
                </a:moveTo>
                <a:lnTo>
                  <a:pt x="6443499" y="883720"/>
                </a:lnTo>
                <a:lnTo>
                  <a:pt x="6441593" y="887260"/>
                </a:lnTo>
                <a:lnTo>
                  <a:pt x="6443607" y="893978"/>
                </a:lnTo>
                <a:lnTo>
                  <a:pt x="6447146" y="895884"/>
                </a:lnTo>
                <a:lnTo>
                  <a:pt x="6478195" y="886574"/>
                </a:lnTo>
                <a:lnTo>
                  <a:pt x="6480102" y="883034"/>
                </a:lnTo>
                <a:lnTo>
                  <a:pt x="6478087" y="876316"/>
                </a:lnTo>
                <a:lnTo>
                  <a:pt x="6474547" y="874408"/>
                </a:lnTo>
                <a:close/>
              </a:path>
              <a:path w="7597775" h="1628775">
                <a:moveTo>
                  <a:pt x="1228396" y="1615006"/>
                </a:moveTo>
                <a:lnTo>
                  <a:pt x="1225525" y="1617821"/>
                </a:lnTo>
                <a:lnTo>
                  <a:pt x="1225455" y="1624835"/>
                </a:lnTo>
                <a:lnTo>
                  <a:pt x="1228271" y="1627706"/>
                </a:lnTo>
                <a:lnTo>
                  <a:pt x="1260682" y="1628028"/>
                </a:lnTo>
                <a:lnTo>
                  <a:pt x="1263554" y="1625212"/>
                </a:lnTo>
                <a:lnTo>
                  <a:pt x="1263624" y="1618199"/>
                </a:lnTo>
                <a:lnTo>
                  <a:pt x="1260809" y="1615328"/>
                </a:lnTo>
                <a:lnTo>
                  <a:pt x="1228396" y="1615006"/>
                </a:lnTo>
                <a:close/>
              </a:path>
              <a:path w="7597775" h="1628775">
                <a:moveTo>
                  <a:pt x="6523207" y="859816"/>
                </a:moveTo>
                <a:lnTo>
                  <a:pt x="6492159" y="869128"/>
                </a:lnTo>
                <a:lnTo>
                  <a:pt x="6490251" y="872667"/>
                </a:lnTo>
                <a:lnTo>
                  <a:pt x="6492266" y="879386"/>
                </a:lnTo>
                <a:lnTo>
                  <a:pt x="6495806" y="881292"/>
                </a:lnTo>
                <a:lnTo>
                  <a:pt x="6526854" y="871982"/>
                </a:lnTo>
                <a:lnTo>
                  <a:pt x="6528760" y="868442"/>
                </a:lnTo>
                <a:lnTo>
                  <a:pt x="6526746" y="861724"/>
                </a:lnTo>
                <a:lnTo>
                  <a:pt x="6523207" y="859816"/>
                </a:lnTo>
                <a:close/>
              </a:path>
              <a:path w="7597775" h="1628775">
                <a:moveTo>
                  <a:pt x="1177599" y="1614502"/>
                </a:moveTo>
                <a:lnTo>
                  <a:pt x="1174727" y="1617318"/>
                </a:lnTo>
                <a:lnTo>
                  <a:pt x="1174658" y="1624331"/>
                </a:lnTo>
                <a:lnTo>
                  <a:pt x="1177473" y="1627202"/>
                </a:lnTo>
                <a:lnTo>
                  <a:pt x="1209885" y="1627524"/>
                </a:lnTo>
                <a:lnTo>
                  <a:pt x="1212756" y="1624709"/>
                </a:lnTo>
                <a:lnTo>
                  <a:pt x="1212826" y="1617695"/>
                </a:lnTo>
                <a:lnTo>
                  <a:pt x="1210011" y="1614824"/>
                </a:lnTo>
                <a:lnTo>
                  <a:pt x="1177599" y="1614502"/>
                </a:lnTo>
                <a:close/>
              </a:path>
              <a:path w="7597775" h="1628775">
                <a:moveTo>
                  <a:pt x="6571686" y="844878"/>
                </a:moveTo>
                <a:lnTo>
                  <a:pt x="6540743" y="854530"/>
                </a:lnTo>
                <a:lnTo>
                  <a:pt x="6538875" y="858092"/>
                </a:lnTo>
                <a:lnTo>
                  <a:pt x="6540964" y="864787"/>
                </a:lnTo>
                <a:lnTo>
                  <a:pt x="6544524" y="866654"/>
                </a:lnTo>
                <a:lnTo>
                  <a:pt x="6575468" y="857003"/>
                </a:lnTo>
                <a:lnTo>
                  <a:pt x="6577335" y="853442"/>
                </a:lnTo>
                <a:lnTo>
                  <a:pt x="6575247" y="846747"/>
                </a:lnTo>
                <a:lnTo>
                  <a:pt x="6571686" y="844878"/>
                </a:lnTo>
                <a:close/>
              </a:path>
              <a:path w="7597775" h="1628775">
                <a:moveTo>
                  <a:pt x="1126880" y="1613433"/>
                </a:moveTo>
                <a:lnTo>
                  <a:pt x="1123978" y="1616217"/>
                </a:lnTo>
                <a:lnTo>
                  <a:pt x="1123831" y="1623228"/>
                </a:lnTo>
                <a:lnTo>
                  <a:pt x="1126615" y="1626130"/>
                </a:lnTo>
                <a:lnTo>
                  <a:pt x="1159021" y="1626809"/>
                </a:lnTo>
                <a:lnTo>
                  <a:pt x="1161923" y="1624025"/>
                </a:lnTo>
                <a:lnTo>
                  <a:pt x="1162069" y="1617013"/>
                </a:lnTo>
                <a:lnTo>
                  <a:pt x="1159287" y="1614111"/>
                </a:lnTo>
                <a:lnTo>
                  <a:pt x="1126880" y="1613433"/>
                </a:lnTo>
                <a:close/>
              </a:path>
              <a:path w="7597775" h="1628775">
                <a:moveTo>
                  <a:pt x="6620087" y="829616"/>
                </a:moveTo>
                <a:lnTo>
                  <a:pt x="6589239" y="839405"/>
                </a:lnTo>
                <a:lnTo>
                  <a:pt x="6587371" y="842965"/>
                </a:lnTo>
                <a:lnTo>
                  <a:pt x="6589459" y="849661"/>
                </a:lnTo>
                <a:lnTo>
                  <a:pt x="6593020" y="851528"/>
                </a:lnTo>
                <a:lnTo>
                  <a:pt x="6623962" y="841710"/>
                </a:lnTo>
                <a:lnTo>
                  <a:pt x="6625804" y="838135"/>
                </a:lnTo>
                <a:lnTo>
                  <a:pt x="6623662" y="831456"/>
                </a:lnTo>
                <a:lnTo>
                  <a:pt x="6620087" y="829616"/>
                </a:lnTo>
                <a:close/>
              </a:path>
              <a:path w="7597775" h="1628775">
                <a:moveTo>
                  <a:pt x="1076147" y="1612083"/>
                </a:moveTo>
                <a:lnTo>
                  <a:pt x="1073224" y="1614844"/>
                </a:lnTo>
                <a:lnTo>
                  <a:pt x="1073023" y="1621854"/>
                </a:lnTo>
                <a:lnTo>
                  <a:pt x="1075783" y="1624778"/>
                </a:lnTo>
                <a:lnTo>
                  <a:pt x="1108184" y="1625707"/>
                </a:lnTo>
                <a:lnTo>
                  <a:pt x="1111107" y="1622946"/>
                </a:lnTo>
                <a:lnTo>
                  <a:pt x="1111309" y="1615936"/>
                </a:lnTo>
                <a:lnTo>
                  <a:pt x="1108548" y="1613013"/>
                </a:lnTo>
                <a:lnTo>
                  <a:pt x="1076147" y="1612083"/>
                </a:lnTo>
                <a:close/>
              </a:path>
              <a:path w="7597775" h="1628775">
                <a:moveTo>
                  <a:pt x="6668396" y="814068"/>
                </a:moveTo>
                <a:lnTo>
                  <a:pt x="6637597" y="824005"/>
                </a:lnTo>
                <a:lnTo>
                  <a:pt x="6635757" y="827580"/>
                </a:lnTo>
                <a:lnTo>
                  <a:pt x="6637897" y="834259"/>
                </a:lnTo>
                <a:lnTo>
                  <a:pt x="6641472" y="836099"/>
                </a:lnTo>
                <a:lnTo>
                  <a:pt x="6672369" y="826131"/>
                </a:lnTo>
                <a:lnTo>
                  <a:pt x="6674179" y="822540"/>
                </a:lnTo>
                <a:lnTo>
                  <a:pt x="6671985" y="815879"/>
                </a:lnTo>
                <a:lnTo>
                  <a:pt x="6668396" y="814068"/>
                </a:lnTo>
                <a:close/>
              </a:path>
              <a:path w="7597775" h="1628775">
                <a:moveTo>
                  <a:pt x="1025426" y="1610428"/>
                </a:moveTo>
                <a:lnTo>
                  <a:pt x="1022481" y="1613165"/>
                </a:lnTo>
                <a:lnTo>
                  <a:pt x="1022222" y="1620174"/>
                </a:lnTo>
                <a:lnTo>
                  <a:pt x="1024959" y="1623120"/>
                </a:lnTo>
                <a:lnTo>
                  <a:pt x="1057405" y="1624251"/>
                </a:lnTo>
                <a:lnTo>
                  <a:pt x="1060328" y="1621491"/>
                </a:lnTo>
                <a:lnTo>
                  <a:pt x="1060529" y="1614479"/>
                </a:lnTo>
                <a:lnTo>
                  <a:pt x="1057769" y="1611556"/>
                </a:lnTo>
                <a:lnTo>
                  <a:pt x="1025426" y="1610428"/>
                </a:lnTo>
                <a:close/>
              </a:path>
              <a:path w="7597775" h="1628775">
                <a:moveTo>
                  <a:pt x="6716644" y="798173"/>
                </a:moveTo>
                <a:lnTo>
                  <a:pt x="6685858" y="808315"/>
                </a:lnTo>
                <a:lnTo>
                  <a:pt x="6684047" y="811905"/>
                </a:lnTo>
                <a:lnTo>
                  <a:pt x="6686242" y="818567"/>
                </a:lnTo>
                <a:lnTo>
                  <a:pt x="6689832" y="820378"/>
                </a:lnTo>
                <a:lnTo>
                  <a:pt x="6720618" y="810235"/>
                </a:lnTo>
                <a:lnTo>
                  <a:pt x="6722429" y="806645"/>
                </a:lnTo>
                <a:lnTo>
                  <a:pt x="6720234" y="799984"/>
                </a:lnTo>
                <a:lnTo>
                  <a:pt x="6716644" y="798173"/>
                </a:lnTo>
                <a:close/>
              </a:path>
              <a:path w="7597775" h="1628775">
                <a:moveTo>
                  <a:pt x="974720" y="1608446"/>
                </a:moveTo>
                <a:lnTo>
                  <a:pt x="971751" y="1611157"/>
                </a:lnTo>
                <a:lnTo>
                  <a:pt x="971432" y="1618164"/>
                </a:lnTo>
                <a:lnTo>
                  <a:pt x="974144" y="1621133"/>
                </a:lnTo>
                <a:lnTo>
                  <a:pt x="1006586" y="1622444"/>
                </a:lnTo>
                <a:lnTo>
                  <a:pt x="1009531" y="1619707"/>
                </a:lnTo>
                <a:lnTo>
                  <a:pt x="1009789" y="1612698"/>
                </a:lnTo>
                <a:lnTo>
                  <a:pt x="1007053" y="1609752"/>
                </a:lnTo>
                <a:lnTo>
                  <a:pt x="974720" y="1608446"/>
                </a:lnTo>
                <a:close/>
              </a:path>
              <a:path w="7597775" h="1628775">
                <a:moveTo>
                  <a:pt x="6764712" y="781908"/>
                </a:moveTo>
                <a:lnTo>
                  <a:pt x="6734014" y="792314"/>
                </a:lnTo>
                <a:lnTo>
                  <a:pt x="6732235" y="795920"/>
                </a:lnTo>
                <a:lnTo>
                  <a:pt x="6734486" y="802562"/>
                </a:lnTo>
                <a:lnTo>
                  <a:pt x="6738092" y="804343"/>
                </a:lnTo>
                <a:lnTo>
                  <a:pt x="6768790" y="793936"/>
                </a:lnTo>
                <a:lnTo>
                  <a:pt x="6770570" y="790331"/>
                </a:lnTo>
                <a:lnTo>
                  <a:pt x="6768318" y="783689"/>
                </a:lnTo>
                <a:lnTo>
                  <a:pt x="6764712" y="781908"/>
                </a:lnTo>
                <a:close/>
              </a:path>
              <a:path w="7597775" h="1628775">
                <a:moveTo>
                  <a:pt x="924032" y="1606109"/>
                </a:moveTo>
                <a:lnTo>
                  <a:pt x="921039" y="1608792"/>
                </a:lnTo>
                <a:lnTo>
                  <a:pt x="920656" y="1615796"/>
                </a:lnTo>
                <a:lnTo>
                  <a:pt x="923340" y="1618790"/>
                </a:lnTo>
                <a:lnTo>
                  <a:pt x="955777" y="1620299"/>
                </a:lnTo>
                <a:lnTo>
                  <a:pt x="958746" y="1617587"/>
                </a:lnTo>
                <a:lnTo>
                  <a:pt x="959064" y="1610580"/>
                </a:lnTo>
                <a:lnTo>
                  <a:pt x="956353" y="1607611"/>
                </a:lnTo>
                <a:lnTo>
                  <a:pt x="924032" y="1606109"/>
                </a:lnTo>
                <a:close/>
              </a:path>
              <a:path w="7597775" h="1628775">
                <a:moveTo>
                  <a:pt x="6812657" y="765294"/>
                </a:moveTo>
                <a:lnTo>
                  <a:pt x="6782054" y="775977"/>
                </a:lnTo>
                <a:lnTo>
                  <a:pt x="6780308" y="779599"/>
                </a:lnTo>
                <a:lnTo>
                  <a:pt x="6782619" y="786221"/>
                </a:lnTo>
                <a:lnTo>
                  <a:pt x="6786241" y="787968"/>
                </a:lnTo>
                <a:lnTo>
                  <a:pt x="6816843" y="777284"/>
                </a:lnTo>
                <a:lnTo>
                  <a:pt x="6818591" y="773663"/>
                </a:lnTo>
                <a:lnTo>
                  <a:pt x="6816279" y="767041"/>
                </a:lnTo>
                <a:lnTo>
                  <a:pt x="6812657" y="765294"/>
                </a:lnTo>
                <a:close/>
              </a:path>
              <a:path w="7597775" h="1628775">
                <a:moveTo>
                  <a:pt x="873307" y="1603345"/>
                </a:moveTo>
                <a:lnTo>
                  <a:pt x="870313" y="1606029"/>
                </a:lnTo>
                <a:lnTo>
                  <a:pt x="869931" y="1613033"/>
                </a:lnTo>
                <a:lnTo>
                  <a:pt x="872616" y="1616026"/>
                </a:lnTo>
                <a:lnTo>
                  <a:pt x="904982" y="1617790"/>
                </a:lnTo>
                <a:lnTo>
                  <a:pt x="907975" y="1615105"/>
                </a:lnTo>
                <a:lnTo>
                  <a:pt x="908356" y="1608103"/>
                </a:lnTo>
                <a:lnTo>
                  <a:pt x="905673" y="1605109"/>
                </a:lnTo>
                <a:lnTo>
                  <a:pt x="873307" y="1603345"/>
                </a:lnTo>
                <a:close/>
              </a:path>
              <a:path w="7597775" h="1628775">
                <a:moveTo>
                  <a:pt x="6860465" y="748301"/>
                </a:moveTo>
                <a:lnTo>
                  <a:pt x="6829966" y="759277"/>
                </a:lnTo>
                <a:lnTo>
                  <a:pt x="6828254" y="762915"/>
                </a:lnTo>
                <a:lnTo>
                  <a:pt x="6830629" y="769514"/>
                </a:lnTo>
                <a:lnTo>
                  <a:pt x="6834268" y="771227"/>
                </a:lnTo>
                <a:lnTo>
                  <a:pt x="6864767" y="760251"/>
                </a:lnTo>
                <a:lnTo>
                  <a:pt x="6866479" y="756613"/>
                </a:lnTo>
                <a:lnTo>
                  <a:pt x="6864104" y="750013"/>
                </a:lnTo>
                <a:lnTo>
                  <a:pt x="6860465" y="748301"/>
                </a:lnTo>
                <a:close/>
              </a:path>
              <a:path w="7597775" h="1628775">
                <a:moveTo>
                  <a:pt x="822669" y="1600139"/>
                </a:moveTo>
                <a:lnTo>
                  <a:pt x="819651" y="1602793"/>
                </a:lnTo>
                <a:lnTo>
                  <a:pt x="819201" y="1609793"/>
                </a:lnTo>
                <a:lnTo>
                  <a:pt x="821857" y="1612812"/>
                </a:lnTo>
                <a:lnTo>
                  <a:pt x="854204" y="1614886"/>
                </a:lnTo>
                <a:lnTo>
                  <a:pt x="857224" y="1612230"/>
                </a:lnTo>
                <a:lnTo>
                  <a:pt x="857672" y="1605231"/>
                </a:lnTo>
                <a:lnTo>
                  <a:pt x="855016" y="1602212"/>
                </a:lnTo>
                <a:lnTo>
                  <a:pt x="822669" y="1600139"/>
                </a:lnTo>
                <a:close/>
              </a:path>
              <a:path w="7597775" h="1628775">
                <a:moveTo>
                  <a:pt x="6908122" y="730896"/>
                </a:moveTo>
                <a:lnTo>
                  <a:pt x="6886075" y="739085"/>
                </a:lnTo>
                <a:lnTo>
                  <a:pt x="6877765" y="742074"/>
                </a:lnTo>
                <a:lnTo>
                  <a:pt x="6876053" y="745713"/>
                </a:lnTo>
                <a:lnTo>
                  <a:pt x="6878428" y="752312"/>
                </a:lnTo>
                <a:lnTo>
                  <a:pt x="6882065" y="754025"/>
                </a:lnTo>
                <a:lnTo>
                  <a:pt x="6890497" y="750990"/>
                </a:lnTo>
                <a:lnTo>
                  <a:pt x="6912544" y="742801"/>
                </a:lnTo>
                <a:lnTo>
                  <a:pt x="6914219" y="739146"/>
                </a:lnTo>
                <a:lnTo>
                  <a:pt x="6911777" y="732571"/>
                </a:lnTo>
                <a:lnTo>
                  <a:pt x="6908122" y="730896"/>
                </a:lnTo>
                <a:close/>
              </a:path>
              <a:path w="7597775" h="1628775">
                <a:moveTo>
                  <a:pt x="772066" y="1596483"/>
                </a:moveTo>
                <a:lnTo>
                  <a:pt x="769020" y="1599109"/>
                </a:lnTo>
                <a:lnTo>
                  <a:pt x="768500" y="1606104"/>
                </a:lnTo>
                <a:lnTo>
                  <a:pt x="771124" y="1609149"/>
                </a:lnTo>
                <a:lnTo>
                  <a:pt x="803449" y="1611552"/>
                </a:lnTo>
                <a:lnTo>
                  <a:pt x="806495" y="1608927"/>
                </a:lnTo>
                <a:lnTo>
                  <a:pt x="807015" y="1601933"/>
                </a:lnTo>
                <a:lnTo>
                  <a:pt x="804390" y="1598886"/>
                </a:lnTo>
                <a:lnTo>
                  <a:pt x="772066" y="1596483"/>
                </a:lnTo>
                <a:close/>
              </a:path>
              <a:path w="7597775" h="1628775">
                <a:moveTo>
                  <a:pt x="6955607" y="713042"/>
                </a:moveTo>
                <a:lnTo>
                  <a:pt x="6938074" y="719772"/>
                </a:lnTo>
                <a:lnTo>
                  <a:pt x="6925357" y="724494"/>
                </a:lnTo>
                <a:lnTo>
                  <a:pt x="6923682" y="728149"/>
                </a:lnTo>
                <a:lnTo>
                  <a:pt x="6926124" y="734725"/>
                </a:lnTo>
                <a:lnTo>
                  <a:pt x="6929779" y="736400"/>
                </a:lnTo>
                <a:lnTo>
                  <a:pt x="6942625" y="731629"/>
                </a:lnTo>
                <a:lnTo>
                  <a:pt x="6960158" y="724899"/>
                </a:lnTo>
                <a:lnTo>
                  <a:pt x="6961794" y="721226"/>
                </a:lnTo>
                <a:lnTo>
                  <a:pt x="6959280" y="714678"/>
                </a:lnTo>
                <a:lnTo>
                  <a:pt x="6955607" y="713042"/>
                </a:lnTo>
                <a:close/>
              </a:path>
              <a:path w="7597775" h="1628775">
                <a:moveTo>
                  <a:pt x="721505" y="1592341"/>
                </a:moveTo>
                <a:lnTo>
                  <a:pt x="718430" y="1594932"/>
                </a:lnTo>
                <a:lnTo>
                  <a:pt x="717835" y="1601920"/>
                </a:lnTo>
                <a:lnTo>
                  <a:pt x="720427" y="1604995"/>
                </a:lnTo>
                <a:lnTo>
                  <a:pt x="752723" y="1607747"/>
                </a:lnTo>
                <a:lnTo>
                  <a:pt x="755798" y="1605156"/>
                </a:lnTo>
                <a:lnTo>
                  <a:pt x="756393" y="1598167"/>
                </a:lnTo>
                <a:lnTo>
                  <a:pt x="753801" y="1595093"/>
                </a:lnTo>
                <a:lnTo>
                  <a:pt x="721505" y="1592341"/>
                </a:lnTo>
                <a:close/>
              </a:path>
              <a:path w="7597775" h="1628775">
                <a:moveTo>
                  <a:pt x="7002900" y="694697"/>
                </a:moveTo>
                <a:lnTo>
                  <a:pt x="6988298" y="700496"/>
                </a:lnTo>
                <a:lnTo>
                  <a:pt x="6972773" y="706455"/>
                </a:lnTo>
                <a:lnTo>
                  <a:pt x="6971137" y="710128"/>
                </a:lnTo>
                <a:lnTo>
                  <a:pt x="6973650" y="716676"/>
                </a:lnTo>
                <a:lnTo>
                  <a:pt x="6977323" y="718312"/>
                </a:lnTo>
                <a:lnTo>
                  <a:pt x="6992986" y="712299"/>
                </a:lnTo>
                <a:lnTo>
                  <a:pt x="7007587" y="706501"/>
                </a:lnTo>
                <a:lnTo>
                  <a:pt x="7009180" y="702810"/>
                </a:lnTo>
                <a:lnTo>
                  <a:pt x="7006590" y="696291"/>
                </a:lnTo>
                <a:lnTo>
                  <a:pt x="7002900" y="694697"/>
                </a:lnTo>
                <a:close/>
              </a:path>
              <a:path w="7597775" h="1628775">
                <a:moveTo>
                  <a:pt x="670996" y="1587660"/>
                </a:moveTo>
                <a:lnTo>
                  <a:pt x="667892" y="1590215"/>
                </a:lnTo>
                <a:lnTo>
                  <a:pt x="667215" y="1597196"/>
                </a:lnTo>
                <a:lnTo>
                  <a:pt x="669770" y="1600300"/>
                </a:lnTo>
                <a:lnTo>
                  <a:pt x="702033" y="1603427"/>
                </a:lnTo>
                <a:lnTo>
                  <a:pt x="705137" y="1600871"/>
                </a:lnTo>
                <a:lnTo>
                  <a:pt x="705814" y="1593889"/>
                </a:lnTo>
                <a:lnTo>
                  <a:pt x="703259" y="1590785"/>
                </a:lnTo>
                <a:lnTo>
                  <a:pt x="670996" y="1587660"/>
                </a:lnTo>
                <a:close/>
              </a:path>
              <a:path w="7597775" h="1628775">
                <a:moveTo>
                  <a:pt x="7049973" y="675812"/>
                </a:moveTo>
                <a:lnTo>
                  <a:pt x="7036717" y="681268"/>
                </a:lnTo>
                <a:lnTo>
                  <a:pt x="7019987" y="687912"/>
                </a:lnTo>
                <a:lnTo>
                  <a:pt x="7018395" y="691603"/>
                </a:lnTo>
                <a:lnTo>
                  <a:pt x="7020983" y="698122"/>
                </a:lnTo>
                <a:lnTo>
                  <a:pt x="7024675" y="699715"/>
                </a:lnTo>
                <a:lnTo>
                  <a:pt x="7041550" y="693013"/>
                </a:lnTo>
                <a:lnTo>
                  <a:pt x="7054807" y="687557"/>
                </a:lnTo>
                <a:lnTo>
                  <a:pt x="7056353" y="683846"/>
                </a:lnTo>
                <a:lnTo>
                  <a:pt x="7053684" y="677359"/>
                </a:lnTo>
                <a:lnTo>
                  <a:pt x="7049973" y="675812"/>
                </a:lnTo>
                <a:close/>
              </a:path>
              <a:path w="7597775" h="1628775">
                <a:moveTo>
                  <a:pt x="620550" y="1582385"/>
                </a:moveTo>
                <a:lnTo>
                  <a:pt x="617415" y="1584901"/>
                </a:lnTo>
                <a:lnTo>
                  <a:pt x="616651" y="1591875"/>
                </a:lnTo>
                <a:lnTo>
                  <a:pt x="619168" y="1595009"/>
                </a:lnTo>
                <a:lnTo>
                  <a:pt x="651390" y="1598536"/>
                </a:lnTo>
                <a:lnTo>
                  <a:pt x="654525" y="1596019"/>
                </a:lnTo>
                <a:lnTo>
                  <a:pt x="655289" y="1589046"/>
                </a:lnTo>
                <a:lnTo>
                  <a:pt x="652771" y="1585911"/>
                </a:lnTo>
                <a:lnTo>
                  <a:pt x="620550" y="1582385"/>
                </a:lnTo>
                <a:close/>
              </a:path>
              <a:path w="7597775" h="1628775">
                <a:moveTo>
                  <a:pt x="7096796" y="656332"/>
                </a:moveTo>
                <a:lnTo>
                  <a:pt x="7083300" y="662097"/>
                </a:lnTo>
                <a:lnTo>
                  <a:pt x="7066975" y="668815"/>
                </a:lnTo>
                <a:lnTo>
                  <a:pt x="7065428" y="672527"/>
                </a:lnTo>
                <a:lnTo>
                  <a:pt x="7068098" y="679013"/>
                </a:lnTo>
                <a:lnTo>
                  <a:pt x="7071809" y="680559"/>
                </a:lnTo>
                <a:lnTo>
                  <a:pt x="7088288" y="673776"/>
                </a:lnTo>
                <a:lnTo>
                  <a:pt x="7101786" y="668009"/>
                </a:lnTo>
                <a:lnTo>
                  <a:pt x="7103283" y="664278"/>
                </a:lnTo>
                <a:lnTo>
                  <a:pt x="7100527" y="657829"/>
                </a:lnTo>
                <a:lnTo>
                  <a:pt x="7096796" y="656332"/>
                </a:lnTo>
                <a:close/>
              </a:path>
              <a:path w="7597775" h="1628775">
                <a:moveTo>
                  <a:pt x="570185" y="1576453"/>
                </a:moveTo>
                <a:lnTo>
                  <a:pt x="567016" y="1578927"/>
                </a:lnTo>
                <a:lnTo>
                  <a:pt x="566160" y="1585889"/>
                </a:lnTo>
                <a:lnTo>
                  <a:pt x="568634" y="1589058"/>
                </a:lnTo>
                <a:lnTo>
                  <a:pt x="600806" y="1593013"/>
                </a:lnTo>
                <a:lnTo>
                  <a:pt x="603974" y="1590539"/>
                </a:lnTo>
                <a:lnTo>
                  <a:pt x="604830" y="1583576"/>
                </a:lnTo>
                <a:lnTo>
                  <a:pt x="602356" y="1580408"/>
                </a:lnTo>
                <a:lnTo>
                  <a:pt x="570185" y="1576453"/>
                </a:lnTo>
                <a:close/>
              </a:path>
              <a:path w="7597775" h="1628775">
                <a:moveTo>
                  <a:pt x="7143331" y="636188"/>
                </a:moveTo>
                <a:lnTo>
                  <a:pt x="7128017" y="642993"/>
                </a:lnTo>
                <a:lnTo>
                  <a:pt x="7113705" y="649108"/>
                </a:lnTo>
                <a:lnTo>
                  <a:pt x="7112206" y="652839"/>
                </a:lnTo>
                <a:lnTo>
                  <a:pt x="7114962" y="659288"/>
                </a:lnTo>
                <a:lnTo>
                  <a:pt x="7118694" y="660787"/>
                </a:lnTo>
                <a:lnTo>
                  <a:pt x="7133174" y="654599"/>
                </a:lnTo>
                <a:lnTo>
                  <a:pt x="7148489" y="647793"/>
                </a:lnTo>
                <a:lnTo>
                  <a:pt x="7149933" y="644041"/>
                </a:lnTo>
                <a:lnTo>
                  <a:pt x="7147084" y="637631"/>
                </a:lnTo>
                <a:lnTo>
                  <a:pt x="7143331" y="636188"/>
                </a:lnTo>
                <a:close/>
              </a:path>
              <a:path w="7597775" h="1628775">
                <a:moveTo>
                  <a:pt x="519917" y="1569788"/>
                </a:moveTo>
                <a:lnTo>
                  <a:pt x="516712" y="1572216"/>
                </a:lnTo>
                <a:lnTo>
                  <a:pt x="515756" y="1579164"/>
                </a:lnTo>
                <a:lnTo>
                  <a:pt x="518186" y="1582369"/>
                </a:lnTo>
                <a:lnTo>
                  <a:pt x="550298" y="1586787"/>
                </a:lnTo>
                <a:lnTo>
                  <a:pt x="553501" y="1584359"/>
                </a:lnTo>
                <a:lnTo>
                  <a:pt x="554457" y="1577409"/>
                </a:lnTo>
                <a:lnTo>
                  <a:pt x="552029" y="1574205"/>
                </a:lnTo>
                <a:lnTo>
                  <a:pt x="519917" y="1569788"/>
                </a:lnTo>
                <a:close/>
              </a:path>
              <a:path w="7597775" h="1628775">
                <a:moveTo>
                  <a:pt x="7189531" y="615307"/>
                </a:moveTo>
                <a:lnTo>
                  <a:pt x="7170839" y="623964"/>
                </a:lnTo>
                <a:lnTo>
                  <a:pt x="7160133" y="628722"/>
                </a:lnTo>
                <a:lnTo>
                  <a:pt x="7158689" y="632475"/>
                </a:lnTo>
                <a:lnTo>
                  <a:pt x="7161538" y="638884"/>
                </a:lnTo>
                <a:lnTo>
                  <a:pt x="7165291" y="640327"/>
                </a:lnTo>
                <a:lnTo>
                  <a:pt x="7176177" y="635488"/>
                </a:lnTo>
                <a:lnTo>
                  <a:pt x="7194869" y="626831"/>
                </a:lnTo>
                <a:lnTo>
                  <a:pt x="7196253" y="623056"/>
                </a:lnTo>
                <a:lnTo>
                  <a:pt x="7193306" y="616692"/>
                </a:lnTo>
                <a:lnTo>
                  <a:pt x="7189531" y="615307"/>
                </a:lnTo>
                <a:close/>
              </a:path>
              <a:path w="7597775" h="1628775">
                <a:moveTo>
                  <a:pt x="469772" y="1562301"/>
                </a:moveTo>
                <a:lnTo>
                  <a:pt x="466531" y="1564680"/>
                </a:lnTo>
                <a:lnTo>
                  <a:pt x="465467" y="1571613"/>
                </a:lnTo>
                <a:lnTo>
                  <a:pt x="467845" y="1574854"/>
                </a:lnTo>
                <a:lnTo>
                  <a:pt x="499884" y="1579773"/>
                </a:lnTo>
                <a:lnTo>
                  <a:pt x="503126" y="1577394"/>
                </a:lnTo>
                <a:lnTo>
                  <a:pt x="504190" y="1570461"/>
                </a:lnTo>
                <a:lnTo>
                  <a:pt x="501812" y="1567220"/>
                </a:lnTo>
                <a:lnTo>
                  <a:pt x="469772" y="1562301"/>
                </a:lnTo>
                <a:close/>
              </a:path>
              <a:path w="7597775" h="1628775">
                <a:moveTo>
                  <a:pt x="7235338" y="593600"/>
                </a:moveTo>
                <a:lnTo>
                  <a:pt x="7211718" y="605031"/>
                </a:lnTo>
                <a:lnTo>
                  <a:pt x="7206214" y="607579"/>
                </a:lnTo>
                <a:lnTo>
                  <a:pt x="7204830" y="611355"/>
                </a:lnTo>
                <a:lnTo>
                  <a:pt x="7207777" y="617719"/>
                </a:lnTo>
                <a:lnTo>
                  <a:pt x="7211552" y="619103"/>
                </a:lnTo>
                <a:lnTo>
                  <a:pt x="7217271" y="616454"/>
                </a:lnTo>
                <a:lnTo>
                  <a:pt x="7240874" y="605022"/>
                </a:lnTo>
                <a:lnTo>
                  <a:pt x="7242190" y="601234"/>
                </a:lnTo>
                <a:lnTo>
                  <a:pt x="7239136" y="594921"/>
                </a:lnTo>
                <a:lnTo>
                  <a:pt x="7235338" y="593600"/>
                </a:lnTo>
                <a:close/>
              </a:path>
              <a:path w="7597775" h="1628775">
                <a:moveTo>
                  <a:pt x="419784" y="1553890"/>
                </a:moveTo>
                <a:lnTo>
                  <a:pt x="416503" y="1556213"/>
                </a:lnTo>
                <a:lnTo>
                  <a:pt x="415321" y="1563127"/>
                </a:lnTo>
                <a:lnTo>
                  <a:pt x="417644" y="1566409"/>
                </a:lnTo>
                <a:lnTo>
                  <a:pt x="449594" y="1571871"/>
                </a:lnTo>
                <a:lnTo>
                  <a:pt x="452876" y="1569547"/>
                </a:lnTo>
                <a:lnTo>
                  <a:pt x="454058" y="1562633"/>
                </a:lnTo>
                <a:lnTo>
                  <a:pt x="451734" y="1559352"/>
                </a:lnTo>
                <a:lnTo>
                  <a:pt x="419784" y="1553890"/>
                </a:lnTo>
                <a:close/>
              </a:path>
              <a:path w="7597775" h="1628775">
                <a:moveTo>
                  <a:pt x="7280682" y="570961"/>
                </a:moveTo>
                <a:lnTo>
                  <a:pt x="7251773" y="585622"/>
                </a:lnTo>
                <a:lnTo>
                  <a:pt x="7250523" y="589443"/>
                </a:lnTo>
                <a:lnTo>
                  <a:pt x="7253694" y="595699"/>
                </a:lnTo>
                <a:lnTo>
                  <a:pt x="7257516" y="596949"/>
                </a:lnTo>
                <a:lnTo>
                  <a:pt x="7286425" y="582288"/>
                </a:lnTo>
                <a:lnTo>
                  <a:pt x="7287676" y="578467"/>
                </a:lnTo>
                <a:lnTo>
                  <a:pt x="7284503" y="572211"/>
                </a:lnTo>
                <a:lnTo>
                  <a:pt x="7280682" y="570961"/>
                </a:lnTo>
                <a:close/>
              </a:path>
              <a:path w="7597775" h="1628775">
                <a:moveTo>
                  <a:pt x="370155" y="1544279"/>
                </a:moveTo>
                <a:lnTo>
                  <a:pt x="366786" y="1546473"/>
                </a:lnTo>
                <a:lnTo>
                  <a:pt x="365335" y="1553335"/>
                </a:lnTo>
                <a:lnTo>
                  <a:pt x="367529" y="1556705"/>
                </a:lnTo>
                <a:lnTo>
                  <a:pt x="376257" y="1558549"/>
                </a:lnTo>
                <a:lnTo>
                  <a:pt x="399464" y="1562961"/>
                </a:lnTo>
                <a:lnTo>
                  <a:pt x="402788" y="1560699"/>
                </a:lnTo>
                <a:lnTo>
                  <a:pt x="404098" y="1553809"/>
                </a:lnTo>
                <a:lnTo>
                  <a:pt x="401836" y="1550484"/>
                </a:lnTo>
                <a:lnTo>
                  <a:pt x="378629" y="1546072"/>
                </a:lnTo>
                <a:lnTo>
                  <a:pt x="370155" y="1544279"/>
                </a:lnTo>
                <a:close/>
              </a:path>
              <a:path w="7597775" h="1628775">
                <a:moveTo>
                  <a:pt x="7325469" y="547269"/>
                </a:moveTo>
                <a:lnTo>
                  <a:pt x="7296865" y="562517"/>
                </a:lnTo>
                <a:lnTo>
                  <a:pt x="7295694" y="566362"/>
                </a:lnTo>
                <a:lnTo>
                  <a:pt x="7298994" y="572552"/>
                </a:lnTo>
                <a:lnTo>
                  <a:pt x="7302839" y="573723"/>
                </a:lnTo>
                <a:lnTo>
                  <a:pt x="7331444" y="558476"/>
                </a:lnTo>
                <a:lnTo>
                  <a:pt x="7332614" y="554630"/>
                </a:lnTo>
                <a:lnTo>
                  <a:pt x="7329316" y="548440"/>
                </a:lnTo>
                <a:lnTo>
                  <a:pt x="7325469" y="547269"/>
                </a:lnTo>
                <a:close/>
              </a:path>
              <a:path w="7597775" h="1628775">
                <a:moveTo>
                  <a:pt x="320691" y="1533368"/>
                </a:moveTo>
                <a:lnTo>
                  <a:pt x="317273" y="1535485"/>
                </a:lnTo>
                <a:lnTo>
                  <a:pt x="315668" y="1542313"/>
                </a:lnTo>
                <a:lnTo>
                  <a:pt x="317785" y="1545732"/>
                </a:lnTo>
                <a:lnTo>
                  <a:pt x="337250" y="1550305"/>
                </a:lnTo>
                <a:lnTo>
                  <a:pt x="349540" y="1552902"/>
                </a:lnTo>
                <a:lnTo>
                  <a:pt x="352910" y="1550709"/>
                </a:lnTo>
                <a:lnTo>
                  <a:pt x="354360" y="1543847"/>
                </a:lnTo>
                <a:lnTo>
                  <a:pt x="352167" y="1540476"/>
                </a:lnTo>
                <a:lnTo>
                  <a:pt x="339876" y="1537879"/>
                </a:lnTo>
                <a:lnTo>
                  <a:pt x="320691" y="1533368"/>
                </a:lnTo>
                <a:close/>
              </a:path>
              <a:path w="7597775" h="1628775">
                <a:moveTo>
                  <a:pt x="7369471" y="522804"/>
                </a:moveTo>
                <a:lnTo>
                  <a:pt x="7367744" y="523006"/>
                </a:lnTo>
                <a:lnTo>
                  <a:pt x="7355477" y="530313"/>
                </a:lnTo>
                <a:lnTo>
                  <a:pt x="7341337" y="538264"/>
                </a:lnTo>
                <a:lnTo>
                  <a:pt x="7340251" y="542136"/>
                </a:lnTo>
                <a:lnTo>
                  <a:pt x="7343690" y="548248"/>
                </a:lnTo>
                <a:lnTo>
                  <a:pt x="7347561" y="549333"/>
                </a:lnTo>
                <a:lnTo>
                  <a:pt x="7361978" y="541224"/>
                </a:lnTo>
                <a:lnTo>
                  <a:pt x="7375750" y="533019"/>
                </a:lnTo>
                <a:lnTo>
                  <a:pt x="7376738" y="529121"/>
                </a:lnTo>
                <a:lnTo>
                  <a:pt x="7374044" y="524602"/>
                </a:lnTo>
                <a:lnTo>
                  <a:pt x="7372622" y="523601"/>
                </a:lnTo>
                <a:lnTo>
                  <a:pt x="7369471" y="522804"/>
                </a:lnTo>
                <a:close/>
              </a:path>
              <a:path w="7597775" h="1628775">
                <a:moveTo>
                  <a:pt x="273286" y="1521432"/>
                </a:moveTo>
                <a:lnTo>
                  <a:pt x="271570" y="1521717"/>
                </a:lnTo>
                <a:lnTo>
                  <a:pt x="268765" y="1523359"/>
                </a:lnTo>
                <a:lnTo>
                  <a:pt x="267676" y="1524716"/>
                </a:lnTo>
                <a:lnTo>
                  <a:pt x="266345" y="1529805"/>
                </a:lnTo>
                <a:lnTo>
                  <a:pt x="268376" y="1533274"/>
                </a:lnTo>
                <a:lnTo>
                  <a:pt x="299734" y="1541479"/>
                </a:lnTo>
                <a:lnTo>
                  <a:pt x="303204" y="1539448"/>
                </a:lnTo>
                <a:lnTo>
                  <a:pt x="304979" y="1532662"/>
                </a:lnTo>
                <a:lnTo>
                  <a:pt x="302949" y="1529191"/>
                </a:lnTo>
                <a:lnTo>
                  <a:pt x="273286" y="1521432"/>
                </a:lnTo>
                <a:close/>
              </a:path>
              <a:path w="7597775" h="1628775">
                <a:moveTo>
                  <a:pt x="7412532" y="496157"/>
                </a:moveTo>
                <a:lnTo>
                  <a:pt x="7410811" y="496407"/>
                </a:lnTo>
                <a:lnTo>
                  <a:pt x="7384919" y="512829"/>
                </a:lnTo>
                <a:lnTo>
                  <a:pt x="7384041" y="516754"/>
                </a:lnTo>
                <a:lnTo>
                  <a:pt x="7387797" y="522676"/>
                </a:lnTo>
                <a:lnTo>
                  <a:pt x="7391720" y="523554"/>
                </a:lnTo>
                <a:lnTo>
                  <a:pt x="7419094" y="506192"/>
                </a:lnTo>
                <a:lnTo>
                  <a:pt x="7419971" y="502269"/>
                </a:lnTo>
                <a:lnTo>
                  <a:pt x="7417155" y="497827"/>
                </a:lnTo>
                <a:lnTo>
                  <a:pt x="7415704" y="496867"/>
                </a:lnTo>
                <a:lnTo>
                  <a:pt x="7412532" y="496157"/>
                </a:lnTo>
                <a:close/>
              </a:path>
              <a:path w="7597775" h="1628775">
                <a:moveTo>
                  <a:pt x="224949" y="1507103"/>
                </a:moveTo>
                <a:lnTo>
                  <a:pt x="223220" y="1507288"/>
                </a:lnTo>
                <a:lnTo>
                  <a:pt x="220322" y="1508760"/>
                </a:lnTo>
                <a:lnTo>
                  <a:pt x="219154" y="1510049"/>
                </a:lnTo>
                <a:lnTo>
                  <a:pt x="217523" y="1515050"/>
                </a:lnTo>
                <a:lnTo>
                  <a:pt x="219345" y="1518634"/>
                </a:lnTo>
                <a:lnTo>
                  <a:pt x="232184" y="1522817"/>
                </a:lnTo>
                <a:lnTo>
                  <a:pt x="250529" y="1528168"/>
                </a:lnTo>
                <a:lnTo>
                  <a:pt x="254055" y="1526235"/>
                </a:lnTo>
                <a:lnTo>
                  <a:pt x="256019" y="1519501"/>
                </a:lnTo>
                <a:lnTo>
                  <a:pt x="254086" y="1515976"/>
                </a:lnTo>
                <a:lnTo>
                  <a:pt x="235740" y="1510625"/>
                </a:lnTo>
                <a:lnTo>
                  <a:pt x="224949" y="1507103"/>
                </a:lnTo>
                <a:close/>
              </a:path>
              <a:path w="7597775" h="1628775">
                <a:moveTo>
                  <a:pt x="7454001" y="467490"/>
                </a:moveTo>
                <a:lnTo>
                  <a:pt x="7452301" y="467855"/>
                </a:lnTo>
                <a:lnTo>
                  <a:pt x="7441583" y="475703"/>
                </a:lnTo>
                <a:lnTo>
                  <a:pt x="7427393" y="485336"/>
                </a:lnTo>
                <a:lnTo>
                  <a:pt x="7426638" y="489286"/>
                </a:lnTo>
                <a:lnTo>
                  <a:pt x="7430578" y="495089"/>
                </a:lnTo>
                <a:lnTo>
                  <a:pt x="7434528" y="495843"/>
                </a:lnTo>
                <a:lnTo>
                  <a:pt x="7449087" y="485950"/>
                </a:lnTo>
                <a:lnTo>
                  <a:pt x="7461219" y="477065"/>
                </a:lnTo>
                <a:lnTo>
                  <a:pt x="7461833" y="473091"/>
                </a:lnTo>
                <a:lnTo>
                  <a:pt x="7458724" y="468847"/>
                </a:lnTo>
                <a:lnTo>
                  <a:pt x="7457213" y="467987"/>
                </a:lnTo>
                <a:lnTo>
                  <a:pt x="7454001" y="467490"/>
                </a:lnTo>
                <a:close/>
              </a:path>
              <a:path w="7597775" h="1628775">
                <a:moveTo>
                  <a:pt x="177213" y="1490422"/>
                </a:moveTo>
                <a:lnTo>
                  <a:pt x="175478" y="1490545"/>
                </a:lnTo>
                <a:lnTo>
                  <a:pt x="172530" y="1491913"/>
                </a:lnTo>
                <a:lnTo>
                  <a:pt x="171317" y="1493160"/>
                </a:lnTo>
                <a:lnTo>
                  <a:pt x="169510" y="1498100"/>
                </a:lnTo>
                <a:lnTo>
                  <a:pt x="171203" y="1501747"/>
                </a:lnTo>
                <a:lnTo>
                  <a:pt x="201644" y="1512883"/>
                </a:lnTo>
                <a:lnTo>
                  <a:pt x="205291" y="1511189"/>
                </a:lnTo>
                <a:lnTo>
                  <a:pt x="207700" y="1504603"/>
                </a:lnTo>
                <a:lnTo>
                  <a:pt x="206007" y="1500955"/>
                </a:lnTo>
                <a:lnTo>
                  <a:pt x="177213" y="1490422"/>
                </a:lnTo>
                <a:close/>
              </a:path>
              <a:path w="7597775" h="1628775">
                <a:moveTo>
                  <a:pt x="7493549" y="436420"/>
                </a:moveTo>
                <a:lnTo>
                  <a:pt x="7491886" y="436930"/>
                </a:lnTo>
                <a:lnTo>
                  <a:pt x="7488188" y="440166"/>
                </a:lnTo>
                <a:lnTo>
                  <a:pt x="7468273" y="456017"/>
                </a:lnTo>
                <a:lnTo>
                  <a:pt x="7467820" y="460013"/>
                </a:lnTo>
                <a:lnTo>
                  <a:pt x="7472190" y="465499"/>
                </a:lnTo>
                <a:lnTo>
                  <a:pt x="7476184" y="465951"/>
                </a:lnTo>
                <a:lnTo>
                  <a:pt x="7496551" y="449724"/>
                </a:lnTo>
                <a:lnTo>
                  <a:pt x="7501569" y="445334"/>
                </a:lnTo>
                <a:lnTo>
                  <a:pt x="7501836" y="441322"/>
                </a:lnTo>
                <a:lnTo>
                  <a:pt x="7498372" y="437363"/>
                </a:lnTo>
                <a:lnTo>
                  <a:pt x="7496792" y="436637"/>
                </a:lnTo>
                <a:lnTo>
                  <a:pt x="7493549" y="436420"/>
                </a:lnTo>
                <a:close/>
              </a:path>
              <a:path w="7597775" h="1628775">
                <a:moveTo>
                  <a:pt x="129413" y="1470343"/>
                </a:moveTo>
                <a:lnTo>
                  <a:pt x="126357" y="1471452"/>
                </a:lnTo>
                <a:lnTo>
                  <a:pt x="125041" y="1472589"/>
                </a:lnTo>
                <a:lnTo>
                  <a:pt x="122813" y="1477354"/>
                </a:lnTo>
                <a:lnTo>
                  <a:pt x="124184" y="1481133"/>
                </a:lnTo>
                <a:lnTo>
                  <a:pt x="145640" y="1491157"/>
                </a:lnTo>
                <a:lnTo>
                  <a:pt x="153984" y="1494599"/>
                </a:lnTo>
                <a:lnTo>
                  <a:pt x="157697" y="1493053"/>
                </a:lnTo>
                <a:lnTo>
                  <a:pt x="160370" y="1486569"/>
                </a:lnTo>
                <a:lnTo>
                  <a:pt x="158826" y="1482858"/>
                </a:lnTo>
                <a:lnTo>
                  <a:pt x="150481" y="1479416"/>
                </a:lnTo>
                <a:lnTo>
                  <a:pt x="131152" y="1470371"/>
                </a:lnTo>
                <a:lnTo>
                  <a:pt x="129413" y="1470343"/>
                </a:lnTo>
                <a:close/>
              </a:path>
              <a:path w="7597775" h="1628775">
                <a:moveTo>
                  <a:pt x="7533226" y="401845"/>
                </a:moveTo>
                <a:lnTo>
                  <a:pt x="7529979" y="402003"/>
                </a:lnTo>
                <a:lnTo>
                  <a:pt x="7528386" y="402701"/>
                </a:lnTo>
                <a:lnTo>
                  <a:pt x="7525867" y="405477"/>
                </a:lnTo>
                <a:lnTo>
                  <a:pt x="7506860" y="423970"/>
                </a:lnTo>
                <a:lnTo>
                  <a:pt x="7506806" y="427991"/>
                </a:lnTo>
                <a:lnTo>
                  <a:pt x="7511700" y="433016"/>
                </a:lnTo>
                <a:lnTo>
                  <a:pt x="7515721" y="433070"/>
                </a:lnTo>
                <a:lnTo>
                  <a:pt x="7535273" y="414011"/>
                </a:lnTo>
                <a:lnTo>
                  <a:pt x="7538970" y="409935"/>
                </a:lnTo>
                <a:lnTo>
                  <a:pt x="7538775" y="405919"/>
                </a:lnTo>
                <a:lnTo>
                  <a:pt x="7534879" y="402385"/>
                </a:lnTo>
                <a:lnTo>
                  <a:pt x="7533226" y="401845"/>
                </a:lnTo>
                <a:close/>
              </a:path>
              <a:path w="7597775" h="1628775">
                <a:moveTo>
                  <a:pt x="85772" y="1445703"/>
                </a:moveTo>
                <a:lnTo>
                  <a:pt x="82610" y="1446452"/>
                </a:lnTo>
                <a:lnTo>
                  <a:pt x="81171" y="1447430"/>
                </a:lnTo>
                <a:lnTo>
                  <a:pt x="78410" y="1451908"/>
                </a:lnTo>
                <a:lnTo>
                  <a:pt x="79338" y="1455820"/>
                </a:lnTo>
                <a:lnTo>
                  <a:pt x="98594" y="1467681"/>
                </a:lnTo>
                <a:lnTo>
                  <a:pt x="107582" y="1472483"/>
                </a:lnTo>
                <a:lnTo>
                  <a:pt x="111429" y="1471316"/>
                </a:lnTo>
                <a:lnTo>
                  <a:pt x="114735" y="1465130"/>
                </a:lnTo>
                <a:lnTo>
                  <a:pt x="113567" y="1461282"/>
                </a:lnTo>
                <a:lnTo>
                  <a:pt x="104579" y="1456480"/>
                </a:lnTo>
                <a:lnTo>
                  <a:pt x="87496" y="1445931"/>
                </a:lnTo>
                <a:lnTo>
                  <a:pt x="85772" y="1445703"/>
                </a:lnTo>
                <a:close/>
              </a:path>
              <a:path w="7597775" h="1628775">
                <a:moveTo>
                  <a:pt x="7564195" y="362350"/>
                </a:moveTo>
                <a:lnTo>
                  <a:pt x="7561014" y="363011"/>
                </a:lnTo>
                <a:lnTo>
                  <a:pt x="7559548" y="363950"/>
                </a:lnTo>
                <a:lnTo>
                  <a:pt x="7554392" y="371814"/>
                </a:lnTo>
                <a:lnTo>
                  <a:pt x="7541594" y="388112"/>
                </a:lnTo>
                <a:lnTo>
                  <a:pt x="7542079" y="392103"/>
                </a:lnTo>
                <a:lnTo>
                  <a:pt x="7547600" y="396429"/>
                </a:lnTo>
                <a:lnTo>
                  <a:pt x="7551592" y="395944"/>
                </a:lnTo>
                <a:lnTo>
                  <a:pt x="7565013" y="378777"/>
                </a:lnTo>
                <a:lnTo>
                  <a:pt x="7571131" y="369446"/>
                </a:lnTo>
                <a:lnTo>
                  <a:pt x="7570313" y="365511"/>
                </a:lnTo>
                <a:lnTo>
                  <a:pt x="7565913" y="362625"/>
                </a:lnTo>
                <a:lnTo>
                  <a:pt x="7564195" y="362350"/>
                </a:lnTo>
                <a:close/>
              </a:path>
              <a:path w="7597775" h="1628775">
                <a:moveTo>
                  <a:pt x="44329" y="1414531"/>
                </a:moveTo>
                <a:lnTo>
                  <a:pt x="42691" y="1415115"/>
                </a:lnTo>
                <a:lnTo>
                  <a:pt x="38890" y="1418752"/>
                </a:lnTo>
                <a:lnTo>
                  <a:pt x="38802" y="1422772"/>
                </a:lnTo>
                <a:lnTo>
                  <a:pt x="41227" y="1425305"/>
                </a:lnTo>
                <a:lnTo>
                  <a:pt x="44542" y="1428725"/>
                </a:lnTo>
                <a:lnTo>
                  <a:pt x="60318" y="1442229"/>
                </a:lnTo>
                <a:lnTo>
                  <a:pt x="63997" y="1444882"/>
                </a:lnTo>
                <a:lnTo>
                  <a:pt x="67966" y="1444238"/>
                </a:lnTo>
                <a:lnTo>
                  <a:pt x="72068" y="1438549"/>
                </a:lnTo>
                <a:lnTo>
                  <a:pt x="71425" y="1434580"/>
                </a:lnTo>
                <a:lnTo>
                  <a:pt x="67746" y="1431928"/>
                </a:lnTo>
                <a:lnTo>
                  <a:pt x="52811" y="1419086"/>
                </a:lnTo>
                <a:lnTo>
                  <a:pt x="49190" y="1415257"/>
                </a:lnTo>
                <a:lnTo>
                  <a:pt x="47578" y="1414602"/>
                </a:lnTo>
                <a:lnTo>
                  <a:pt x="44329" y="1414531"/>
                </a:lnTo>
                <a:close/>
              </a:path>
              <a:path w="7597775" h="1628775">
                <a:moveTo>
                  <a:pt x="7584382" y="316538"/>
                </a:moveTo>
                <a:lnTo>
                  <a:pt x="7580949" y="318631"/>
                </a:lnTo>
                <a:lnTo>
                  <a:pt x="7579720" y="323693"/>
                </a:lnTo>
                <a:lnTo>
                  <a:pt x="7573611" y="339387"/>
                </a:lnTo>
                <a:lnTo>
                  <a:pt x="7571112" y="344074"/>
                </a:lnTo>
                <a:lnTo>
                  <a:pt x="7569486" y="347182"/>
                </a:lnTo>
                <a:lnTo>
                  <a:pt x="7570686" y="351019"/>
                </a:lnTo>
                <a:lnTo>
                  <a:pt x="7576902" y="354270"/>
                </a:lnTo>
                <a:lnTo>
                  <a:pt x="7580738" y="353068"/>
                </a:lnTo>
                <a:lnTo>
                  <a:pt x="7582364" y="349962"/>
                </a:lnTo>
                <a:lnTo>
                  <a:pt x="7585460" y="343956"/>
                </a:lnTo>
                <a:lnTo>
                  <a:pt x="7592062" y="326688"/>
                </a:lnTo>
                <a:lnTo>
                  <a:pt x="7593291" y="321626"/>
                </a:lnTo>
                <a:lnTo>
                  <a:pt x="7591198" y="318193"/>
                </a:lnTo>
                <a:lnTo>
                  <a:pt x="7584382" y="316538"/>
                </a:lnTo>
                <a:close/>
              </a:path>
              <a:path w="7597775" h="1628775">
                <a:moveTo>
                  <a:pt x="16971" y="1372927"/>
                </a:moveTo>
                <a:lnTo>
                  <a:pt x="10444" y="1375496"/>
                </a:lnTo>
                <a:lnTo>
                  <a:pt x="8840" y="1379181"/>
                </a:lnTo>
                <a:lnTo>
                  <a:pt x="10749" y="1384030"/>
                </a:lnTo>
                <a:lnTo>
                  <a:pt x="10993" y="1384592"/>
                </a:lnTo>
                <a:lnTo>
                  <a:pt x="19901" y="1400059"/>
                </a:lnTo>
                <a:lnTo>
                  <a:pt x="26242" y="1408408"/>
                </a:lnTo>
                <a:lnTo>
                  <a:pt x="30226" y="1408953"/>
                </a:lnTo>
                <a:lnTo>
                  <a:pt x="35811" y="1404710"/>
                </a:lnTo>
                <a:lnTo>
                  <a:pt x="36356" y="1400727"/>
                </a:lnTo>
                <a:lnTo>
                  <a:pt x="30015" y="1392378"/>
                </a:lnTo>
                <a:lnTo>
                  <a:pt x="22402" y="1378962"/>
                </a:lnTo>
                <a:lnTo>
                  <a:pt x="20658" y="1374531"/>
                </a:lnTo>
                <a:lnTo>
                  <a:pt x="16971" y="1372927"/>
                </a:lnTo>
                <a:close/>
              </a:path>
              <a:path w="7597775" h="1628775">
                <a:moveTo>
                  <a:pt x="7591548" y="266392"/>
                </a:moveTo>
                <a:lnTo>
                  <a:pt x="7584704" y="267923"/>
                </a:lnTo>
                <a:lnTo>
                  <a:pt x="7582550" y="271317"/>
                </a:lnTo>
                <a:lnTo>
                  <a:pt x="7584061" y="278075"/>
                </a:lnTo>
                <a:lnTo>
                  <a:pt x="7584969" y="292834"/>
                </a:lnTo>
                <a:lnTo>
                  <a:pt x="7584155" y="301504"/>
                </a:lnTo>
                <a:lnTo>
                  <a:pt x="7586720" y="304600"/>
                </a:lnTo>
                <a:lnTo>
                  <a:pt x="7593702" y="305255"/>
                </a:lnTo>
                <a:lnTo>
                  <a:pt x="7596799" y="302691"/>
                </a:lnTo>
                <a:lnTo>
                  <a:pt x="7597690" y="293203"/>
                </a:lnTo>
                <a:lnTo>
                  <a:pt x="7597693" y="292834"/>
                </a:lnTo>
                <a:lnTo>
                  <a:pt x="7596686" y="276457"/>
                </a:lnTo>
                <a:lnTo>
                  <a:pt x="7596639" y="276124"/>
                </a:lnTo>
                <a:lnTo>
                  <a:pt x="7594944" y="268546"/>
                </a:lnTo>
                <a:lnTo>
                  <a:pt x="7591548" y="266392"/>
                </a:lnTo>
                <a:close/>
              </a:path>
              <a:path w="7597775" h="1628775">
                <a:moveTo>
                  <a:pt x="4067" y="1322434"/>
                </a:moveTo>
                <a:lnTo>
                  <a:pt x="971" y="1324999"/>
                </a:lnTo>
                <a:lnTo>
                  <a:pt x="33" y="1334993"/>
                </a:lnTo>
                <a:lnTo>
                  <a:pt x="0" y="1335688"/>
                </a:lnTo>
                <a:lnTo>
                  <a:pt x="1006" y="1352066"/>
                </a:lnTo>
                <a:lnTo>
                  <a:pt x="1054" y="1352398"/>
                </a:lnTo>
                <a:lnTo>
                  <a:pt x="2566" y="1359160"/>
                </a:lnTo>
                <a:lnTo>
                  <a:pt x="5961" y="1361314"/>
                </a:lnTo>
                <a:lnTo>
                  <a:pt x="12806" y="1359783"/>
                </a:lnTo>
                <a:lnTo>
                  <a:pt x="14959" y="1356387"/>
                </a:lnTo>
                <a:lnTo>
                  <a:pt x="13631" y="1350448"/>
                </a:lnTo>
                <a:lnTo>
                  <a:pt x="12723" y="1335688"/>
                </a:lnTo>
                <a:lnTo>
                  <a:pt x="13615" y="1326186"/>
                </a:lnTo>
                <a:lnTo>
                  <a:pt x="11050" y="1323089"/>
                </a:lnTo>
                <a:lnTo>
                  <a:pt x="4067" y="1322434"/>
                </a:lnTo>
                <a:close/>
              </a:path>
              <a:path w="7597775" h="1628775">
                <a:moveTo>
                  <a:pt x="7568271" y="220903"/>
                </a:moveTo>
                <a:lnTo>
                  <a:pt x="7566576" y="221297"/>
                </a:lnTo>
                <a:lnTo>
                  <a:pt x="7562387" y="224478"/>
                </a:lnTo>
                <a:lnTo>
                  <a:pt x="7561845" y="228465"/>
                </a:lnTo>
                <a:lnTo>
                  <a:pt x="7567676" y="236145"/>
                </a:lnTo>
                <a:lnTo>
                  <a:pt x="7575290" y="249563"/>
                </a:lnTo>
                <a:lnTo>
                  <a:pt x="7577340" y="254770"/>
                </a:lnTo>
                <a:lnTo>
                  <a:pt x="7581026" y="256374"/>
                </a:lnTo>
                <a:lnTo>
                  <a:pt x="7587553" y="253806"/>
                </a:lnTo>
                <a:lnTo>
                  <a:pt x="7589157" y="250120"/>
                </a:lnTo>
                <a:lnTo>
                  <a:pt x="7586943" y="244492"/>
                </a:lnTo>
                <a:lnTo>
                  <a:pt x="7586698" y="243931"/>
                </a:lnTo>
                <a:lnTo>
                  <a:pt x="7577788" y="228461"/>
                </a:lnTo>
                <a:lnTo>
                  <a:pt x="7573017" y="222177"/>
                </a:lnTo>
                <a:lnTo>
                  <a:pt x="7571490" y="221343"/>
                </a:lnTo>
                <a:lnTo>
                  <a:pt x="7568271" y="220903"/>
                </a:lnTo>
                <a:close/>
              </a:path>
              <a:path w="7597775" h="1628775">
                <a:moveTo>
                  <a:pt x="20995" y="1274218"/>
                </a:moveTo>
                <a:lnTo>
                  <a:pt x="4599" y="1306084"/>
                </a:lnTo>
                <a:lnTo>
                  <a:pt x="6691" y="1309517"/>
                </a:lnTo>
                <a:lnTo>
                  <a:pt x="13507" y="1311172"/>
                </a:lnTo>
                <a:lnTo>
                  <a:pt x="16940" y="1309079"/>
                </a:lnTo>
                <a:lnTo>
                  <a:pt x="17972" y="1304829"/>
                </a:lnTo>
                <a:lnTo>
                  <a:pt x="24081" y="1289136"/>
                </a:lnTo>
                <a:lnTo>
                  <a:pt x="26968" y="1283707"/>
                </a:lnTo>
                <a:lnTo>
                  <a:pt x="28594" y="1280600"/>
                </a:lnTo>
                <a:lnTo>
                  <a:pt x="27392" y="1276762"/>
                </a:lnTo>
                <a:lnTo>
                  <a:pt x="22731" y="1274324"/>
                </a:lnTo>
                <a:lnTo>
                  <a:pt x="20995" y="1274218"/>
                </a:lnTo>
                <a:close/>
              </a:path>
              <a:path w="7597775" h="1628775">
                <a:moveTo>
                  <a:pt x="7534091" y="184804"/>
                </a:moveTo>
                <a:lnTo>
                  <a:pt x="7530883" y="185324"/>
                </a:lnTo>
                <a:lnTo>
                  <a:pt x="7529378" y="186197"/>
                </a:lnTo>
                <a:lnTo>
                  <a:pt x="7526302" y="190464"/>
                </a:lnTo>
                <a:lnTo>
                  <a:pt x="7526946" y="194433"/>
                </a:lnTo>
                <a:lnTo>
                  <a:pt x="7529946" y="196596"/>
                </a:lnTo>
                <a:lnTo>
                  <a:pt x="7544881" y="209436"/>
                </a:lnTo>
                <a:lnTo>
                  <a:pt x="7547868" y="212603"/>
                </a:lnTo>
                <a:lnTo>
                  <a:pt x="7550294" y="215136"/>
                </a:lnTo>
                <a:lnTo>
                  <a:pt x="7554313" y="215225"/>
                </a:lnTo>
                <a:lnTo>
                  <a:pt x="7559381" y="210375"/>
                </a:lnTo>
                <a:lnTo>
                  <a:pt x="7559468" y="206355"/>
                </a:lnTo>
                <a:lnTo>
                  <a:pt x="7553150" y="199797"/>
                </a:lnTo>
                <a:lnTo>
                  <a:pt x="7537373" y="186293"/>
                </a:lnTo>
                <a:lnTo>
                  <a:pt x="7535794" y="185155"/>
                </a:lnTo>
                <a:lnTo>
                  <a:pt x="7534091" y="184804"/>
                </a:lnTo>
                <a:close/>
              </a:path>
              <a:path w="7597775" h="1628775">
                <a:moveTo>
                  <a:pt x="50300" y="1232098"/>
                </a:moveTo>
                <a:lnTo>
                  <a:pt x="47074" y="1232489"/>
                </a:lnTo>
                <a:lnTo>
                  <a:pt x="45535" y="1233300"/>
                </a:lnTo>
                <a:lnTo>
                  <a:pt x="32679" y="1249746"/>
                </a:lnTo>
                <a:lnTo>
                  <a:pt x="27020" y="1258376"/>
                </a:lnTo>
                <a:lnTo>
                  <a:pt x="27838" y="1262313"/>
                </a:lnTo>
                <a:lnTo>
                  <a:pt x="33704" y="1266159"/>
                </a:lnTo>
                <a:lnTo>
                  <a:pt x="37640" y="1265340"/>
                </a:lnTo>
                <a:lnTo>
                  <a:pt x="43300" y="1256709"/>
                </a:lnTo>
                <a:lnTo>
                  <a:pt x="56613" y="1239753"/>
                </a:lnTo>
                <a:lnTo>
                  <a:pt x="56129" y="1235762"/>
                </a:lnTo>
                <a:lnTo>
                  <a:pt x="51988" y="1232517"/>
                </a:lnTo>
                <a:lnTo>
                  <a:pt x="50300" y="1232098"/>
                </a:lnTo>
                <a:close/>
              </a:path>
              <a:path w="7597775" h="1628775">
                <a:moveTo>
                  <a:pt x="7490658" y="157138"/>
                </a:moveTo>
                <a:lnTo>
                  <a:pt x="7487549" y="158083"/>
                </a:lnTo>
                <a:lnTo>
                  <a:pt x="7486174" y="159147"/>
                </a:lnTo>
                <a:lnTo>
                  <a:pt x="7483695" y="163788"/>
                </a:lnTo>
                <a:lnTo>
                  <a:pt x="7484863" y="167634"/>
                </a:lnTo>
                <a:lnTo>
                  <a:pt x="7493113" y="172043"/>
                </a:lnTo>
                <a:lnTo>
                  <a:pt x="7512400" y="183951"/>
                </a:lnTo>
                <a:lnTo>
                  <a:pt x="7516312" y="183024"/>
                </a:lnTo>
                <a:lnTo>
                  <a:pt x="7519994" y="177054"/>
                </a:lnTo>
                <a:lnTo>
                  <a:pt x="7519066" y="173141"/>
                </a:lnTo>
                <a:lnTo>
                  <a:pt x="7499099" y="160841"/>
                </a:lnTo>
                <a:lnTo>
                  <a:pt x="7492394" y="157260"/>
                </a:lnTo>
                <a:lnTo>
                  <a:pt x="7490658" y="157138"/>
                </a:lnTo>
                <a:close/>
              </a:path>
              <a:path w="7597775" h="1628775">
                <a:moveTo>
                  <a:pt x="82948" y="1195495"/>
                </a:moveTo>
                <a:lnTo>
                  <a:pt x="81314" y="1196093"/>
                </a:lnTo>
                <a:lnTo>
                  <a:pt x="62419" y="1214512"/>
                </a:lnTo>
                <a:lnTo>
                  <a:pt x="59284" y="1217968"/>
                </a:lnTo>
                <a:lnTo>
                  <a:pt x="59479" y="1221983"/>
                </a:lnTo>
                <a:lnTo>
                  <a:pt x="64674" y="1226696"/>
                </a:lnTo>
                <a:lnTo>
                  <a:pt x="68690" y="1226501"/>
                </a:lnTo>
                <a:lnTo>
                  <a:pt x="71825" y="1223045"/>
                </a:lnTo>
                <a:lnTo>
                  <a:pt x="91431" y="1203968"/>
                </a:lnTo>
                <a:lnTo>
                  <a:pt x="91484" y="1199949"/>
                </a:lnTo>
                <a:lnTo>
                  <a:pt x="87814" y="1196179"/>
                </a:lnTo>
                <a:lnTo>
                  <a:pt x="86197" y="1195538"/>
                </a:lnTo>
                <a:lnTo>
                  <a:pt x="82948" y="1195495"/>
                </a:lnTo>
                <a:close/>
              </a:path>
              <a:path w="7597775" h="1628775">
                <a:moveTo>
                  <a:pt x="7446102" y="134912"/>
                </a:moveTo>
                <a:lnTo>
                  <a:pt x="7444363" y="134964"/>
                </a:lnTo>
                <a:lnTo>
                  <a:pt x="7441363" y="136212"/>
                </a:lnTo>
                <a:lnTo>
                  <a:pt x="7440101" y="137408"/>
                </a:lnTo>
                <a:lnTo>
                  <a:pt x="7438094" y="142273"/>
                </a:lnTo>
                <a:lnTo>
                  <a:pt x="7439640" y="145983"/>
                </a:lnTo>
                <a:lnTo>
                  <a:pt x="7447210" y="149106"/>
                </a:lnTo>
                <a:lnTo>
                  <a:pt x="7468885" y="159247"/>
                </a:lnTo>
                <a:lnTo>
                  <a:pt x="7472665" y="157876"/>
                </a:lnTo>
                <a:lnTo>
                  <a:pt x="7475637" y="151522"/>
                </a:lnTo>
                <a:lnTo>
                  <a:pt x="7474265" y="147742"/>
                </a:lnTo>
                <a:lnTo>
                  <a:pt x="7452052" y="137365"/>
                </a:lnTo>
                <a:lnTo>
                  <a:pt x="7446102" y="134912"/>
                </a:lnTo>
                <a:close/>
              </a:path>
              <a:path w="7597775" h="1628775">
                <a:moveTo>
                  <a:pt x="122474" y="1162709"/>
                </a:moveTo>
                <a:lnTo>
                  <a:pt x="120790" y="1163142"/>
                </a:lnTo>
                <a:lnTo>
                  <a:pt x="101141" y="1178798"/>
                </a:lnTo>
                <a:lnTo>
                  <a:pt x="96753" y="1182637"/>
                </a:lnTo>
                <a:lnTo>
                  <a:pt x="96485" y="1186649"/>
                </a:lnTo>
                <a:lnTo>
                  <a:pt x="101104" y="1191928"/>
                </a:lnTo>
                <a:lnTo>
                  <a:pt x="105115" y="1192195"/>
                </a:lnTo>
                <a:lnTo>
                  <a:pt x="109503" y="1188356"/>
                </a:lnTo>
                <a:lnTo>
                  <a:pt x="130073" y="1171985"/>
                </a:lnTo>
                <a:lnTo>
                  <a:pt x="130526" y="1167989"/>
                </a:lnTo>
                <a:lnTo>
                  <a:pt x="127249" y="1163874"/>
                </a:lnTo>
                <a:lnTo>
                  <a:pt x="125704" y="1163076"/>
                </a:lnTo>
                <a:lnTo>
                  <a:pt x="122474" y="1162709"/>
                </a:lnTo>
                <a:close/>
              </a:path>
              <a:path w="7597775" h="1628775">
                <a:moveTo>
                  <a:pt x="7398481" y="116530"/>
                </a:moveTo>
                <a:lnTo>
                  <a:pt x="7396746" y="116652"/>
                </a:lnTo>
                <a:lnTo>
                  <a:pt x="7393797" y="118021"/>
                </a:lnTo>
                <a:lnTo>
                  <a:pt x="7392584" y="119268"/>
                </a:lnTo>
                <a:lnTo>
                  <a:pt x="7390777" y="124208"/>
                </a:lnTo>
                <a:lnTo>
                  <a:pt x="7392471" y="127854"/>
                </a:lnTo>
                <a:lnTo>
                  <a:pt x="7422911" y="138990"/>
                </a:lnTo>
                <a:lnTo>
                  <a:pt x="7426559" y="137297"/>
                </a:lnTo>
                <a:lnTo>
                  <a:pt x="7428968" y="130709"/>
                </a:lnTo>
                <a:lnTo>
                  <a:pt x="7427275" y="127063"/>
                </a:lnTo>
                <a:lnTo>
                  <a:pt x="7398481" y="116530"/>
                </a:lnTo>
                <a:close/>
              </a:path>
              <a:path w="7597775" h="1628775">
                <a:moveTo>
                  <a:pt x="164117" y="1132892"/>
                </a:moveTo>
                <a:lnTo>
                  <a:pt x="162403" y="1133196"/>
                </a:lnTo>
                <a:lnTo>
                  <a:pt x="148605" y="1142573"/>
                </a:lnTo>
                <a:lnTo>
                  <a:pt x="137148" y="1150964"/>
                </a:lnTo>
                <a:lnTo>
                  <a:pt x="136534" y="1154938"/>
                </a:lnTo>
                <a:lnTo>
                  <a:pt x="140678" y="1160595"/>
                </a:lnTo>
                <a:lnTo>
                  <a:pt x="144651" y="1161210"/>
                </a:lnTo>
                <a:lnTo>
                  <a:pt x="156109" y="1152819"/>
                </a:lnTo>
                <a:lnTo>
                  <a:pt x="170991" y="1142716"/>
                </a:lnTo>
                <a:lnTo>
                  <a:pt x="171745" y="1138767"/>
                </a:lnTo>
                <a:lnTo>
                  <a:pt x="168790" y="1134414"/>
                </a:lnTo>
                <a:lnTo>
                  <a:pt x="167310" y="1133501"/>
                </a:lnTo>
                <a:lnTo>
                  <a:pt x="164117" y="1132892"/>
                </a:lnTo>
                <a:close/>
              </a:path>
              <a:path w="7597775" h="1628775">
                <a:moveTo>
                  <a:pt x="7349648" y="101080"/>
                </a:moveTo>
                <a:lnTo>
                  <a:pt x="7347926" y="101318"/>
                </a:lnTo>
                <a:lnTo>
                  <a:pt x="7345076" y="102880"/>
                </a:lnTo>
                <a:lnTo>
                  <a:pt x="7343949" y="104206"/>
                </a:lnTo>
                <a:lnTo>
                  <a:pt x="7342476" y="109255"/>
                </a:lnTo>
                <a:lnTo>
                  <a:pt x="7344409" y="112781"/>
                </a:lnTo>
                <a:lnTo>
                  <a:pt x="7361951" y="117897"/>
                </a:lnTo>
                <a:lnTo>
                  <a:pt x="7375205" y="122222"/>
                </a:lnTo>
                <a:lnTo>
                  <a:pt x="7378789" y="120401"/>
                </a:lnTo>
                <a:lnTo>
                  <a:pt x="7380963" y="113732"/>
                </a:lnTo>
                <a:lnTo>
                  <a:pt x="7379142" y="110148"/>
                </a:lnTo>
                <a:lnTo>
                  <a:pt x="7365507" y="105705"/>
                </a:lnTo>
                <a:lnTo>
                  <a:pt x="7349648" y="101080"/>
                </a:lnTo>
                <a:close/>
              </a:path>
              <a:path w="7597775" h="1628775">
                <a:moveTo>
                  <a:pt x="206918" y="1105209"/>
                </a:moveTo>
                <a:lnTo>
                  <a:pt x="205196" y="1105460"/>
                </a:lnTo>
                <a:lnTo>
                  <a:pt x="179305" y="1121882"/>
                </a:lnTo>
                <a:lnTo>
                  <a:pt x="178427" y="1125805"/>
                </a:lnTo>
                <a:lnTo>
                  <a:pt x="182184" y="1131728"/>
                </a:lnTo>
                <a:lnTo>
                  <a:pt x="186107" y="1132606"/>
                </a:lnTo>
                <a:lnTo>
                  <a:pt x="213479" y="1115245"/>
                </a:lnTo>
                <a:lnTo>
                  <a:pt x="214357" y="1111322"/>
                </a:lnTo>
                <a:lnTo>
                  <a:pt x="211540" y="1106879"/>
                </a:lnTo>
                <a:lnTo>
                  <a:pt x="210089" y="1105919"/>
                </a:lnTo>
                <a:lnTo>
                  <a:pt x="206918" y="1105209"/>
                </a:lnTo>
                <a:close/>
              </a:path>
              <a:path w="7597775" h="1628775">
                <a:moveTo>
                  <a:pt x="7300463" y="87699"/>
                </a:moveTo>
                <a:lnTo>
                  <a:pt x="7298747" y="87985"/>
                </a:lnTo>
                <a:lnTo>
                  <a:pt x="7295942" y="89627"/>
                </a:lnTo>
                <a:lnTo>
                  <a:pt x="7294852" y="90984"/>
                </a:lnTo>
                <a:lnTo>
                  <a:pt x="7293521" y="96072"/>
                </a:lnTo>
                <a:lnTo>
                  <a:pt x="7295552" y="99542"/>
                </a:lnTo>
                <a:lnTo>
                  <a:pt x="7326911" y="107746"/>
                </a:lnTo>
                <a:lnTo>
                  <a:pt x="7330381" y="105716"/>
                </a:lnTo>
                <a:lnTo>
                  <a:pt x="7332156" y="98930"/>
                </a:lnTo>
                <a:lnTo>
                  <a:pt x="7330125" y="95459"/>
                </a:lnTo>
                <a:lnTo>
                  <a:pt x="7300463" y="87699"/>
                </a:lnTo>
                <a:close/>
              </a:path>
              <a:path w="7597775" h="1628775">
                <a:moveTo>
                  <a:pt x="250860" y="1078779"/>
                </a:moveTo>
                <a:lnTo>
                  <a:pt x="235714" y="1087299"/>
                </a:lnTo>
                <a:lnTo>
                  <a:pt x="222660" y="1095076"/>
                </a:lnTo>
                <a:lnTo>
                  <a:pt x="221672" y="1098974"/>
                </a:lnTo>
                <a:lnTo>
                  <a:pt x="225262" y="1104999"/>
                </a:lnTo>
                <a:lnTo>
                  <a:pt x="229160" y="1105987"/>
                </a:lnTo>
                <a:lnTo>
                  <a:pt x="242214" y="1098209"/>
                </a:lnTo>
                <a:lnTo>
                  <a:pt x="257085" y="1089849"/>
                </a:lnTo>
                <a:lnTo>
                  <a:pt x="258169" y="1085978"/>
                </a:lnTo>
                <a:lnTo>
                  <a:pt x="254731" y="1079864"/>
                </a:lnTo>
                <a:lnTo>
                  <a:pt x="250860" y="1078779"/>
                </a:lnTo>
                <a:close/>
              </a:path>
              <a:path w="7597775" h="1628775">
                <a:moveTo>
                  <a:pt x="7248970" y="75793"/>
                </a:moveTo>
                <a:lnTo>
                  <a:pt x="7245600" y="77986"/>
                </a:lnTo>
                <a:lnTo>
                  <a:pt x="7244150" y="84849"/>
                </a:lnTo>
                <a:lnTo>
                  <a:pt x="7246343" y="88219"/>
                </a:lnTo>
                <a:lnTo>
                  <a:pt x="7257815" y="90643"/>
                </a:lnTo>
                <a:lnTo>
                  <a:pt x="7277815" y="95346"/>
                </a:lnTo>
                <a:lnTo>
                  <a:pt x="7281233" y="93229"/>
                </a:lnTo>
                <a:lnTo>
                  <a:pt x="7282838" y="86400"/>
                </a:lnTo>
                <a:lnTo>
                  <a:pt x="7280721" y="82983"/>
                </a:lnTo>
                <a:lnTo>
                  <a:pt x="7260442" y="78218"/>
                </a:lnTo>
                <a:lnTo>
                  <a:pt x="7248970" y="75793"/>
                </a:lnTo>
                <a:close/>
              </a:path>
              <a:path w="7597775" h="1628775">
                <a:moveTo>
                  <a:pt x="295590" y="1054406"/>
                </a:moveTo>
                <a:lnTo>
                  <a:pt x="266986" y="1069653"/>
                </a:lnTo>
                <a:lnTo>
                  <a:pt x="265815" y="1073499"/>
                </a:lnTo>
                <a:lnTo>
                  <a:pt x="269114" y="1079689"/>
                </a:lnTo>
                <a:lnTo>
                  <a:pt x="272960" y="1080860"/>
                </a:lnTo>
                <a:lnTo>
                  <a:pt x="301564" y="1065613"/>
                </a:lnTo>
                <a:lnTo>
                  <a:pt x="302736" y="1061766"/>
                </a:lnTo>
                <a:lnTo>
                  <a:pt x="299436" y="1055577"/>
                </a:lnTo>
                <a:lnTo>
                  <a:pt x="295590" y="1054406"/>
                </a:lnTo>
                <a:close/>
              </a:path>
              <a:path w="7597775" h="1628775">
                <a:moveTo>
                  <a:pt x="7199049" y="65718"/>
                </a:moveTo>
                <a:lnTo>
                  <a:pt x="7195725" y="67980"/>
                </a:lnTo>
                <a:lnTo>
                  <a:pt x="7194414" y="74870"/>
                </a:lnTo>
                <a:lnTo>
                  <a:pt x="7196678" y="78195"/>
                </a:lnTo>
                <a:lnTo>
                  <a:pt x="7219063" y="82450"/>
                </a:lnTo>
                <a:lnTo>
                  <a:pt x="7228355" y="84416"/>
                </a:lnTo>
                <a:lnTo>
                  <a:pt x="7231724" y="82223"/>
                </a:lnTo>
                <a:lnTo>
                  <a:pt x="7233175" y="75360"/>
                </a:lnTo>
                <a:lnTo>
                  <a:pt x="7230981" y="71991"/>
                </a:lnTo>
                <a:lnTo>
                  <a:pt x="7221435" y="69974"/>
                </a:lnTo>
                <a:lnTo>
                  <a:pt x="7199049" y="65718"/>
                </a:lnTo>
                <a:close/>
              </a:path>
              <a:path w="7597775" h="1628775">
                <a:moveTo>
                  <a:pt x="340922" y="1031195"/>
                </a:moveTo>
                <a:lnTo>
                  <a:pt x="312012" y="1045856"/>
                </a:lnTo>
                <a:lnTo>
                  <a:pt x="310763" y="1049677"/>
                </a:lnTo>
                <a:lnTo>
                  <a:pt x="313935" y="1055933"/>
                </a:lnTo>
                <a:lnTo>
                  <a:pt x="317757" y="1057183"/>
                </a:lnTo>
                <a:lnTo>
                  <a:pt x="346666" y="1042522"/>
                </a:lnTo>
                <a:lnTo>
                  <a:pt x="347915" y="1038701"/>
                </a:lnTo>
                <a:lnTo>
                  <a:pt x="344743" y="1032445"/>
                </a:lnTo>
                <a:lnTo>
                  <a:pt x="340922" y="1031195"/>
                </a:lnTo>
                <a:close/>
              </a:path>
              <a:path w="7597775" h="1628775">
                <a:moveTo>
                  <a:pt x="7148922" y="56793"/>
                </a:moveTo>
                <a:lnTo>
                  <a:pt x="7145640" y="59117"/>
                </a:lnTo>
                <a:lnTo>
                  <a:pt x="7144459" y="66031"/>
                </a:lnTo>
                <a:lnTo>
                  <a:pt x="7146782" y="69311"/>
                </a:lnTo>
                <a:lnTo>
                  <a:pt x="7178732" y="74773"/>
                </a:lnTo>
                <a:lnTo>
                  <a:pt x="7182014" y="72450"/>
                </a:lnTo>
                <a:lnTo>
                  <a:pt x="7183195" y="65537"/>
                </a:lnTo>
                <a:lnTo>
                  <a:pt x="7180872" y="62255"/>
                </a:lnTo>
                <a:lnTo>
                  <a:pt x="7148922" y="56793"/>
                </a:lnTo>
                <a:close/>
              </a:path>
              <a:path w="7597775" h="1628775">
                <a:moveTo>
                  <a:pt x="386899" y="1009068"/>
                </a:moveTo>
                <a:lnTo>
                  <a:pt x="380422" y="1012069"/>
                </a:lnTo>
                <a:lnTo>
                  <a:pt x="357574" y="1023127"/>
                </a:lnTo>
                <a:lnTo>
                  <a:pt x="356253" y="1026924"/>
                </a:lnTo>
                <a:lnTo>
                  <a:pt x="359309" y="1033237"/>
                </a:lnTo>
                <a:lnTo>
                  <a:pt x="363106" y="1034558"/>
                </a:lnTo>
                <a:lnTo>
                  <a:pt x="385954" y="1023500"/>
                </a:lnTo>
                <a:lnTo>
                  <a:pt x="392236" y="1020592"/>
                </a:lnTo>
                <a:lnTo>
                  <a:pt x="393621" y="1016817"/>
                </a:lnTo>
                <a:lnTo>
                  <a:pt x="390673" y="1010452"/>
                </a:lnTo>
                <a:lnTo>
                  <a:pt x="386899" y="1009068"/>
                </a:lnTo>
                <a:close/>
              </a:path>
              <a:path w="7597775" h="1628775">
                <a:moveTo>
                  <a:pt x="7098635" y="48877"/>
                </a:moveTo>
                <a:lnTo>
                  <a:pt x="7095394" y="51255"/>
                </a:lnTo>
                <a:lnTo>
                  <a:pt x="7094328" y="58188"/>
                </a:lnTo>
                <a:lnTo>
                  <a:pt x="7096707" y="61429"/>
                </a:lnTo>
                <a:lnTo>
                  <a:pt x="7128745" y="66348"/>
                </a:lnTo>
                <a:lnTo>
                  <a:pt x="7131988" y="63969"/>
                </a:lnTo>
                <a:lnTo>
                  <a:pt x="7133052" y="57036"/>
                </a:lnTo>
                <a:lnTo>
                  <a:pt x="7130673" y="53795"/>
                </a:lnTo>
                <a:lnTo>
                  <a:pt x="7098635" y="48877"/>
                </a:lnTo>
                <a:close/>
              </a:path>
              <a:path w="7597775" h="1628775">
                <a:moveTo>
                  <a:pt x="433166" y="987855"/>
                </a:moveTo>
                <a:lnTo>
                  <a:pt x="421515" y="993034"/>
                </a:lnTo>
                <a:lnTo>
                  <a:pt x="403582" y="1001340"/>
                </a:lnTo>
                <a:lnTo>
                  <a:pt x="402197" y="1005114"/>
                </a:lnTo>
                <a:lnTo>
                  <a:pt x="405145" y="1011480"/>
                </a:lnTo>
                <a:lnTo>
                  <a:pt x="408920" y="1012864"/>
                </a:lnTo>
                <a:lnTo>
                  <a:pt x="426852" y="1004558"/>
                </a:lnTo>
                <a:lnTo>
                  <a:pt x="438323" y="999462"/>
                </a:lnTo>
                <a:lnTo>
                  <a:pt x="439767" y="995709"/>
                </a:lnTo>
                <a:lnTo>
                  <a:pt x="436918" y="989299"/>
                </a:lnTo>
                <a:lnTo>
                  <a:pt x="433166" y="987855"/>
                </a:lnTo>
                <a:close/>
              </a:path>
              <a:path w="7597775" h="1628775">
                <a:moveTo>
                  <a:pt x="7048223" y="41850"/>
                </a:moveTo>
                <a:lnTo>
                  <a:pt x="7045019" y="44278"/>
                </a:lnTo>
                <a:lnTo>
                  <a:pt x="7044064" y="51226"/>
                </a:lnTo>
                <a:lnTo>
                  <a:pt x="7046492" y="54430"/>
                </a:lnTo>
                <a:lnTo>
                  <a:pt x="7078604" y="58849"/>
                </a:lnTo>
                <a:lnTo>
                  <a:pt x="7081807" y="56421"/>
                </a:lnTo>
                <a:lnTo>
                  <a:pt x="7082764" y="49471"/>
                </a:lnTo>
                <a:lnTo>
                  <a:pt x="7080335" y="46268"/>
                </a:lnTo>
                <a:lnTo>
                  <a:pt x="7048223" y="41850"/>
                </a:lnTo>
                <a:close/>
              </a:path>
              <a:path w="7597775" h="1628775">
                <a:moveTo>
                  <a:pt x="479767" y="967408"/>
                </a:moveTo>
                <a:lnTo>
                  <a:pt x="464518" y="973923"/>
                </a:lnTo>
                <a:lnTo>
                  <a:pt x="449968" y="980389"/>
                </a:lnTo>
                <a:lnTo>
                  <a:pt x="448524" y="984142"/>
                </a:lnTo>
                <a:lnTo>
                  <a:pt x="451372" y="990551"/>
                </a:lnTo>
                <a:lnTo>
                  <a:pt x="455125" y="991995"/>
                </a:lnTo>
                <a:lnTo>
                  <a:pt x="469675" y="985530"/>
                </a:lnTo>
                <a:lnTo>
                  <a:pt x="484757" y="979087"/>
                </a:lnTo>
                <a:lnTo>
                  <a:pt x="486254" y="975356"/>
                </a:lnTo>
                <a:lnTo>
                  <a:pt x="483498" y="968905"/>
                </a:lnTo>
                <a:lnTo>
                  <a:pt x="479767" y="967408"/>
                </a:lnTo>
                <a:close/>
              </a:path>
              <a:path w="7597775" h="1628775">
                <a:moveTo>
                  <a:pt x="6997715" y="35612"/>
                </a:moveTo>
                <a:lnTo>
                  <a:pt x="6994547" y="38087"/>
                </a:lnTo>
                <a:lnTo>
                  <a:pt x="6993691" y="45048"/>
                </a:lnTo>
                <a:lnTo>
                  <a:pt x="6996166" y="48216"/>
                </a:lnTo>
                <a:lnTo>
                  <a:pt x="7028338" y="52172"/>
                </a:lnTo>
                <a:lnTo>
                  <a:pt x="7031506" y="49697"/>
                </a:lnTo>
                <a:lnTo>
                  <a:pt x="7032362" y="42735"/>
                </a:lnTo>
                <a:lnTo>
                  <a:pt x="7029888" y="39566"/>
                </a:lnTo>
                <a:lnTo>
                  <a:pt x="6997715" y="35612"/>
                </a:lnTo>
                <a:close/>
              </a:path>
              <a:path w="7597775" h="1628775">
                <a:moveTo>
                  <a:pt x="526657" y="947644"/>
                </a:moveTo>
                <a:lnTo>
                  <a:pt x="509404" y="954746"/>
                </a:lnTo>
                <a:lnTo>
                  <a:pt x="496676" y="960184"/>
                </a:lnTo>
                <a:lnTo>
                  <a:pt x="495177" y="963916"/>
                </a:lnTo>
                <a:lnTo>
                  <a:pt x="497933" y="970366"/>
                </a:lnTo>
                <a:lnTo>
                  <a:pt x="501664" y="971863"/>
                </a:lnTo>
                <a:lnTo>
                  <a:pt x="514392" y="966425"/>
                </a:lnTo>
                <a:lnTo>
                  <a:pt x="531490" y="959389"/>
                </a:lnTo>
                <a:lnTo>
                  <a:pt x="533037" y="955678"/>
                </a:lnTo>
                <a:lnTo>
                  <a:pt x="530367" y="949192"/>
                </a:lnTo>
                <a:lnTo>
                  <a:pt x="526657" y="947644"/>
                </a:lnTo>
                <a:close/>
              </a:path>
              <a:path w="7597775" h="1628775">
                <a:moveTo>
                  <a:pt x="6947133" y="30078"/>
                </a:moveTo>
                <a:lnTo>
                  <a:pt x="6943997" y="32595"/>
                </a:lnTo>
                <a:lnTo>
                  <a:pt x="6943235" y="39568"/>
                </a:lnTo>
                <a:lnTo>
                  <a:pt x="6945751" y="42703"/>
                </a:lnTo>
                <a:lnTo>
                  <a:pt x="6977973" y="46229"/>
                </a:lnTo>
                <a:lnTo>
                  <a:pt x="6981109" y="43712"/>
                </a:lnTo>
                <a:lnTo>
                  <a:pt x="6981871" y="36739"/>
                </a:lnTo>
                <a:lnTo>
                  <a:pt x="6979355" y="33604"/>
                </a:lnTo>
                <a:lnTo>
                  <a:pt x="6947133" y="30078"/>
                </a:lnTo>
                <a:close/>
              </a:path>
              <a:path w="7597775" h="1628775">
                <a:moveTo>
                  <a:pt x="573794" y="928499"/>
                </a:moveTo>
                <a:lnTo>
                  <a:pt x="556142" y="935509"/>
                </a:lnTo>
                <a:lnTo>
                  <a:pt x="543659" y="940648"/>
                </a:lnTo>
                <a:lnTo>
                  <a:pt x="542112" y="944359"/>
                </a:lnTo>
                <a:lnTo>
                  <a:pt x="544781" y="950845"/>
                </a:lnTo>
                <a:lnTo>
                  <a:pt x="548493" y="952392"/>
                </a:lnTo>
                <a:lnTo>
                  <a:pt x="560976" y="947254"/>
                </a:lnTo>
                <a:lnTo>
                  <a:pt x="578481" y="940302"/>
                </a:lnTo>
                <a:lnTo>
                  <a:pt x="580075" y="936611"/>
                </a:lnTo>
                <a:lnTo>
                  <a:pt x="577486" y="930092"/>
                </a:lnTo>
                <a:lnTo>
                  <a:pt x="573794" y="928499"/>
                </a:lnTo>
                <a:close/>
              </a:path>
              <a:path w="7597775" h="1628775">
                <a:moveTo>
                  <a:pt x="6896490" y="25177"/>
                </a:moveTo>
                <a:lnTo>
                  <a:pt x="6893386" y="27732"/>
                </a:lnTo>
                <a:lnTo>
                  <a:pt x="6892711" y="34714"/>
                </a:lnTo>
                <a:lnTo>
                  <a:pt x="6895266" y="37818"/>
                </a:lnTo>
                <a:lnTo>
                  <a:pt x="6927529" y="40944"/>
                </a:lnTo>
                <a:lnTo>
                  <a:pt x="6930633" y="38388"/>
                </a:lnTo>
                <a:lnTo>
                  <a:pt x="6931308" y="31407"/>
                </a:lnTo>
                <a:lnTo>
                  <a:pt x="6928753" y="28303"/>
                </a:lnTo>
                <a:lnTo>
                  <a:pt x="6896490" y="25177"/>
                </a:lnTo>
                <a:close/>
              </a:path>
              <a:path w="7597775" h="1628775">
                <a:moveTo>
                  <a:pt x="621150" y="909911"/>
                </a:moveTo>
                <a:lnTo>
                  <a:pt x="604706" y="916223"/>
                </a:lnTo>
                <a:lnTo>
                  <a:pt x="590882" y="921713"/>
                </a:lnTo>
                <a:lnTo>
                  <a:pt x="589289" y="925404"/>
                </a:lnTo>
                <a:lnTo>
                  <a:pt x="591879" y="931923"/>
                </a:lnTo>
                <a:lnTo>
                  <a:pt x="595569" y="933517"/>
                </a:lnTo>
                <a:lnTo>
                  <a:pt x="609393" y="928027"/>
                </a:lnTo>
                <a:lnTo>
                  <a:pt x="625700" y="921768"/>
                </a:lnTo>
                <a:lnTo>
                  <a:pt x="627336" y="918095"/>
                </a:lnTo>
                <a:lnTo>
                  <a:pt x="624822" y="911547"/>
                </a:lnTo>
                <a:lnTo>
                  <a:pt x="621150" y="909911"/>
                </a:lnTo>
                <a:close/>
              </a:path>
              <a:path w="7597775" h="1628775">
                <a:moveTo>
                  <a:pt x="6845802" y="20847"/>
                </a:moveTo>
                <a:lnTo>
                  <a:pt x="6842727" y="23437"/>
                </a:lnTo>
                <a:lnTo>
                  <a:pt x="6842132" y="30426"/>
                </a:lnTo>
                <a:lnTo>
                  <a:pt x="6844724" y="33501"/>
                </a:lnTo>
                <a:lnTo>
                  <a:pt x="6877020" y="36253"/>
                </a:lnTo>
                <a:lnTo>
                  <a:pt x="6880094" y="33662"/>
                </a:lnTo>
                <a:lnTo>
                  <a:pt x="6880690" y="26673"/>
                </a:lnTo>
                <a:lnTo>
                  <a:pt x="6878099" y="23599"/>
                </a:lnTo>
                <a:lnTo>
                  <a:pt x="6845802" y="20847"/>
                </a:lnTo>
                <a:close/>
              </a:path>
              <a:path w="7597775" h="1628775">
                <a:moveTo>
                  <a:pt x="668696" y="891832"/>
                </a:moveTo>
                <a:lnTo>
                  <a:pt x="655066" y="896894"/>
                </a:lnTo>
                <a:lnTo>
                  <a:pt x="638315" y="903324"/>
                </a:lnTo>
                <a:lnTo>
                  <a:pt x="636679" y="906997"/>
                </a:lnTo>
                <a:lnTo>
                  <a:pt x="639193" y="913545"/>
                </a:lnTo>
                <a:lnTo>
                  <a:pt x="642865" y="915181"/>
                </a:lnTo>
                <a:lnTo>
                  <a:pt x="659617" y="908751"/>
                </a:lnTo>
                <a:lnTo>
                  <a:pt x="673118" y="903737"/>
                </a:lnTo>
                <a:lnTo>
                  <a:pt x="674793" y="900082"/>
                </a:lnTo>
                <a:lnTo>
                  <a:pt x="672351" y="893507"/>
                </a:lnTo>
                <a:lnTo>
                  <a:pt x="668696" y="891832"/>
                </a:lnTo>
                <a:close/>
              </a:path>
              <a:path w="7597775" h="1628775">
                <a:moveTo>
                  <a:pt x="6795077" y="17033"/>
                </a:moveTo>
                <a:lnTo>
                  <a:pt x="6792031" y="19657"/>
                </a:lnTo>
                <a:lnTo>
                  <a:pt x="6791511" y="26652"/>
                </a:lnTo>
                <a:lnTo>
                  <a:pt x="6794136" y="29697"/>
                </a:lnTo>
                <a:lnTo>
                  <a:pt x="6826460" y="32100"/>
                </a:lnTo>
                <a:lnTo>
                  <a:pt x="6829507" y="29476"/>
                </a:lnTo>
                <a:lnTo>
                  <a:pt x="6830026" y="22481"/>
                </a:lnTo>
                <a:lnTo>
                  <a:pt x="6827401" y="19436"/>
                </a:lnTo>
                <a:lnTo>
                  <a:pt x="6795077" y="17033"/>
                </a:lnTo>
                <a:close/>
              </a:path>
              <a:path w="7597775" h="1628775">
                <a:moveTo>
                  <a:pt x="716412" y="874214"/>
                </a:moveTo>
                <a:lnTo>
                  <a:pt x="707195" y="877533"/>
                </a:lnTo>
                <a:lnTo>
                  <a:pt x="685932" y="885430"/>
                </a:lnTo>
                <a:lnTo>
                  <a:pt x="684257" y="889085"/>
                </a:lnTo>
                <a:lnTo>
                  <a:pt x="686699" y="895659"/>
                </a:lnTo>
                <a:lnTo>
                  <a:pt x="690354" y="897335"/>
                </a:lnTo>
                <a:lnTo>
                  <a:pt x="711617" y="889438"/>
                </a:lnTo>
                <a:lnTo>
                  <a:pt x="720713" y="886165"/>
                </a:lnTo>
                <a:lnTo>
                  <a:pt x="722426" y="882526"/>
                </a:lnTo>
                <a:lnTo>
                  <a:pt x="720050" y="875927"/>
                </a:lnTo>
                <a:lnTo>
                  <a:pt x="716412" y="874214"/>
                </a:lnTo>
                <a:close/>
              </a:path>
              <a:path w="7597775" h="1628775">
                <a:moveTo>
                  <a:pt x="6744323" y="13690"/>
                </a:moveTo>
                <a:lnTo>
                  <a:pt x="6741302" y="16346"/>
                </a:lnTo>
                <a:lnTo>
                  <a:pt x="6740854" y="23345"/>
                </a:lnTo>
                <a:lnTo>
                  <a:pt x="6743510" y="26363"/>
                </a:lnTo>
                <a:lnTo>
                  <a:pt x="6775857" y="28437"/>
                </a:lnTo>
                <a:lnTo>
                  <a:pt x="6778877" y="25783"/>
                </a:lnTo>
                <a:lnTo>
                  <a:pt x="6779325" y="18783"/>
                </a:lnTo>
                <a:lnTo>
                  <a:pt x="6776669" y="15764"/>
                </a:lnTo>
                <a:lnTo>
                  <a:pt x="6744323" y="13690"/>
                </a:lnTo>
                <a:close/>
              </a:path>
              <a:path w="7597775" h="1628775">
                <a:moveTo>
                  <a:pt x="764211" y="857012"/>
                </a:moveTo>
                <a:lnTo>
                  <a:pt x="733712" y="867989"/>
                </a:lnTo>
                <a:lnTo>
                  <a:pt x="732000" y="871626"/>
                </a:lnTo>
                <a:lnTo>
                  <a:pt x="734375" y="878226"/>
                </a:lnTo>
                <a:lnTo>
                  <a:pt x="738012" y="879938"/>
                </a:lnTo>
                <a:lnTo>
                  <a:pt x="768512" y="868961"/>
                </a:lnTo>
                <a:lnTo>
                  <a:pt x="770225" y="865324"/>
                </a:lnTo>
                <a:lnTo>
                  <a:pt x="767849" y="858725"/>
                </a:lnTo>
                <a:lnTo>
                  <a:pt x="764211" y="857012"/>
                </a:lnTo>
                <a:close/>
              </a:path>
              <a:path w="7597775" h="1628775">
                <a:moveTo>
                  <a:pt x="6693545" y="10778"/>
                </a:moveTo>
                <a:lnTo>
                  <a:pt x="6690552" y="13463"/>
                </a:lnTo>
                <a:lnTo>
                  <a:pt x="6690171" y="20466"/>
                </a:lnTo>
                <a:lnTo>
                  <a:pt x="6692855" y="23459"/>
                </a:lnTo>
                <a:lnTo>
                  <a:pt x="6725220" y="25223"/>
                </a:lnTo>
                <a:lnTo>
                  <a:pt x="6728214" y="22539"/>
                </a:lnTo>
                <a:lnTo>
                  <a:pt x="6728595" y="15535"/>
                </a:lnTo>
                <a:lnTo>
                  <a:pt x="6725911" y="12542"/>
                </a:lnTo>
                <a:lnTo>
                  <a:pt x="6693545" y="10778"/>
                </a:lnTo>
                <a:close/>
              </a:path>
              <a:path w="7597775" h="1628775">
                <a:moveTo>
                  <a:pt x="812240" y="840278"/>
                </a:moveTo>
                <a:lnTo>
                  <a:pt x="781638" y="850962"/>
                </a:lnTo>
                <a:lnTo>
                  <a:pt x="779891" y="854584"/>
                </a:lnTo>
                <a:lnTo>
                  <a:pt x="782202" y="861206"/>
                </a:lnTo>
                <a:lnTo>
                  <a:pt x="785824" y="862953"/>
                </a:lnTo>
                <a:lnTo>
                  <a:pt x="816426" y="852269"/>
                </a:lnTo>
                <a:lnTo>
                  <a:pt x="818174" y="848648"/>
                </a:lnTo>
                <a:lnTo>
                  <a:pt x="815862" y="842026"/>
                </a:lnTo>
                <a:lnTo>
                  <a:pt x="812240" y="840278"/>
                </a:lnTo>
                <a:close/>
              </a:path>
              <a:path w="7597775" h="1628775">
                <a:moveTo>
                  <a:pt x="6642750" y="8262"/>
                </a:moveTo>
                <a:lnTo>
                  <a:pt x="6639781" y="10972"/>
                </a:lnTo>
                <a:lnTo>
                  <a:pt x="6639464" y="17980"/>
                </a:lnTo>
                <a:lnTo>
                  <a:pt x="6642174" y="20948"/>
                </a:lnTo>
                <a:lnTo>
                  <a:pt x="6674495" y="22458"/>
                </a:lnTo>
                <a:lnTo>
                  <a:pt x="6677489" y="19775"/>
                </a:lnTo>
                <a:lnTo>
                  <a:pt x="6677871" y="12771"/>
                </a:lnTo>
                <a:lnTo>
                  <a:pt x="6675186" y="9777"/>
                </a:lnTo>
                <a:lnTo>
                  <a:pt x="6642750" y="8262"/>
                </a:lnTo>
                <a:close/>
              </a:path>
              <a:path w="7597775" h="1628775">
                <a:moveTo>
                  <a:pt x="860392" y="823912"/>
                </a:moveTo>
                <a:lnTo>
                  <a:pt x="829694" y="834317"/>
                </a:lnTo>
                <a:lnTo>
                  <a:pt x="827915" y="837923"/>
                </a:lnTo>
                <a:lnTo>
                  <a:pt x="830166" y="844566"/>
                </a:lnTo>
                <a:lnTo>
                  <a:pt x="833772" y="846345"/>
                </a:lnTo>
                <a:lnTo>
                  <a:pt x="864469" y="835939"/>
                </a:lnTo>
                <a:lnTo>
                  <a:pt x="866249" y="832335"/>
                </a:lnTo>
                <a:lnTo>
                  <a:pt x="863998" y="825691"/>
                </a:lnTo>
                <a:lnTo>
                  <a:pt x="860392" y="823912"/>
                </a:lnTo>
                <a:close/>
              </a:path>
              <a:path w="7597775" h="1628775">
                <a:moveTo>
                  <a:pt x="6591942" y="6109"/>
                </a:moveTo>
                <a:lnTo>
                  <a:pt x="6588996" y="8846"/>
                </a:lnTo>
                <a:lnTo>
                  <a:pt x="6588739" y="15855"/>
                </a:lnTo>
                <a:lnTo>
                  <a:pt x="6591474" y="18802"/>
                </a:lnTo>
                <a:lnTo>
                  <a:pt x="6623807" y="20115"/>
                </a:lnTo>
                <a:lnTo>
                  <a:pt x="6626776" y="17404"/>
                </a:lnTo>
                <a:lnTo>
                  <a:pt x="6627095" y="10397"/>
                </a:lnTo>
                <a:lnTo>
                  <a:pt x="6624384" y="7428"/>
                </a:lnTo>
                <a:lnTo>
                  <a:pt x="6591942" y="6109"/>
                </a:lnTo>
                <a:close/>
              </a:path>
              <a:path w="7597775" h="1628775">
                <a:moveTo>
                  <a:pt x="908655" y="807883"/>
                </a:moveTo>
                <a:lnTo>
                  <a:pt x="877867" y="818026"/>
                </a:lnTo>
                <a:lnTo>
                  <a:pt x="876058" y="821615"/>
                </a:lnTo>
                <a:lnTo>
                  <a:pt x="878252" y="828277"/>
                </a:lnTo>
                <a:lnTo>
                  <a:pt x="881841" y="830088"/>
                </a:lnTo>
                <a:lnTo>
                  <a:pt x="912629" y="819946"/>
                </a:lnTo>
                <a:lnTo>
                  <a:pt x="914438" y="816355"/>
                </a:lnTo>
                <a:lnTo>
                  <a:pt x="912244" y="809693"/>
                </a:lnTo>
                <a:lnTo>
                  <a:pt x="908655" y="807883"/>
                </a:lnTo>
                <a:close/>
              </a:path>
              <a:path w="7597775" h="1628775">
                <a:moveTo>
                  <a:pt x="6541123" y="4296"/>
                </a:moveTo>
                <a:lnTo>
                  <a:pt x="6538199" y="7056"/>
                </a:lnTo>
                <a:lnTo>
                  <a:pt x="6537998" y="14067"/>
                </a:lnTo>
                <a:lnTo>
                  <a:pt x="6540759" y="16991"/>
                </a:lnTo>
                <a:lnTo>
                  <a:pt x="6573101" y="18125"/>
                </a:lnTo>
                <a:lnTo>
                  <a:pt x="6576048" y="15388"/>
                </a:lnTo>
                <a:lnTo>
                  <a:pt x="6576305" y="8379"/>
                </a:lnTo>
                <a:lnTo>
                  <a:pt x="6573570" y="5434"/>
                </a:lnTo>
                <a:lnTo>
                  <a:pt x="6541123" y="4296"/>
                </a:lnTo>
                <a:close/>
              </a:path>
              <a:path w="7597775" h="1628775">
                <a:moveTo>
                  <a:pt x="957016" y="792168"/>
                </a:moveTo>
                <a:lnTo>
                  <a:pt x="926117" y="802130"/>
                </a:lnTo>
                <a:lnTo>
                  <a:pt x="924306" y="805719"/>
                </a:lnTo>
                <a:lnTo>
                  <a:pt x="926501" y="812382"/>
                </a:lnTo>
                <a:lnTo>
                  <a:pt x="930091" y="814193"/>
                </a:lnTo>
                <a:lnTo>
                  <a:pt x="960892" y="804263"/>
                </a:lnTo>
                <a:lnTo>
                  <a:pt x="962731" y="800688"/>
                </a:lnTo>
                <a:lnTo>
                  <a:pt x="960591" y="794009"/>
                </a:lnTo>
                <a:lnTo>
                  <a:pt x="957016" y="792168"/>
                </a:lnTo>
                <a:close/>
              </a:path>
              <a:path w="7597775" h="1628775">
                <a:moveTo>
                  <a:pt x="6490344" y="2839"/>
                </a:moveTo>
                <a:lnTo>
                  <a:pt x="6487421" y="5600"/>
                </a:lnTo>
                <a:lnTo>
                  <a:pt x="6487220" y="12611"/>
                </a:lnTo>
                <a:lnTo>
                  <a:pt x="6489980" y="15534"/>
                </a:lnTo>
                <a:lnTo>
                  <a:pt x="6522381" y="16464"/>
                </a:lnTo>
                <a:lnTo>
                  <a:pt x="6525303" y="13703"/>
                </a:lnTo>
                <a:lnTo>
                  <a:pt x="6525505" y="6692"/>
                </a:lnTo>
                <a:lnTo>
                  <a:pt x="6522744" y="3769"/>
                </a:lnTo>
                <a:lnTo>
                  <a:pt x="6490344" y="2839"/>
                </a:lnTo>
                <a:close/>
              </a:path>
              <a:path w="7597775" h="1628775">
                <a:moveTo>
                  <a:pt x="1005471" y="776745"/>
                </a:moveTo>
                <a:lnTo>
                  <a:pt x="974526" y="786557"/>
                </a:lnTo>
                <a:lnTo>
                  <a:pt x="972686" y="790133"/>
                </a:lnTo>
                <a:lnTo>
                  <a:pt x="974826" y="796811"/>
                </a:lnTo>
                <a:lnTo>
                  <a:pt x="978401" y="798652"/>
                </a:lnTo>
                <a:lnTo>
                  <a:pt x="1009251" y="788869"/>
                </a:lnTo>
                <a:lnTo>
                  <a:pt x="1011120" y="785309"/>
                </a:lnTo>
                <a:lnTo>
                  <a:pt x="1009030" y="778612"/>
                </a:lnTo>
                <a:lnTo>
                  <a:pt x="1005471" y="776745"/>
                </a:lnTo>
                <a:close/>
              </a:path>
              <a:path w="7597775" h="1628775">
                <a:moveTo>
                  <a:pt x="6439507" y="1732"/>
                </a:moveTo>
                <a:lnTo>
                  <a:pt x="6436605" y="4514"/>
                </a:lnTo>
                <a:lnTo>
                  <a:pt x="6436458" y="11527"/>
                </a:lnTo>
                <a:lnTo>
                  <a:pt x="6439242" y="14429"/>
                </a:lnTo>
                <a:lnTo>
                  <a:pt x="6471648" y="15106"/>
                </a:lnTo>
                <a:lnTo>
                  <a:pt x="6474550" y="12324"/>
                </a:lnTo>
                <a:lnTo>
                  <a:pt x="6474696" y="5311"/>
                </a:lnTo>
                <a:lnTo>
                  <a:pt x="6471914" y="2410"/>
                </a:lnTo>
                <a:lnTo>
                  <a:pt x="6439507" y="1732"/>
                </a:lnTo>
                <a:close/>
              </a:path>
              <a:path w="7597775" h="1628775">
                <a:moveTo>
                  <a:pt x="1053966" y="761620"/>
                </a:moveTo>
                <a:lnTo>
                  <a:pt x="1023022" y="771271"/>
                </a:lnTo>
                <a:lnTo>
                  <a:pt x="1021155" y="774832"/>
                </a:lnTo>
                <a:lnTo>
                  <a:pt x="1023243" y="781527"/>
                </a:lnTo>
                <a:lnTo>
                  <a:pt x="1026804" y="783395"/>
                </a:lnTo>
                <a:lnTo>
                  <a:pt x="1057748" y="773743"/>
                </a:lnTo>
                <a:lnTo>
                  <a:pt x="1059615" y="770182"/>
                </a:lnTo>
                <a:lnTo>
                  <a:pt x="1057527" y="763487"/>
                </a:lnTo>
                <a:lnTo>
                  <a:pt x="1053966" y="761620"/>
                </a:lnTo>
                <a:close/>
              </a:path>
              <a:path w="7597775" h="1628775">
                <a:moveTo>
                  <a:pt x="6388643" y="1007"/>
                </a:moveTo>
                <a:lnTo>
                  <a:pt x="6385772" y="3822"/>
                </a:lnTo>
                <a:lnTo>
                  <a:pt x="6385702" y="10835"/>
                </a:lnTo>
                <a:lnTo>
                  <a:pt x="6388517" y="13707"/>
                </a:lnTo>
                <a:lnTo>
                  <a:pt x="6420930" y="14028"/>
                </a:lnTo>
                <a:lnTo>
                  <a:pt x="6423801" y="11214"/>
                </a:lnTo>
                <a:lnTo>
                  <a:pt x="6423871" y="4199"/>
                </a:lnTo>
                <a:lnTo>
                  <a:pt x="6421055" y="1329"/>
                </a:lnTo>
                <a:lnTo>
                  <a:pt x="6388643" y="1007"/>
                </a:lnTo>
                <a:close/>
              </a:path>
              <a:path w="7597775" h="1628775">
                <a:moveTo>
                  <a:pt x="1102687" y="746989"/>
                </a:moveTo>
                <a:lnTo>
                  <a:pt x="1071639" y="756301"/>
                </a:lnTo>
                <a:lnTo>
                  <a:pt x="1069733" y="759840"/>
                </a:lnTo>
                <a:lnTo>
                  <a:pt x="1071747" y="766559"/>
                </a:lnTo>
                <a:lnTo>
                  <a:pt x="1075286" y="768465"/>
                </a:lnTo>
                <a:lnTo>
                  <a:pt x="1106334" y="759155"/>
                </a:lnTo>
                <a:lnTo>
                  <a:pt x="1108242" y="755615"/>
                </a:lnTo>
                <a:lnTo>
                  <a:pt x="1106226" y="748897"/>
                </a:lnTo>
                <a:lnTo>
                  <a:pt x="1102687" y="746989"/>
                </a:lnTo>
                <a:close/>
              </a:path>
              <a:path w="7597775" h="1628775">
                <a:moveTo>
                  <a:pt x="6337846" y="504"/>
                </a:moveTo>
                <a:lnTo>
                  <a:pt x="6334975" y="3318"/>
                </a:lnTo>
                <a:lnTo>
                  <a:pt x="6334905" y="10332"/>
                </a:lnTo>
                <a:lnTo>
                  <a:pt x="6337721" y="13202"/>
                </a:lnTo>
                <a:lnTo>
                  <a:pt x="6370132" y="13524"/>
                </a:lnTo>
                <a:lnTo>
                  <a:pt x="6373004" y="10709"/>
                </a:lnTo>
                <a:lnTo>
                  <a:pt x="6373074" y="3695"/>
                </a:lnTo>
                <a:lnTo>
                  <a:pt x="6370258" y="825"/>
                </a:lnTo>
                <a:lnTo>
                  <a:pt x="6337846" y="504"/>
                </a:lnTo>
                <a:close/>
              </a:path>
              <a:path w="7597775" h="1628775">
                <a:moveTo>
                  <a:pt x="1151345" y="732397"/>
                </a:moveTo>
                <a:lnTo>
                  <a:pt x="1120298" y="741709"/>
                </a:lnTo>
                <a:lnTo>
                  <a:pt x="1118391" y="745248"/>
                </a:lnTo>
                <a:lnTo>
                  <a:pt x="1120406" y="751966"/>
                </a:lnTo>
                <a:lnTo>
                  <a:pt x="1123945" y="753873"/>
                </a:lnTo>
                <a:lnTo>
                  <a:pt x="1154994" y="744562"/>
                </a:lnTo>
                <a:lnTo>
                  <a:pt x="1156900" y="741023"/>
                </a:lnTo>
                <a:lnTo>
                  <a:pt x="1154885" y="734305"/>
                </a:lnTo>
                <a:lnTo>
                  <a:pt x="1151345" y="732397"/>
                </a:lnTo>
                <a:close/>
              </a:path>
              <a:path w="7597775" h="1628775">
                <a:moveTo>
                  <a:pt x="6287048" y="0"/>
                </a:moveTo>
                <a:lnTo>
                  <a:pt x="6284177" y="2814"/>
                </a:lnTo>
                <a:lnTo>
                  <a:pt x="6284108" y="9828"/>
                </a:lnTo>
                <a:lnTo>
                  <a:pt x="6286922" y="12698"/>
                </a:lnTo>
                <a:lnTo>
                  <a:pt x="6319335" y="13021"/>
                </a:lnTo>
                <a:lnTo>
                  <a:pt x="6322206" y="10205"/>
                </a:lnTo>
                <a:lnTo>
                  <a:pt x="6322275" y="3192"/>
                </a:lnTo>
                <a:lnTo>
                  <a:pt x="6319461" y="321"/>
                </a:lnTo>
                <a:lnTo>
                  <a:pt x="6287048" y="0"/>
                </a:lnTo>
                <a:close/>
              </a:path>
              <a:path w="7597775" h="1628775">
                <a:moveTo>
                  <a:pt x="1200150" y="717994"/>
                </a:moveTo>
                <a:lnTo>
                  <a:pt x="1184396" y="722486"/>
                </a:lnTo>
                <a:lnTo>
                  <a:pt x="1168957" y="727116"/>
                </a:lnTo>
                <a:lnTo>
                  <a:pt x="1167050" y="730656"/>
                </a:lnTo>
                <a:lnTo>
                  <a:pt x="1169066" y="737374"/>
                </a:lnTo>
                <a:lnTo>
                  <a:pt x="1172605" y="739280"/>
                </a:lnTo>
                <a:lnTo>
                  <a:pt x="1188043" y="734651"/>
                </a:lnTo>
                <a:lnTo>
                  <a:pt x="1203633" y="730208"/>
                </a:lnTo>
                <a:lnTo>
                  <a:pt x="1205587" y="726694"/>
                </a:lnTo>
                <a:lnTo>
                  <a:pt x="1203663" y="719949"/>
                </a:lnTo>
                <a:lnTo>
                  <a:pt x="1200150" y="717994"/>
                </a:lnTo>
                <a:close/>
              </a:path>
              <a:path w="7597775" h="1628775">
                <a:moveTo>
                  <a:pt x="6268575" y="38"/>
                </a:moveTo>
                <a:lnTo>
                  <a:pt x="6236163" y="157"/>
                </a:lnTo>
                <a:lnTo>
                  <a:pt x="6233469" y="2871"/>
                </a:lnTo>
                <a:lnTo>
                  <a:pt x="6233356" y="10025"/>
                </a:lnTo>
                <a:lnTo>
                  <a:pt x="6236210" y="12857"/>
                </a:lnTo>
                <a:lnTo>
                  <a:pt x="6268622" y="12738"/>
                </a:lnTo>
                <a:lnTo>
                  <a:pt x="6271456" y="9885"/>
                </a:lnTo>
                <a:lnTo>
                  <a:pt x="6271429" y="2871"/>
                </a:lnTo>
                <a:lnTo>
                  <a:pt x="6268575" y="38"/>
                </a:lnTo>
                <a:close/>
              </a:path>
              <a:path w="7597775" h="1628775">
                <a:moveTo>
                  <a:pt x="1249003" y="704065"/>
                </a:moveTo>
                <a:lnTo>
                  <a:pt x="1217831" y="712952"/>
                </a:lnTo>
                <a:lnTo>
                  <a:pt x="1215877" y="716466"/>
                </a:lnTo>
                <a:lnTo>
                  <a:pt x="1217799" y="723211"/>
                </a:lnTo>
                <a:lnTo>
                  <a:pt x="1221314" y="725166"/>
                </a:lnTo>
                <a:lnTo>
                  <a:pt x="1252486" y="716278"/>
                </a:lnTo>
                <a:lnTo>
                  <a:pt x="1254440" y="712764"/>
                </a:lnTo>
                <a:lnTo>
                  <a:pt x="1252516" y="706019"/>
                </a:lnTo>
                <a:lnTo>
                  <a:pt x="1249003" y="704065"/>
                </a:lnTo>
                <a:close/>
              </a:path>
              <a:path w="7597775" h="1628775">
                <a:moveTo>
                  <a:pt x="6217777" y="226"/>
                </a:moveTo>
                <a:lnTo>
                  <a:pt x="6185363" y="344"/>
                </a:lnTo>
                <a:lnTo>
                  <a:pt x="6182669" y="3058"/>
                </a:lnTo>
                <a:lnTo>
                  <a:pt x="6182556" y="10212"/>
                </a:lnTo>
                <a:lnTo>
                  <a:pt x="6185410" y="13044"/>
                </a:lnTo>
                <a:lnTo>
                  <a:pt x="6217822" y="12924"/>
                </a:lnTo>
                <a:lnTo>
                  <a:pt x="6220656" y="10072"/>
                </a:lnTo>
                <a:lnTo>
                  <a:pt x="6220630" y="3058"/>
                </a:lnTo>
                <a:lnTo>
                  <a:pt x="6217777" y="226"/>
                </a:lnTo>
                <a:close/>
              </a:path>
              <a:path w="7597775" h="1628775">
                <a:moveTo>
                  <a:pt x="1297856" y="690135"/>
                </a:moveTo>
                <a:lnTo>
                  <a:pt x="1266684" y="699023"/>
                </a:lnTo>
                <a:lnTo>
                  <a:pt x="1264730" y="702537"/>
                </a:lnTo>
                <a:lnTo>
                  <a:pt x="1266653" y="709282"/>
                </a:lnTo>
                <a:lnTo>
                  <a:pt x="1270167" y="711236"/>
                </a:lnTo>
                <a:lnTo>
                  <a:pt x="1301339" y="702349"/>
                </a:lnTo>
                <a:lnTo>
                  <a:pt x="1303293" y="698835"/>
                </a:lnTo>
                <a:lnTo>
                  <a:pt x="1301369" y="692090"/>
                </a:lnTo>
                <a:lnTo>
                  <a:pt x="1297856" y="690135"/>
                </a:lnTo>
                <a:close/>
              </a:path>
              <a:path w="7597775" h="1628775">
                <a:moveTo>
                  <a:pt x="6166977" y="412"/>
                </a:moveTo>
                <a:lnTo>
                  <a:pt x="6144523" y="495"/>
                </a:lnTo>
                <a:lnTo>
                  <a:pt x="6134484" y="657"/>
                </a:lnTo>
                <a:lnTo>
                  <a:pt x="6131687" y="3547"/>
                </a:lnTo>
                <a:lnTo>
                  <a:pt x="6131802" y="10560"/>
                </a:lnTo>
                <a:lnTo>
                  <a:pt x="6134691" y="13356"/>
                </a:lnTo>
                <a:lnTo>
                  <a:pt x="6144729" y="13194"/>
                </a:lnTo>
                <a:lnTo>
                  <a:pt x="6167024" y="13111"/>
                </a:lnTo>
                <a:lnTo>
                  <a:pt x="6169856" y="10259"/>
                </a:lnTo>
                <a:lnTo>
                  <a:pt x="6169830" y="3244"/>
                </a:lnTo>
                <a:lnTo>
                  <a:pt x="6166977" y="412"/>
                </a:lnTo>
                <a:close/>
              </a:path>
              <a:path w="7597775" h="1628775">
                <a:moveTo>
                  <a:pt x="1346882" y="676528"/>
                </a:moveTo>
                <a:lnTo>
                  <a:pt x="1319365" y="684002"/>
                </a:lnTo>
                <a:lnTo>
                  <a:pt x="1315537" y="685093"/>
                </a:lnTo>
                <a:lnTo>
                  <a:pt x="1313583" y="688607"/>
                </a:lnTo>
                <a:lnTo>
                  <a:pt x="1315506" y="695352"/>
                </a:lnTo>
                <a:lnTo>
                  <a:pt x="1319020" y="697307"/>
                </a:lnTo>
                <a:lnTo>
                  <a:pt x="1322392" y="696346"/>
                </a:lnTo>
                <a:lnTo>
                  <a:pt x="1350210" y="688785"/>
                </a:lnTo>
                <a:lnTo>
                  <a:pt x="1352209" y="685297"/>
                </a:lnTo>
                <a:lnTo>
                  <a:pt x="1350371" y="678527"/>
                </a:lnTo>
                <a:lnTo>
                  <a:pt x="1346882" y="676528"/>
                </a:lnTo>
                <a:close/>
              </a:path>
              <a:path w="7597775" h="1628775">
                <a:moveTo>
                  <a:pt x="6116101" y="957"/>
                </a:moveTo>
                <a:lnTo>
                  <a:pt x="6083691" y="1484"/>
                </a:lnTo>
                <a:lnTo>
                  <a:pt x="6080895" y="4372"/>
                </a:lnTo>
                <a:lnTo>
                  <a:pt x="6081009" y="11385"/>
                </a:lnTo>
                <a:lnTo>
                  <a:pt x="6083897" y="14182"/>
                </a:lnTo>
                <a:lnTo>
                  <a:pt x="6116308" y="13655"/>
                </a:lnTo>
                <a:lnTo>
                  <a:pt x="6119104" y="10767"/>
                </a:lnTo>
                <a:lnTo>
                  <a:pt x="6118990" y="3754"/>
                </a:lnTo>
                <a:lnTo>
                  <a:pt x="6116101" y="957"/>
                </a:lnTo>
                <a:close/>
              </a:path>
              <a:path w="7597775" h="1628775">
                <a:moveTo>
                  <a:pt x="1395906" y="663215"/>
                </a:moveTo>
                <a:lnTo>
                  <a:pt x="1364625" y="671710"/>
                </a:lnTo>
                <a:lnTo>
                  <a:pt x="1362626" y="675199"/>
                </a:lnTo>
                <a:lnTo>
                  <a:pt x="1364464" y="681968"/>
                </a:lnTo>
                <a:lnTo>
                  <a:pt x="1367953" y="683967"/>
                </a:lnTo>
                <a:lnTo>
                  <a:pt x="1399234" y="675471"/>
                </a:lnTo>
                <a:lnTo>
                  <a:pt x="1401233" y="671982"/>
                </a:lnTo>
                <a:lnTo>
                  <a:pt x="1399394" y="665214"/>
                </a:lnTo>
                <a:lnTo>
                  <a:pt x="1395906" y="663215"/>
                </a:lnTo>
                <a:close/>
              </a:path>
              <a:path w="7597775" h="1628775">
                <a:moveTo>
                  <a:pt x="6065307" y="1783"/>
                </a:moveTo>
                <a:lnTo>
                  <a:pt x="6032898" y="2310"/>
                </a:lnTo>
                <a:lnTo>
                  <a:pt x="6030101" y="5198"/>
                </a:lnTo>
                <a:lnTo>
                  <a:pt x="6030216" y="12211"/>
                </a:lnTo>
                <a:lnTo>
                  <a:pt x="6033105" y="15007"/>
                </a:lnTo>
                <a:lnTo>
                  <a:pt x="6065514" y="14481"/>
                </a:lnTo>
                <a:lnTo>
                  <a:pt x="6068310" y="11592"/>
                </a:lnTo>
                <a:lnTo>
                  <a:pt x="6068196" y="4579"/>
                </a:lnTo>
                <a:lnTo>
                  <a:pt x="6065307" y="1783"/>
                </a:lnTo>
                <a:close/>
              </a:path>
              <a:path w="7597775" h="1628775">
                <a:moveTo>
                  <a:pt x="1444930" y="649902"/>
                </a:moveTo>
                <a:lnTo>
                  <a:pt x="1413649" y="658397"/>
                </a:lnTo>
                <a:lnTo>
                  <a:pt x="1411651" y="661885"/>
                </a:lnTo>
                <a:lnTo>
                  <a:pt x="1413489" y="668654"/>
                </a:lnTo>
                <a:lnTo>
                  <a:pt x="1416977" y="670652"/>
                </a:lnTo>
                <a:lnTo>
                  <a:pt x="1448259" y="662157"/>
                </a:lnTo>
                <a:lnTo>
                  <a:pt x="1450258" y="658668"/>
                </a:lnTo>
                <a:lnTo>
                  <a:pt x="1448419" y="651899"/>
                </a:lnTo>
                <a:lnTo>
                  <a:pt x="1444930" y="649902"/>
                </a:lnTo>
                <a:close/>
              </a:path>
              <a:path w="7597775" h="1628775">
                <a:moveTo>
                  <a:pt x="6014515" y="2608"/>
                </a:moveTo>
                <a:lnTo>
                  <a:pt x="5998678" y="2866"/>
                </a:lnTo>
                <a:lnTo>
                  <a:pt x="5982034" y="3332"/>
                </a:lnTo>
                <a:lnTo>
                  <a:pt x="5979272" y="6253"/>
                </a:lnTo>
                <a:lnTo>
                  <a:pt x="5979469" y="13265"/>
                </a:lnTo>
                <a:lnTo>
                  <a:pt x="5982390" y="16027"/>
                </a:lnTo>
                <a:lnTo>
                  <a:pt x="5999033" y="15561"/>
                </a:lnTo>
                <a:lnTo>
                  <a:pt x="6014720" y="15307"/>
                </a:lnTo>
                <a:lnTo>
                  <a:pt x="6017517" y="12418"/>
                </a:lnTo>
                <a:lnTo>
                  <a:pt x="6017402" y="5405"/>
                </a:lnTo>
                <a:lnTo>
                  <a:pt x="6014515" y="2608"/>
                </a:lnTo>
                <a:close/>
              </a:path>
              <a:path w="7597775" h="1628775">
                <a:moveTo>
                  <a:pt x="1494132" y="636965"/>
                </a:moveTo>
                <a:lnTo>
                  <a:pt x="1462753" y="645093"/>
                </a:lnTo>
                <a:lnTo>
                  <a:pt x="1460714" y="648558"/>
                </a:lnTo>
                <a:lnTo>
                  <a:pt x="1462473" y="655349"/>
                </a:lnTo>
                <a:lnTo>
                  <a:pt x="1465938" y="657388"/>
                </a:lnTo>
                <a:lnTo>
                  <a:pt x="1497316" y="649260"/>
                </a:lnTo>
                <a:lnTo>
                  <a:pt x="1499356" y="645795"/>
                </a:lnTo>
                <a:lnTo>
                  <a:pt x="1497597" y="639005"/>
                </a:lnTo>
                <a:lnTo>
                  <a:pt x="1494132" y="636965"/>
                </a:lnTo>
                <a:close/>
              </a:path>
              <a:path w="7597775" h="1628775">
                <a:moveTo>
                  <a:pt x="5963656" y="3846"/>
                </a:moveTo>
                <a:lnTo>
                  <a:pt x="5931253" y="4753"/>
                </a:lnTo>
                <a:lnTo>
                  <a:pt x="5928492" y="7674"/>
                </a:lnTo>
                <a:lnTo>
                  <a:pt x="5928688" y="14686"/>
                </a:lnTo>
                <a:lnTo>
                  <a:pt x="5931609" y="17448"/>
                </a:lnTo>
                <a:lnTo>
                  <a:pt x="5964010" y="16541"/>
                </a:lnTo>
                <a:lnTo>
                  <a:pt x="5966773" y="13620"/>
                </a:lnTo>
                <a:lnTo>
                  <a:pt x="5966577" y="6609"/>
                </a:lnTo>
                <a:lnTo>
                  <a:pt x="5963656" y="3846"/>
                </a:lnTo>
                <a:close/>
              </a:path>
              <a:path w="7597775" h="1628775">
                <a:moveTo>
                  <a:pt x="1543309" y="624229"/>
                </a:moveTo>
                <a:lnTo>
                  <a:pt x="1511930" y="632355"/>
                </a:lnTo>
                <a:lnTo>
                  <a:pt x="1509892" y="635821"/>
                </a:lnTo>
                <a:lnTo>
                  <a:pt x="1511650" y="642611"/>
                </a:lnTo>
                <a:lnTo>
                  <a:pt x="1515115" y="644650"/>
                </a:lnTo>
                <a:lnTo>
                  <a:pt x="1546493" y="636522"/>
                </a:lnTo>
                <a:lnTo>
                  <a:pt x="1548533" y="633058"/>
                </a:lnTo>
                <a:lnTo>
                  <a:pt x="1546774" y="626267"/>
                </a:lnTo>
                <a:lnTo>
                  <a:pt x="1543309" y="624229"/>
                </a:lnTo>
                <a:close/>
              </a:path>
              <a:path w="7597775" h="1628775">
                <a:moveTo>
                  <a:pt x="5912875" y="5267"/>
                </a:moveTo>
                <a:lnTo>
                  <a:pt x="5880474" y="6174"/>
                </a:lnTo>
                <a:lnTo>
                  <a:pt x="5877711" y="9097"/>
                </a:lnTo>
                <a:lnTo>
                  <a:pt x="5877908" y="16107"/>
                </a:lnTo>
                <a:lnTo>
                  <a:pt x="5880829" y="18869"/>
                </a:lnTo>
                <a:lnTo>
                  <a:pt x="5913231" y="17962"/>
                </a:lnTo>
                <a:lnTo>
                  <a:pt x="5915993" y="15041"/>
                </a:lnTo>
                <a:lnTo>
                  <a:pt x="5915796" y="8030"/>
                </a:lnTo>
                <a:lnTo>
                  <a:pt x="5912875" y="5267"/>
                </a:lnTo>
                <a:close/>
              </a:path>
              <a:path w="7597775" h="1628775">
                <a:moveTo>
                  <a:pt x="1592486" y="611491"/>
                </a:moveTo>
                <a:lnTo>
                  <a:pt x="1561107" y="619617"/>
                </a:lnTo>
                <a:lnTo>
                  <a:pt x="1559069" y="623083"/>
                </a:lnTo>
                <a:lnTo>
                  <a:pt x="1560828" y="629873"/>
                </a:lnTo>
                <a:lnTo>
                  <a:pt x="1564292" y="631912"/>
                </a:lnTo>
                <a:lnTo>
                  <a:pt x="1595670" y="623784"/>
                </a:lnTo>
                <a:lnTo>
                  <a:pt x="1597710" y="620320"/>
                </a:lnTo>
                <a:lnTo>
                  <a:pt x="1595951" y="613530"/>
                </a:lnTo>
                <a:lnTo>
                  <a:pt x="1592486" y="611491"/>
                </a:lnTo>
                <a:close/>
              </a:path>
              <a:path w="7597775" h="1628775">
                <a:moveTo>
                  <a:pt x="5862095" y="6689"/>
                </a:moveTo>
                <a:lnTo>
                  <a:pt x="5847573" y="7096"/>
                </a:lnTo>
                <a:lnTo>
                  <a:pt x="5829630" y="7796"/>
                </a:lnTo>
                <a:lnTo>
                  <a:pt x="5826901" y="10748"/>
                </a:lnTo>
                <a:lnTo>
                  <a:pt x="5827174" y="17757"/>
                </a:lnTo>
                <a:lnTo>
                  <a:pt x="5830126" y="20487"/>
                </a:lnTo>
                <a:lnTo>
                  <a:pt x="5848067" y="19786"/>
                </a:lnTo>
                <a:lnTo>
                  <a:pt x="5862450" y="19385"/>
                </a:lnTo>
                <a:lnTo>
                  <a:pt x="5865212" y="16463"/>
                </a:lnTo>
                <a:lnTo>
                  <a:pt x="5865016" y="9452"/>
                </a:lnTo>
                <a:lnTo>
                  <a:pt x="5862095" y="6689"/>
                </a:lnTo>
                <a:close/>
              </a:path>
              <a:path w="7597775" h="1628775">
                <a:moveTo>
                  <a:pt x="1641830" y="599123"/>
                </a:moveTo>
                <a:lnTo>
                  <a:pt x="1610363" y="606905"/>
                </a:lnTo>
                <a:lnTo>
                  <a:pt x="1608286" y="610348"/>
                </a:lnTo>
                <a:lnTo>
                  <a:pt x="1609969" y="617156"/>
                </a:lnTo>
                <a:lnTo>
                  <a:pt x="1613412" y="619234"/>
                </a:lnTo>
                <a:lnTo>
                  <a:pt x="1644879" y="611452"/>
                </a:lnTo>
                <a:lnTo>
                  <a:pt x="1646955" y="608009"/>
                </a:lnTo>
                <a:lnTo>
                  <a:pt x="1645271" y="601201"/>
                </a:lnTo>
                <a:lnTo>
                  <a:pt x="1641830" y="599123"/>
                </a:lnTo>
                <a:close/>
              </a:path>
              <a:path w="7597775" h="1628775">
                <a:moveTo>
                  <a:pt x="5811259" y="8514"/>
                </a:moveTo>
                <a:lnTo>
                  <a:pt x="5778870" y="9777"/>
                </a:lnTo>
                <a:lnTo>
                  <a:pt x="5776139" y="12729"/>
                </a:lnTo>
                <a:lnTo>
                  <a:pt x="5776412" y="19738"/>
                </a:lnTo>
                <a:lnTo>
                  <a:pt x="5779365" y="22467"/>
                </a:lnTo>
                <a:lnTo>
                  <a:pt x="5811754" y="21203"/>
                </a:lnTo>
                <a:lnTo>
                  <a:pt x="5814483" y="18252"/>
                </a:lnTo>
                <a:lnTo>
                  <a:pt x="5814210" y="11243"/>
                </a:lnTo>
                <a:lnTo>
                  <a:pt x="5811259" y="8514"/>
                </a:lnTo>
                <a:close/>
              </a:path>
              <a:path w="7597775" h="1628775">
                <a:moveTo>
                  <a:pt x="1691144" y="586929"/>
                </a:moveTo>
                <a:lnTo>
                  <a:pt x="1659678" y="594710"/>
                </a:lnTo>
                <a:lnTo>
                  <a:pt x="1657600" y="598152"/>
                </a:lnTo>
                <a:lnTo>
                  <a:pt x="1659284" y="604961"/>
                </a:lnTo>
                <a:lnTo>
                  <a:pt x="1662726" y="607038"/>
                </a:lnTo>
                <a:lnTo>
                  <a:pt x="1694193" y="599257"/>
                </a:lnTo>
                <a:lnTo>
                  <a:pt x="1696271" y="595815"/>
                </a:lnTo>
                <a:lnTo>
                  <a:pt x="1694587" y="589006"/>
                </a:lnTo>
                <a:lnTo>
                  <a:pt x="1691144" y="586929"/>
                </a:lnTo>
                <a:close/>
              </a:path>
              <a:path w="7597775" h="1628775">
                <a:moveTo>
                  <a:pt x="5760497" y="10495"/>
                </a:moveTo>
                <a:lnTo>
                  <a:pt x="5728108" y="11758"/>
                </a:lnTo>
                <a:lnTo>
                  <a:pt x="5725377" y="14710"/>
                </a:lnTo>
                <a:lnTo>
                  <a:pt x="5725652" y="21719"/>
                </a:lnTo>
                <a:lnTo>
                  <a:pt x="5728603" y="24448"/>
                </a:lnTo>
                <a:lnTo>
                  <a:pt x="5760992" y="23185"/>
                </a:lnTo>
                <a:lnTo>
                  <a:pt x="5763723" y="20233"/>
                </a:lnTo>
                <a:lnTo>
                  <a:pt x="5763449" y="13224"/>
                </a:lnTo>
                <a:lnTo>
                  <a:pt x="5760497" y="10495"/>
                </a:lnTo>
                <a:close/>
              </a:path>
              <a:path w="7597775" h="1628775">
                <a:moveTo>
                  <a:pt x="1740459" y="574733"/>
                </a:moveTo>
                <a:lnTo>
                  <a:pt x="1708992" y="582514"/>
                </a:lnTo>
                <a:lnTo>
                  <a:pt x="1706915" y="585957"/>
                </a:lnTo>
                <a:lnTo>
                  <a:pt x="1708599" y="592766"/>
                </a:lnTo>
                <a:lnTo>
                  <a:pt x="1712042" y="594843"/>
                </a:lnTo>
                <a:lnTo>
                  <a:pt x="1743507" y="587062"/>
                </a:lnTo>
                <a:lnTo>
                  <a:pt x="1745585" y="583620"/>
                </a:lnTo>
                <a:lnTo>
                  <a:pt x="1743901" y="576811"/>
                </a:lnTo>
                <a:lnTo>
                  <a:pt x="1740459" y="574733"/>
                </a:lnTo>
                <a:close/>
              </a:path>
              <a:path w="7597775" h="1628775">
                <a:moveTo>
                  <a:pt x="5709736" y="12475"/>
                </a:moveTo>
                <a:lnTo>
                  <a:pt x="5691448" y="13190"/>
                </a:lnTo>
                <a:lnTo>
                  <a:pt x="5677288" y="13889"/>
                </a:lnTo>
                <a:lnTo>
                  <a:pt x="5674588" y="16870"/>
                </a:lnTo>
                <a:lnTo>
                  <a:pt x="5674934" y="23875"/>
                </a:lnTo>
                <a:lnTo>
                  <a:pt x="5677914" y="26574"/>
                </a:lnTo>
                <a:lnTo>
                  <a:pt x="5692075" y="25873"/>
                </a:lnTo>
                <a:lnTo>
                  <a:pt x="5710231" y="25166"/>
                </a:lnTo>
                <a:lnTo>
                  <a:pt x="5712961" y="22214"/>
                </a:lnTo>
                <a:lnTo>
                  <a:pt x="5712688" y="15205"/>
                </a:lnTo>
                <a:lnTo>
                  <a:pt x="5709736" y="12475"/>
                </a:lnTo>
                <a:close/>
              </a:path>
              <a:path w="7597775" h="1628775">
                <a:moveTo>
                  <a:pt x="1789917" y="562853"/>
                </a:moveTo>
                <a:lnTo>
                  <a:pt x="1758371" y="570306"/>
                </a:lnTo>
                <a:lnTo>
                  <a:pt x="1756259" y="573726"/>
                </a:lnTo>
                <a:lnTo>
                  <a:pt x="1757871" y="580552"/>
                </a:lnTo>
                <a:lnTo>
                  <a:pt x="1761292" y="582665"/>
                </a:lnTo>
                <a:lnTo>
                  <a:pt x="1792838" y="575213"/>
                </a:lnTo>
                <a:lnTo>
                  <a:pt x="1794951" y="571792"/>
                </a:lnTo>
                <a:lnTo>
                  <a:pt x="1793338" y="564967"/>
                </a:lnTo>
                <a:lnTo>
                  <a:pt x="1789917" y="562853"/>
                </a:lnTo>
                <a:close/>
              </a:path>
              <a:path w="7597775" h="1628775">
                <a:moveTo>
                  <a:pt x="5658923" y="14798"/>
                </a:moveTo>
                <a:lnTo>
                  <a:pt x="5626549" y="16400"/>
                </a:lnTo>
                <a:lnTo>
                  <a:pt x="5623850" y="19380"/>
                </a:lnTo>
                <a:lnTo>
                  <a:pt x="5624197" y="26385"/>
                </a:lnTo>
                <a:lnTo>
                  <a:pt x="5627176" y="29084"/>
                </a:lnTo>
                <a:lnTo>
                  <a:pt x="5659551" y="27482"/>
                </a:lnTo>
                <a:lnTo>
                  <a:pt x="5662250" y="24503"/>
                </a:lnTo>
                <a:lnTo>
                  <a:pt x="5661904" y="17498"/>
                </a:lnTo>
                <a:lnTo>
                  <a:pt x="5658923" y="14798"/>
                </a:lnTo>
                <a:close/>
              </a:path>
              <a:path w="7597775" h="1628775">
                <a:moveTo>
                  <a:pt x="1839356" y="551173"/>
                </a:moveTo>
                <a:lnTo>
                  <a:pt x="1807811" y="558626"/>
                </a:lnTo>
                <a:lnTo>
                  <a:pt x="1805698" y="562046"/>
                </a:lnTo>
                <a:lnTo>
                  <a:pt x="1807311" y="568872"/>
                </a:lnTo>
                <a:lnTo>
                  <a:pt x="1810731" y="570985"/>
                </a:lnTo>
                <a:lnTo>
                  <a:pt x="1842276" y="563533"/>
                </a:lnTo>
                <a:lnTo>
                  <a:pt x="1844390" y="560111"/>
                </a:lnTo>
                <a:lnTo>
                  <a:pt x="1842777" y="553286"/>
                </a:lnTo>
                <a:lnTo>
                  <a:pt x="1839356" y="551173"/>
                </a:lnTo>
                <a:close/>
              </a:path>
              <a:path w="7597775" h="1628775">
                <a:moveTo>
                  <a:pt x="5608186" y="17308"/>
                </a:moveTo>
                <a:lnTo>
                  <a:pt x="5575811" y="18910"/>
                </a:lnTo>
                <a:lnTo>
                  <a:pt x="5573112" y="21889"/>
                </a:lnTo>
                <a:lnTo>
                  <a:pt x="5573459" y="28896"/>
                </a:lnTo>
                <a:lnTo>
                  <a:pt x="5576438" y="31595"/>
                </a:lnTo>
                <a:lnTo>
                  <a:pt x="5608813" y="29993"/>
                </a:lnTo>
                <a:lnTo>
                  <a:pt x="5611512" y="27012"/>
                </a:lnTo>
                <a:lnTo>
                  <a:pt x="5611165" y="20007"/>
                </a:lnTo>
                <a:lnTo>
                  <a:pt x="5608186" y="17308"/>
                </a:lnTo>
                <a:close/>
              </a:path>
              <a:path w="7597775" h="1628775">
                <a:moveTo>
                  <a:pt x="1888795" y="539493"/>
                </a:moveTo>
                <a:lnTo>
                  <a:pt x="1857250" y="546945"/>
                </a:lnTo>
                <a:lnTo>
                  <a:pt x="1855136" y="550365"/>
                </a:lnTo>
                <a:lnTo>
                  <a:pt x="1856749" y="557192"/>
                </a:lnTo>
                <a:lnTo>
                  <a:pt x="1860169" y="559305"/>
                </a:lnTo>
                <a:lnTo>
                  <a:pt x="1891715" y="551853"/>
                </a:lnTo>
                <a:lnTo>
                  <a:pt x="1893828" y="548431"/>
                </a:lnTo>
                <a:lnTo>
                  <a:pt x="1892215" y="541605"/>
                </a:lnTo>
                <a:lnTo>
                  <a:pt x="1888795" y="539493"/>
                </a:lnTo>
                <a:close/>
              </a:path>
              <a:path w="7597775" h="1628775">
                <a:moveTo>
                  <a:pt x="5557448" y="19818"/>
                </a:moveTo>
                <a:lnTo>
                  <a:pt x="5525013" y="21478"/>
                </a:lnTo>
                <a:lnTo>
                  <a:pt x="5522344" y="24485"/>
                </a:lnTo>
                <a:lnTo>
                  <a:pt x="5522759" y="31487"/>
                </a:lnTo>
                <a:lnTo>
                  <a:pt x="5525766" y="34156"/>
                </a:lnTo>
                <a:lnTo>
                  <a:pt x="5558075" y="32503"/>
                </a:lnTo>
                <a:lnTo>
                  <a:pt x="5560774" y="29523"/>
                </a:lnTo>
                <a:lnTo>
                  <a:pt x="5560427" y="22518"/>
                </a:lnTo>
                <a:lnTo>
                  <a:pt x="5557448" y="19818"/>
                </a:lnTo>
                <a:close/>
              </a:path>
              <a:path w="7597775" h="1628775">
                <a:moveTo>
                  <a:pt x="1938349" y="528030"/>
                </a:moveTo>
                <a:lnTo>
                  <a:pt x="1914937" y="533317"/>
                </a:lnTo>
                <a:lnTo>
                  <a:pt x="1906688" y="535265"/>
                </a:lnTo>
                <a:lnTo>
                  <a:pt x="1904575" y="538685"/>
                </a:lnTo>
                <a:lnTo>
                  <a:pt x="1906188" y="545511"/>
                </a:lnTo>
                <a:lnTo>
                  <a:pt x="1909609" y="547625"/>
                </a:lnTo>
                <a:lnTo>
                  <a:pt x="1917856" y="545677"/>
                </a:lnTo>
                <a:lnTo>
                  <a:pt x="1941146" y="540418"/>
                </a:lnTo>
                <a:lnTo>
                  <a:pt x="1943293" y="537018"/>
                </a:lnTo>
                <a:lnTo>
                  <a:pt x="1941749" y="530176"/>
                </a:lnTo>
                <a:lnTo>
                  <a:pt x="1938349" y="528030"/>
                </a:lnTo>
                <a:close/>
              </a:path>
              <a:path w="7597775" h="1628775">
                <a:moveTo>
                  <a:pt x="5506659" y="22569"/>
                </a:moveTo>
                <a:lnTo>
                  <a:pt x="5474302" y="24491"/>
                </a:lnTo>
                <a:lnTo>
                  <a:pt x="5471633" y="27499"/>
                </a:lnTo>
                <a:lnTo>
                  <a:pt x="5472049" y="34500"/>
                </a:lnTo>
                <a:lnTo>
                  <a:pt x="5475055" y="37170"/>
                </a:lnTo>
                <a:lnTo>
                  <a:pt x="5507412" y="35247"/>
                </a:lnTo>
                <a:lnTo>
                  <a:pt x="5510082" y="32240"/>
                </a:lnTo>
                <a:lnTo>
                  <a:pt x="5509665" y="25238"/>
                </a:lnTo>
                <a:lnTo>
                  <a:pt x="5506659" y="22569"/>
                </a:lnTo>
                <a:close/>
              </a:path>
              <a:path w="7597775" h="1628775">
                <a:moveTo>
                  <a:pt x="1987902" y="516840"/>
                </a:moveTo>
                <a:lnTo>
                  <a:pt x="1956283" y="523980"/>
                </a:lnTo>
                <a:lnTo>
                  <a:pt x="1954137" y="527380"/>
                </a:lnTo>
                <a:lnTo>
                  <a:pt x="1955681" y="534221"/>
                </a:lnTo>
                <a:lnTo>
                  <a:pt x="1959081" y="536367"/>
                </a:lnTo>
                <a:lnTo>
                  <a:pt x="1990699" y="529229"/>
                </a:lnTo>
                <a:lnTo>
                  <a:pt x="1992846" y="525829"/>
                </a:lnTo>
                <a:lnTo>
                  <a:pt x="1991301" y="518988"/>
                </a:lnTo>
                <a:lnTo>
                  <a:pt x="1987902" y="516840"/>
                </a:lnTo>
                <a:close/>
              </a:path>
              <a:path w="7597775" h="1628775">
                <a:moveTo>
                  <a:pt x="5455948" y="25582"/>
                </a:moveTo>
                <a:lnTo>
                  <a:pt x="5423591" y="27505"/>
                </a:lnTo>
                <a:lnTo>
                  <a:pt x="5420923" y="30513"/>
                </a:lnTo>
                <a:lnTo>
                  <a:pt x="5421338" y="37514"/>
                </a:lnTo>
                <a:lnTo>
                  <a:pt x="5424346" y="40184"/>
                </a:lnTo>
                <a:lnTo>
                  <a:pt x="5456703" y="38261"/>
                </a:lnTo>
                <a:lnTo>
                  <a:pt x="5459372" y="35253"/>
                </a:lnTo>
                <a:lnTo>
                  <a:pt x="5458956" y="28252"/>
                </a:lnTo>
                <a:lnTo>
                  <a:pt x="5455948" y="25582"/>
                </a:lnTo>
                <a:close/>
              </a:path>
              <a:path w="7597775" h="1628775">
                <a:moveTo>
                  <a:pt x="2037454" y="505651"/>
                </a:moveTo>
                <a:lnTo>
                  <a:pt x="2005836" y="512791"/>
                </a:lnTo>
                <a:lnTo>
                  <a:pt x="2003689" y="516190"/>
                </a:lnTo>
                <a:lnTo>
                  <a:pt x="2005234" y="523032"/>
                </a:lnTo>
                <a:lnTo>
                  <a:pt x="2008634" y="525179"/>
                </a:lnTo>
                <a:lnTo>
                  <a:pt x="2040251" y="518040"/>
                </a:lnTo>
                <a:lnTo>
                  <a:pt x="2042398" y="514640"/>
                </a:lnTo>
                <a:lnTo>
                  <a:pt x="2040853" y="507799"/>
                </a:lnTo>
                <a:lnTo>
                  <a:pt x="2037454" y="505651"/>
                </a:lnTo>
                <a:close/>
              </a:path>
              <a:path w="7597775" h="1628775">
                <a:moveTo>
                  <a:pt x="5405238" y="28596"/>
                </a:moveTo>
                <a:lnTo>
                  <a:pt x="5372881" y="30519"/>
                </a:lnTo>
                <a:lnTo>
                  <a:pt x="5370212" y="33526"/>
                </a:lnTo>
                <a:lnTo>
                  <a:pt x="5370628" y="40528"/>
                </a:lnTo>
                <a:lnTo>
                  <a:pt x="5373634" y="43197"/>
                </a:lnTo>
                <a:lnTo>
                  <a:pt x="5405991" y="41273"/>
                </a:lnTo>
                <a:lnTo>
                  <a:pt x="5408661" y="38267"/>
                </a:lnTo>
                <a:lnTo>
                  <a:pt x="5408244" y="31266"/>
                </a:lnTo>
                <a:lnTo>
                  <a:pt x="5405238" y="28596"/>
                </a:lnTo>
                <a:close/>
              </a:path>
              <a:path w="7597775" h="1628775">
                <a:moveTo>
                  <a:pt x="2087088" y="494549"/>
                </a:moveTo>
                <a:lnTo>
                  <a:pt x="2055389" y="501603"/>
                </a:lnTo>
                <a:lnTo>
                  <a:pt x="2053241" y="505001"/>
                </a:lnTo>
                <a:lnTo>
                  <a:pt x="2054787" y="511844"/>
                </a:lnTo>
                <a:lnTo>
                  <a:pt x="2058185" y="513990"/>
                </a:lnTo>
                <a:lnTo>
                  <a:pt x="2079389" y="509202"/>
                </a:lnTo>
                <a:lnTo>
                  <a:pt x="2089766" y="506963"/>
                </a:lnTo>
                <a:lnTo>
                  <a:pt x="2091946" y="503584"/>
                </a:lnTo>
                <a:lnTo>
                  <a:pt x="2090466" y="496728"/>
                </a:lnTo>
                <a:lnTo>
                  <a:pt x="2087088" y="494549"/>
                </a:lnTo>
                <a:close/>
              </a:path>
              <a:path w="7597775" h="1628775">
                <a:moveTo>
                  <a:pt x="5354474" y="31715"/>
                </a:moveTo>
                <a:lnTo>
                  <a:pt x="5322137" y="33945"/>
                </a:lnTo>
                <a:lnTo>
                  <a:pt x="5319496" y="36977"/>
                </a:lnTo>
                <a:lnTo>
                  <a:pt x="5319979" y="43975"/>
                </a:lnTo>
                <a:lnTo>
                  <a:pt x="5323011" y="46615"/>
                </a:lnTo>
                <a:lnTo>
                  <a:pt x="5355348" y="44385"/>
                </a:lnTo>
                <a:lnTo>
                  <a:pt x="5357989" y="41353"/>
                </a:lnTo>
                <a:lnTo>
                  <a:pt x="5357507" y="34356"/>
                </a:lnTo>
                <a:lnTo>
                  <a:pt x="5354474" y="31715"/>
                </a:lnTo>
                <a:close/>
              </a:path>
              <a:path w="7597775" h="1628775">
                <a:moveTo>
                  <a:pt x="2136744" y="483831"/>
                </a:moveTo>
                <a:lnTo>
                  <a:pt x="2105060" y="490670"/>
                </a:lnTo>
                <a:lnTo>
                  <a:pt x="2102880" y="494049"/>
                </a:lnTo>
                <a:lnTo>
                  <a:pt x="2104360" y="500905"/>
                </a:lnTo>
                <a:lnTo>
                  <a:pt x="2107739" y="503085"/>
                </a:lnTo>
                <a:lnTo>
                  <a:pt x="2139423" y="496246"/>
                </a:lnTo>
                <a:lnTo>
                  <a:pt x="2141603" y="492867"/>
                </a:lnTo>
                <a:lnTo>
                  <a:pt x="2140123" y="486011"/>
                </a:lnTo>
                <a:lnTo>
                  <a:pt x="2136744" y="483831"/>
                </a:lnTo>
                <a:close/>
              </a:path>
              <a:path w="7597775" h="1628775">
                <a:moveTo>
                  <a:pt x="5303795" y="35210"/>
                </a:moveTo>
                <a:lnTo>
                  <a:pt x="5271458" y="37442"/>
                </a:lnTo>
                <a:lnTo>
                  <a:pt x="5268816" y="40473"/>
                </a:lnTo>
                <a:lnTo>
                  <a:pt x="5269299" y="47471"/>
                </a:lnTo>
                <a:lnTo>
                  <a:pt x="5272332" y="50111"/>
                </a:lnTo>
                <a:lnTo>
                  <a:pt x="5304668" y="47881"/>
                </a:lnTo>
                <a:lnTo>
                  <a:pt x="5307309" y="44848"/>
                </a:lnTo>
                <a:lnTo>
                  <a:pt x="5306826" y="37851"/>
                </a:lnTo>
                <a:lnTo>
                  <a:pt x="5303795" y="35210"/>
                </a:lnTo>
                <a:close/>
              </a:path>
              <a:path w="7597775" h="1628775">
                <a:moveTo>
                  <a:pt x="2186401" y="473114"/>
                </a:moveTo>
                <a:lnTo>
                  <a:pt x="2154717" y="479953"/>
                </a:lnTo>
                <a:lnTo>
                  <a:pt x="2152537" y="483331"/>
                </a:lnTo>
                <a:lnTo>
                  <a:pt x="2154017" y="490188"/>
                </a:lnTo>
                <a:lnTo>
                  <a:pt x="2157395" y="492367"/>
                </a:lnTo>
                <a:lnTo>
                  <a:pt x="2189080" y="485528"/>
                </a:lnTo>
                <a:lnTo>
                  <a:pt x="2191260" y="482150"/>
                </a:lnTo>
                <a:lnTo>
                  <a:pt x="2189780" y="475293"/>
                </a:lnTo>
                <a:lnTo>
                  <a:pt x="2186401" y="473114"/>
                </a:lnTo>
                <a:close/>
              </a:path>
              <a:path w="7597775" h="1628775">
                <a:moveTo>
                  <a:pt x="5253115" y="38707"/>
                </a:moveTo>
                <a:lnTo>
                  <a:pt x="5220777" y="40937"/>
                </a:lnTo>
                <a:lnTo>
                  <a:pt x="5218137" y="43968"/>
                </a:lnTo>
                <a:lnTo>
                  <a:pt x="5218619" y="50966"/>
                </a:lnTo>
                <a:lnTo>
                  <a:pt x="5221651" y="53606"/>
                </a:lnTo>
                <a:lnTo>
                  <a:pt x="5253989" y="51376"/>
                </a:lnTo>
                <a:lnTo>
                  <a:pt x="5256629" y="48345"/>
                </a:lnTo>
                <a:lnTo>
                  <a:pt x="5256147" y="41347"/>
                </a:lnTo>
                <a:lnTo>
                  <a:pt x="5253115" y="38707"/>
                </a:lnTo>
                <a:close/>
              </a:path>
              <a:path w="7597775" h="1628775">
                <a:moveTo>
                  <a:pt x="2236058" y="462398"/>
                </a:moveTo>
                <a:lnTo>
                  <a:pt x="2204372" y="469235"/>
                </a:lnTo>
                <a:lnTo>
                  <a:pt x="2202193" y="472615"/>
                </a:lnTo>
                <a:lnTo>
                  <a:pt x="2203674" y="479470"/>
                </a:lnTo>
                <a:lnTo>
                  <a:pt x="2207052" y="481650"/>
                </a:lnTo>
                <a:lnTo>
                  <a:pt x="2238736" y="474811"/>
                </a:lnTo>
                <a:lnTo>
                  <a:pt x="2240915" y="471432"/>
                </a:lnTo>
                <a:lnTo>
                  <a:pt x="2239436" y="464576"/>
                </a:lnTo>
                <a:lnTo>
                  <a:pt x="2236058" y="462398"/>
                </a:lnTo>
                <a:close/>
              </a:path>
              <a:path w="7597775" h="1628775">
                <a:moveTo>
                  <a:pt x="5202436" y="42202"/>
                </a:moveTo>
                <a:lnTo>
                  <a:pt x="5170057" y="44669"/>
                </a:lnTo>
                <a:lnTo>
                  <a:pt x="5167444" y="47725"/>
                </a:lnTo>
                <a:lnTo>
                  <a:pt x="5167991" y="54717"/>
                </a:lnTo>
                <a:lnTo>
                  <a:pt x="5171047" y="57330"/>
                </a:lnTo>
                <a:lnTo>
                  <a:pt x="5203308" y="54872"/>
                </a:lnTo>
                <a:lnTo>
                  <a:pt x="5205950" y="51840"/>
                </a:lnTo>
                <a:lnTo>
                  <a:pt x="5205467" y="44842"/>
                </a:lnTo>
                <a:lnTo>
                  <a:pt x="5202436" y="42202"/>
                </a:lnTo>
                <a:close/>
              </a:path>
              <a:path w="7597775" h="1628775">
                <a:moveTo>
                  <a:pt x="2285853" y="452060"/>
                </a:moveTo>
                <a:lnTo>
                  <a:pt x="2254108" y="458608"/>
                </a:lnTo>
                <a:lnTo>
                  <a:pt x="2251898" y="461967"/>
                </a:lnTo>
                <a:lnTo>
                  <a:pt x="2253314" y="468837"/>
                </a:lnTo>
                <a:lnTo>
                  <a:pt x="2256673" y="471046"/>
                </a:lnTo>
                <a:lnTo>
                  <a:pt x="2288418" y="464498"/>
                </a:lnTo>
                <a:lnTo>
                  <a:pt x="2290629" y="461140"/>
                </a:lnTo>
                <a:lnTo>
                  <a:pt x="2289212" y="454271"/>
                </a:lnTo>
                <a:lnTo>
                  <a:pt x="2285853" y="452060"/>
                </a:lnTo>
                <a:close/>
              </a:path>
              <a:path w="7597775" h="1628775">
                <a:moveTo>
                  <a:pt x="5151727" y="46102"/>
                </a:moveTo>
                <a:lnTo>
                  <a:pt x="5119411" y="48629"/>
                </a:lnTo>
                <a:lnTo>
                  <a:pt x="5116799" y="51685"/>
                </a:lnTo>
                <a:lnTo>
                  <a:pt x="5117346" y="58677"/>
                </a:lnTo>
                <a:lnTo>
                  <a:pt x="5120401" y="61290"/>
                </a:lnTo>
                <a:lnTo>
                  <a:pt x="5152717" y="58764"/>
                </a:lnTo>
                <a:lnTo>
                  <a:pt x="5155330" y="55707"/>
                </a:lnTo>
                <a:lnTo>
                  <a:pt x="5154783" y="48714"/>
                </a:lnTo>
                <a:lnTo>
                  <a:pt x="5151727" y="46102"/>
                </a:lnTo>
                <a:close/>
              </a:path>
              <a:path w="7597775" h="1628775">
                <a:moveTo>
                  <a:pt x="2335606" y="441798"/>
                </a:moveTo>
                <a:lnTo>
                  <a:pt x="2303860" y="448346"/>
                </a:lnTo>
                <a:lnTo>
                  <a:pt x="2301650" y="451705"/>
                </a:lnTo>
                <a:lnTo>
                  <a:pt x="2303067" y="458575"/>
                </a:lnTo>
                <a:lnTo>
                  <a:pt x="2306426" y="460785"/>
                </a:lnTo>
                <a:lnTo>
                  <a:pt x="2338172" y="454237"/>
                </a:lnTo>
                <a:lnTo>
                  <a:pt x="2340382" y="450877"/>
                </a:lnTo>
                <a:lnTo>
                  <a:pt x="2338966" y="444008"/>
                </a:lnTo>
                <a:lnTo>
                  <a:pt x="2335606" y="441798"/>
                </a:lnTo>
                <a:close/>
              </a:path>
              <a:path w="7597775" h="1628775">
                <a:moveTo>
                  <a:pt x="5101081" y="50062"/>
                </a:moveTo>
                <a:lnTo>
                  <a:pt x="5068766" y="52589"/>
                </a:lnTo>
                <a:lnTo>
                  <a:pt x="5066153" y="55645"/>
                </a:lnTo>
                <a:lnTo>
                  <a:pt x="5066701" y="62637"/>
                </a:lnTo>
                <a:lnTo>
                  <a:pt x="5069756" y="65250"/>
                </a:lnTo>
                <a:lnTo>
                  <a:pt x="5102072" y="62724"/>
                </a:lnTo>
                <a:lnTo>
                  <a:pt x="5104684" y="59667"/>
                </a:lnTo>
                <a:lnTo>
                  <a:pt x="5104137" y="52674"/>
                </a:lnTo>
                <a:lnTo>
                  <a:pt x="5101081" y="50062"/>
                </a:lnTo>
                <a:close/>
              </a:path>
              <a:path w="7597775" h="1628775">
                <a:moveTo>
                  <a:pt x="2385359" y="431537"/>
                </a:moveTo>
                <a:lnTo>
                  <a:pt x="2353613" y="438085"/>
                </a:lnTo>
                <a:lnTo>
                  <a:pt x="2351403" y="441443"/>
                </a:lnTo>
                <a:lnTo>
                  <a:pt x="2352820" y="448312"/>
                </a:lnTo>
                <a:lnTo>
                  <a:pt x="2356178" y="450523"/>
                </a:lnTo>
                <a:lnTo>
                  <a:pt x="2387924" y="443975"/>
                </a:lnTo>
                <a:lnTo>
                  <a:pt x="2390134" y="440616"/>
                </a:lnTo>
                <a:lnTo>
                  <a:pt x="2388718" y="433746"/>
                </a:lnTo>
                <a:lnTo>
                  <a:pt x="2385359" y="431537"/>
                </a:lnTo>
                <a:close/>
              </a:path>
              <a:path w="7597775" h="1628775">
                <a:moveTo>
                  <a:pt x="5050436" y="54021"/>
                </a:moveTo>
                <a:lnTo>
                  <a:pt x="5018067" y="56584"/>
                </a:lnTo>
                <a:lnTo>
                  <a:pt x="5015482" y="59664"/>
                </a:lnTo>
                <a:lnTo>
                  <a:pt x="5016090" y="66652"/>
                </a:lnTo>
                <a:lnTo>
                  <a:pt x="5019170" y="69236"/>
                </a:lnTo>
                <a:lnTo>
                  <a:pt x="5051427" y="66683"/>
                </a:lnTo>
                <a:lnTo>
                  <a:pt x="5054039" y="63626"/>
                </a:lnTo>
                <a:lnTo>
                  <a:pt x="5053492" y="56634"/>
                </a:lnTo>
                <a:lnTo>
                  <a:pt x="5050436" y="54021"/>
                </a:lnTo>
                <a:close/>
              </a:path>
              <a:path w="7597775" h="1628775">
                <a:moveTo>
                  <a:pt x="2435205" y="421454"/>
                </a:moveTo>
                <a:lnTo>
                  <a:pt x="2403366" y="427822"/>
                </a:lnTo>
                <a:lnTo>
                  <a:pt x="2401156" y="431181"/>
                </a:lnTo>
                <a:lnTo>
                  <a:pt x="2402572" y="438050"/>
                </a:lnTo>
                <a:lnTo>
                  <a:pt x="2405931" y="440260"/>
                </a:lnTo>
                <a:lnTo>
                  <a:pt x="2437660" y="433915"/>
                </a:lnTo>
                <a:lnTo>
                  <a:pt x="2439900" y="430576"/>
                </a:lnTo>
                <a:lnTo>
                  <a:pt x="2438545" y="423694"/>
                </a:lnTo>
                <a:lnTo>
                  <a:pt x="2435205" y="421454"/>
                </a:lnTo>
                <a:close/>
              </a:path>
              <a:path w="7597775" h="1628775">
                <a:moveTo>
                  <a:pt x="4999751" y="58179"/>
                </a:moveTo>
                <a:lnTo>
                  <a:pt x="4967459" y="60994"/>
                </a:lnTo>
                <a:lnTo>
                  <a:pt x="4964873" y="64072"/>
                </a:lnTo>
                <a:lnTo>
                  <a:pt x="4965482" y="71060"/>
                </a:lnTo>
                <a:lnTo>
                  <a:pt x="4968562" y="73646"/>
                </a:lnTo>
                <a:lnTo>
                  <a:pt x="5000854" y="70832"/>
                </a:lnTo>
                <a:lnTo>
                  <a:pt x="5003438" y="67753"/>
                </a:lnTo>
                <a:lnTo>
                  <a:pt x="5002850" y="60994"/>
                </a:lnTo>
                <a:lnTo>
                  <a:pt x="5002739" y="60689"/>
                </a:lnTo>
                <a:lnTo>
                  <a:pt x="4999751" y="58179"/>
                </a:lnTo>
                <a:close/>
              </a:path>
              <a:path w="7597775" h="1628775">
                <a:moveTo>
                  <a:pt x="2485047" y="411634"/>
                </a:moveTo>
                <a:lnTo>
                  <a:pt x="2453244" y="417901"/>
                </a:lnTo>
                <a:lnTo>
                  <a:pt x="2451005" y="421239"/>
                </a:lnTo>
                <a:lnTo>
                  <a:pt x="2452360" y="428122"/>
                </a:lnTo>
                <a:lnTo>
                  <a:pt x="2455700" y="430361"/>
                </a:lnTo>
                <a:lnTo>
                  <a:pt x="2487502" y="424094"/>
                </a:lnTo>
                <a:lnTo>
                  <a:pt x="2489743" y="420756"/>
                </a:lnTo>
                <a:lnTo>
                  <a:pt x="2488386" y="413875"/>
                </a:lnTo>
                <a:lnTo>
                  <a:pt x="2485047" y="411634"/>
                </a:lnTo>
                <a:close/>
              </a:path>
              <a:path w="7597775" h="1628775">
                <a:moveTo>
                  <a:pt x="4949142" y="62589"/>
                </a:moveTo>
                <a:lnTo>
                  <a:pt x="4916851" y="65402"/>
                </a:lnTo>
                <a:lnTo>
                  <a:pt x="4914265" y="68482"/>
                </a:lnTo>
                <a:lnTo>
                  <a:pt x="4914874" y="75469"/>
                </a:lnTo>
                <a:lnTo>
                  <a:pt x="4917953" y="78055"/>
                </a:lnTo>
                <a:lnTo>
                  <a:pt x="4950246" y="75241"/>
                </a:lnTo>
                <a:lnTo>
                  <a:pt x="4952830" y="72162"/>
                </a:lnTo>
                <a:lnTo>
                  <a:pt x="4952242" y="65402"/>
                </a:lnTo>
                <a:lnTo>
                  <a:pt x="4952131" y="65098"/>
                </a:lnTo>
                <a:lnTo>
                  <a:pt x="4949142" y="62589"/>
                </a:lnTo>
                <a:close/>
              </a:path>
              <a:path w="7597775" h="1628775">
                <a:moveTo>
                  <a:pt x="2534890" y="401815"/>
                </a:moveTo>
                <a:lnTo>
                  <a:pt x="2503086" y="408081"/>
                </a:lnTo>
                <a:lnTo>
                  <a:pt x="2500846" y="411420"/>
                </a:lnTo>
                <a:lnTo>
                  <a:pt x="2502203" y="418301"/>
                </a:lnTo>
                <a:lnTo>
                  <a:pt x="2505541" y="420541"/>
                </a:lnTo>
                <a:lnTo>
                  <a:pt x="2537345" y="414275"/>
                </a:lnTo>
                <a:lnTo>
                  <a:pt x="2539584" y="410936"/>
                </a:lnTo>
                <a:lnTo>
                  <a:pt x="2538229" y="404054"/>
                </a:lnTo>
                <a:lnTo>
                  <a:pt x="2534890" y="401815"/>
                </a:lnTo>
                <a:close/>
              </a:path>
              <a:path w="7597775" h="1628775">
                <a:moveTo>
                  <a:pt x="4898534" y="66998"/>
                </a:moveTo>
                <a:lnTo>
                  <a:pt x="4866243" y="69811"/>
                </a:lnTo>
                <a:lnTo>
                  <a:pt x="4863657" y="72890"/>
                </a:lnTo>
                <a:lnTo>
                  <a:pt x="4864265" y="79877"/>
                </a:lnTo>
                <a:lnTo>
                  <a:pt x="4867345" y="82463"/>
                </a:lnTo>
                <a:lnTo>
                  <a:pt x="4899636" y="79650"/>
                </a:lnTo>
                <a:lnTo>
                  <a:pt x="4902222" y="76572"/>
                </a:lnTo>
                <a:lnTo>
                  <a:pt x="4901633" y="69811"/>
                </a:lnTo>
                <a:lnTo>
                  <a:pt x="4901521" y="69507"/>
                </a:lnTo>
                <a:lnTo>
                  <a:pt x="4898534" y="66998"/>
                </a:lnTo>
                <a:close/>
              </a:path>
              <a:path w="7597775" h="1628775">
                <a:moveTo>
                  <a:pt x="2584731" y="391994"/>
                </a:moveTo>
                <a:lnTo>
                  <a:pt x="2552929" y="398260"/>
                </a:lnTo>
                <a:lnTo>
                  <a:pt x="2550689" y="401599"/>
                </a:lnTo>
                <a:lnTo>
                  <a:pt x="2552045" y="408481"/>
                </a:lnTo>
                <a:lnTo>
                  <a:pt x="2555384" y="410721"/>
                </a:lnTo>
                <a:lnTo>
                  <a:pt x="2587186" y="404455"/>
                </a:lnTo>
                <a:lnTo>
                  <a:pt x="2589426" y="401116"/>
                </a:lnTo>
                <a:lnTo>
                  <a:pt x="2588070" y="394234"/>
                </a:lnTo>
                <a:lnTo>
                  <a:pt x="2584731" y="391994"/>
                </a:lnTo>
                <a:close/>
              </a:path>
              <a:path w="7597775" h="1628775">
                <a:moveTo>
                  <a:pt x="4847926" y="71407"/>
                </a:moveTo>
                <a:lnTo>
                  <a:pt x="4815603" y="74471"/>
                </a:lnTo>
                <a:lnTo>
                  <a:pt x="4813044" y="77572"/>
                </a:lnTo>
                <a:lnTo>
                  <a:pt x="4813712" y="84555"/>
                </a:lnTo>
                <a:lnTo>
                  <a:pt x="4816814" y="87113"/>
                </a:lnTo>
                <a:lnTo>
                  <a:pt x="4849028" y="84060"/>
                </a:lnTo>
                <a:lnTo>
                  <a:pt x="4851614" y="80980"/>
                </a:lnTo>
                <a:lnTo>
                  <a:pt x="4851005" y="73992"/>
                </a:lnTo>
                <a:lnTo>
                  <a:pt x="4847926" y="71407"/>
                </a:lnTo>
                <a:close/>
              </a:path>
              <a:path w="7597775" h="1628775">
                <a:moveTo>
                  <a:pt x="2634703" y="382563"/>
                </a:moveTo>
                <a:lnTo>
                  <a:pt x="2602847" y="388553"/>
                </a:lnTo>
                <a:lnTo>
                  <a:pt x="2600579" y="391873"/>
                </a:lnTo>
                <a:lnTo>
                  <a:pt x="2601876" y="398766"/>
                </a:lnTo>
                <a:lnTo>
                  <a:pt x="2605194" y="401035"/>
                </a:lnTo>
                <a:lnTo>
                  <a:pt x="2637050" y="395043"/>
                </a:lnTo>
                <a:lnTo>
                  <a:pt x="2639319" y="391725"/>
                </a:lnTo>
                <a:lnTo>
                  <a:pt x="2638023" y="384831"/>
                </a:lnTo>
                <a:lnTo>
                  <a:pt x="2634703" y="382563"/>
                </a:lnTo>
                <a:close/>
              </a:path>
              <a:path w="7597775" h="1628775">
                <a:moveTo>
                  <a:pt x="4797300" y="76225"/>
                </a:moveTo>
                <a:lnTo>
                  <a:pt x="4765034" y="79317"/>
                </a:lnTo>
                <a:lnTo>
                  <a:pt x="4762475" y="82419"/>
                </a:lnTo>
                <a:lnTo>
                  <a:pt x="4763144" y="89400"/>
                </a:lnTo>
                <a:lnTo>
                  <a:pt x="4766245" y="91959"/>
                </a:lnTo>
                <a:lnTo>
                  <a:pt x="4798511" y="88868"/>
                </a:lnTo>
                <a:lnTo>
                  <a:pt x="4801070" y="85766"/>
                </a:lnTo>
                <a:lnTo>
                  <a:pt x="4800401" y="78784"/>
                </a:lnTo>
                <a:lnTo>
                  <a:pt x="4797300" y="76225"/>
                </a:lnTo>
                <a:close/>
              </a:path>
              <a:path w="7597775" h="1628775">
                <a:moveTo>
                  <a:pt x="2684628" y="373174"/>
                </a:moveTo>
                <a:lnTo>
                  <a:pt x="2652772" y="379164"/>
                </a:lnTo>
                <a:lnTo>
                  <a:pt x="2650504" y="382484"/>
                </a:lnTo>
                <a:lnTo>
                  <a:pt x="2651800" y="389376"/>
                </a:lnTo>
                <a:lnTo>
                  <a:pt x="2655119" y="391646"/>
                </a:lnTo>
                <a:lnTo>
                  <a:pt x="2686976" y="385654"/>
                </a:lnTo>
                <a:lnTo>
                  <a:pt x="2689244" y="382336"/>
                </a:lnTo>
                <a:lnTo>
                  <a:pt x="2687948" y="375442"/>
                </a:lnTo>
                <a:lnTo>
                  <a:pt x="2684628" y="373174"/>
                </a:lnTo>
                <a:close/>
              </a:path>
              <a:path w="7597775" h="1628775">
                <a:moveTo>
                  <a:pt x="4746731" y="81071"/>
                </a:moveTo>
                <a:lnTo>
                  <a:pt x="4714465" y="84164"/>
                </a:lnTo>
                <a:lnTo>
                  <a:pt x="4711906" y="87264"/>
                </a:lnTo>
                <a:lnTo>
                  <a:pt x="4712575" y="94246"/>
                </a:lnTo>
                <a:lnTo>
                  <a:pt x="4715677" y="96805"/>
                </a:lnTo>
                <a:lnTo>
                  <a:pt x="4747942" y="93713"/>
                </a:lnTo>
                <a:lnTo>
                  <a:pt x="4750501" y="90611"/>
                </a:lnTo>
                <a:lnTo>
                  <a:pt x="4749832" y="83630"/>
                </a:lnTo>
                <a:lnTo>
                  <a:pt x="4746731" y="81071"/>
                </a:lnTo>
                <a:close/>
              </a:path>
              <a:path w="7597775" h="1628775">
                <a:moveTo>
                  <a:pt x="2734553" y="363785"/>
                </a:moveTo>
                <a:lnTo>
                  <a:pt x="2702697" y="369775"/>
                </a:lnTo>
                <a:lnTo>
                  <a:pt x="2700429" y="373095"/>
                </a:lnTo>
                <a:lnTo>
                  <a:pt x="2701725" y="379987"/>
                </a:lnTo>
                <a:lnTo>
                  <a:pt x="2705044" y="382257"/>
                </a:lnTo>
                <a:lnTo>
                  <a:pt x="2736900" y="376265"/>
                </a:lnTo>
                <a:lnTo>
                  <a:pt x="2739169" y="372946"/>
                </a:lnTo>
                <a:lnTo>
                  <a:pt x="2737873" y="366053"/>
                </a:lnTo>
                <a:lnTo>
                  <a:pt x="2734553" y="363785"/>
                </a:lnTo>
                <a:close/>
              </a:path>
              <a:path w="7597775" h="1628775">
                <a:moveTo>
                  <a:pt x="4696163" y="85918"/>
                </a:moveTo>
                <a:lnTo>
                  <a:pt x="4663897" y="89009"/>
                </a:lnTo>
                <a:lnTo>
                  <a:pt x="4661338" y="92110"/>
                </a:lnTo>
                <a:lnTo>
                  <a:pt x="4662008" y="99093"/>
                </a:lnTo>
                <a:lnTo>
                  <a:pt x="4665109" y="101652"/>
                </a:lnTo>
                <a:lnTo>
                  <a:pt x="4697375" y="98559"/>
                </a:lnTo>
                <a:lnTo>
                  <a:pt x="4699934" y="95458"/>
                </a:lnTo>
                <a:lnTo>
                  <a:pt x="4699264" y="88475"/>
                </a:lnTo>
                <a:lnTo>
                  <a:pt x="4696163" y="85918"/>
                </a:lnTo>
                <a:close/>
              </a:path>
              <a:path w="7597775" h="1628775">
                <a:moveTo>
                  <a:pt x="2784557" y="354530"/>
                </a:moveTo>
                <a:lnTo>
                  <a:pt x="2752622" y="360386"/>
                </a:lnTo>
                <a:lnTo>
                  <a:pt x="2750353" y="363706"/>
                </a:lnTo>
                <a:lnTo>
                  <a:pt x="2751650" y="370598"/>
                </a:lnTo>
                <a:lnTo>
                  <a:pt x="2754969" y="372868"/>
                </a:lnTo>
                <a:lnTo>
                  <a:pt x="2786799" y="367031"/>
                </a:lnTo>
                <a:lnTo>
                  <a:pt x="2789096" y="363731"/>
                </a:lnTo>
                <a:lnTo>
                  <a:pt x="2787857" y="356828"/>
                </a:lnTo>
                <a:lnTo>
                  <a:pt x="2784557" y="354530"/>
                </a:lnTo>
                <a:close/>
              </a:path>
              <a:path w="7597775" h="1628775">
                <a:moveTo>
                  <a:pt x="4645556" y="90915"/>
                </a:moveTo>
                <a:lnTo>
                  <a:pt x="4613317" y="94279"/>
                </a:lnTo>
                <a:lnTo>
                  <a:pt x="4610785" y="97402"/>
                </a:lnTo>
                <a:lnTo>
                  <a:pt x="4611512" y="104378"/>
                </a:lnTo>
                <a:lnTo>
                  <a:pt x="4614635" y="106911"/>
                </a:lnTo>
                <a:lnTo>
                  <a:pt x="4646874" y="103546"/>
                </a:lnTo>
                <a:lnTo>
                  <a:pt x="4649407" y="100423"/>
                </a:lnTo>
                <a:lnTo>
                  <a:pt x="4648679" y="93447"/>
                </a:lnTo>
                <a:lnTo>
                  <a:pt x="4645556" y="90915"/>
                </a:lnTo>
                <a:close/>
              </a:path>
              <a:path w="7597775" h="1628775">
                <a:moveTo>
                  <a:pt x="2834560" y="345564"/>
                </a:moveTo>
                <a:lnTo>
                  <a:pt x="2802654" y="351285"/>
                </a:lnTo>
                <a:lnTo>
                  <a:pt x="2800358" y="354586"/>
                </a:lnTo>
                <a:lnTo>
                  <a:pt x="2801596" y="361490"/>
                </a:lnTo>
                <a:lnTo>
                  <a:pt x="2804896" y="363786"/>
                </a:lnTo>
                <a:lnTo>
                  <a:pt x="2836801" y="358065"/>
                </a:lnTo>
                <a:lnTo>
                  <a:pt x="2839098" y="354764"/>
                </a:lnTo>
                <a:lnTo>
                  <a:pt x="2837860" y="347860"/>
                </a:lnTo>
                <a:lnTo>
                  <a:pt x="2834560" y="345564"/>
                </a:lnTo>
                <a:close/>
              </a:path>
              <a:path w="7597775" h="1628775">
                <a:moveTo>
                  <a:pt x="4595032" y="96188"/>
                </a:moveTo>
                <a:lnTo>
                  <a:pt x="4562791" y="99554"/>
                </a:lnTo>
                <a:lnTo>
                  <a:pt x="4560259" y="102675"/>
                </a:lnTo>
                <a:lnTo>
                  <a:pt x="4560988" y="109651"/>
                </a:lnTo>
                <a:lnTo>
                  <a:pt x="4564110" y="112185"/>
                </a:lnTo>
                <a:lnTo>
                  <a:pt x="4596350" y="108819"/>
                </a:lnTo>
                <a:lnTo>
                  <a:pt x="4598882" y="105697"/>
                </a:lnTo>
                <a:lnTo>
                  <a:pt x="4598153" y="98720"/>
                </a:lnTo>
                <a:lnTo>
                  <a:pt x="4595032" y="96188"/>
                </a:lnTo>
                <a:close/>
              </a:path>
              <a:path w="7597775" h="1628775">
                <a:moveTo>
                  <a:pt x="2884561" y="336596"/>
                </a:moveTo>
                <a:lnTo>
                  <a:pt x="2852656" y="342318"/>
                </a:lnTo>
                <a:lnTo>
                  <a:pt x="2850360" y="345619"/>
                </a:lnTo>
                <a:lnTo>
                  <a:pt x="2851599" y="352522"/>
                </a:lnTo>
                <a:lnTo>
                  <a:pt x="2854898" y="354818"/>
                </a:lnTo>
                <a:lnTo>
                  <a:pt x="2886803" y="349097"/>
                </a:lnTo>
                <a:lnTo>
                  <a:pt x="2889100" y="345798"/>
                </a:lnTo>
                <a:lnTo>
                  <a:pt x="2887862" y="338894"/>
                </a:lnTo>
                <a:lnTo>
                  <a:pt x="2884561" y="336596"/>
                </a:lnTo>
                <a:close/>
              </a:path>
              <a:path w="7597775" h="1628775">
                <a:moveTo>
                  <a:pt x="4544506" y="101461"/>
                </a:moveTo>
                <a:lnTo>
                  <a:pt x="4512266" y="104827"/>
                </a:lnTo>
                <a:lnTo>
                  <a:pt x="4509733" y="107950"/>
                </a:lnTo>
                <a:lnTo>
                  <a:pt x="4510462" y="114926"/>
                </a:lnTo>
                <a:lnTo>
                  <a:pt x="4513584" y="117458"/>
                </a:lnTo>
                <a:lnTo>
                  <a:pt x="4545824" y="114092"/>
                </a:lnTo>
                <a:lnTo>
                  <a:pt x="4548357" y="110970"/>
                </a:lnTo>
                <a:lnTo>
                  <a:pt x="4547628" y="103993"/>
                </a:lnTo>
                <a:lnTo>
                  <a:pt x="4544506" y="101461"/>
                </a:lnTo>
                <a:close/>
              </a:path>
              <a:path w="7597775" h="1628775">
                <a:moveTo>
                  <a:pt x="2934564" y="327630"/>
                </a:moveTo>
                <a:lnTo>
                  <a:pt x="2902659" y="333352"/>
                </a:lnTo>
                <a:lnTo>
                  <a:pt x="2900363" y="336651"/>
                </a:lnTo>
                <a:lnTo>
                  <a:pt x="2901601" y="343556"/>
                </a:lnTo>
                <a:lnTo>
                  <a:pt x="2904900" y="345852"/>
                </a:lnTo>
                <a:lnTo>
                  <a:pt x="2936807" y="340131"/>
                </a:lnTo>
                <a:lnTo>
                  <a:pt x="2939103" y="336830"/>
                </a:lnTo>
                <a:lnTo>
                  <a:pt x="2937865" y="329926"/>
                </a:lnTo>
                <a:lnTo>
                  <a:pt x="2934564" y="327630"/>
                </a:lnTo>
                <a:close/>
              </a:path>
              <a:path w="7597775" h="1628775">
                <a:moveTo>
                  <a:pt x="4493979" y="106734"/>
                </a:moveTo>
                <a:lnTo>
                  <a:pt x="4461703" y="110244"/>
                </a:lnTo>
                <a:lnTo>
                  <a:pt x="4459196" y="113388"/>
                </a:lnTo>
                <a:lnTo>
                  <a:pt x="4459982" y="120357"/>
                </a:lnTo>
                <a:lnTo>
                  <a:pt x="4463127" y="122864"/>
                </a:lnTo>
                <a:lnTo>
                  <a:pt x="4495297" y="119366"/>
                </a:lnTo>
                <a:lnTo>
                  <a:pt x="4497831" y="116244"/>
                </a:lnTo>
                <a:lnTo>
                  <a:pt x="4497102" y="109268"/>
                </a:lnTo>
                <a:lnTo>
                  <a:pt x="4493979" y="106734"/>
                </a:lnTo>
                <a:close/>
              </a:path>
              <a:path w="7597775" h="1628775">
                <a:moveTo>
                  <a:pt x="2984669" y="318942"/>
                </a:moveTo>
                <a:lnTo>
                  <a:pt x="2952717" y="324399"/>
                </a:lnTo>
                <a:lnTo>
                  <a:pt x="2950393" y="327680"/>
                </a:lnTo>
                <a:lnTo>
                  <a:pt x="2951574" y="334594"/>
                </a:lnTo>
                <a:lnTo>
                  <a:pt x="2954856" y="336918"/>
                </a:lnTo>
                <a:lnTo>
                  <a:pt x="2986807" y="331462"/>
                </a:lnTo>
                <a:lnTo>
                  <a:pt x="2989131" y="328180"/>
                </a:lnTo>
                <a:lnTo>
                  <a:pt x="2987950" y="321266"/>
                </a:lnTo>
                <a:lnTo>
                  <a:pt x="2984669" y="318942"/>
                </a:lnTo>
                <a:close/>
              </a:path>
              <a:path w="7597775" h="1628775">
                <a:moveTo>
                  <a:pt x="4443433" y="112304"/>
                </a:moveTo>
                <a:lnTo>
                  <a:pt x="4411223" y="115937"/>
                </a:lnTo>
                <a:lnTo>
                  <a:pt x="4408716" y="119081"/>
                </a:lnTo>
                <a:lnTo>
                  <a:pt x="4409502" y="126051"/>
                </a:lnTo>
                <a:lnTo>
                  <a:pt x="4412647" y="128557"/>
                </a:lnTo>
                <a:lnTo>
                  <a:pt x="4444855" y="124924"/>
                </a:lnTo>
                <a:lnTo>
                  <a:pt x="4447362" y="121781"/>
                </a:lnTo>
                <a:lnTo>
                  <a:pt x="4446576" y="114811"/>
                </a:lnTo>
                <a:lnTo>
                  <a:pt x="4443433" y="112304"/>
                </a:lnTo>
                <a:close/>
              </a:path>
              <a:path w="7597775" h="1628775">
                <a:moveTo>
                  <a:pt x="3034744" y="310391"/>
                </a:moveTo>
                <a:lnTo>
                  <a:pt x="3002793" y="315847"/>
                </a:lnTo>
                <a:lnTo>
                  <a:pt x="3000469" y="319129"/>
                </a:lnTo>
                <a:lnTo>
                  <a:pt x="3001649" y="326043"/>
                </a:lnTo>
                <a:lnTo>
                  <a:pt x="3004931" y="328367"/>
                </a:lnTo>
                <a:lnTo>
                  <a:pt x="3036881" y="322910"/>
                </a:lnTo>
                <a:lnTo>
                  <a:pt x="3039206" y="319629"/>
                </a:lnTo>
                <a:lnTo>
                  <a:pt x="3038026" y="312715"/>
                </a:lnTo>
                <a:lnTo>
                  <a:pt x="3034744" y="310391"/>
                </a:lnTo>
                <a:close/>
              </a:path>
              <a:path w="7597775" h="1628775">
                <a:moveTo>
                  <a:pt x="4392953" y="117998"/>
                </a:moveTo>
                <a:lnTo>
                  <a:pt x="4360743" y="121630"/>
                </a:lnTo>
                <a:lnTo>
                  <a:pt x="4358236" y="124773"/>
                </a:lnTo>
                <a:lnTo>
                  <a:pt x="4359023" y="131743"/>
                </a:lnTo>
                <a:lnTo>
                  <a:pt x="4362166" y="134250"/>
                </a:lnTo>
                <a:lnTo>
                  <a:pt x="4394376" y="130618"/>
                </a:lnTo>
                <a:lnTo>
                  <a:pt x="4396882" y="127473"/>
                </a:lnTo>
                <a:lnTo>
                  <a:pt x="4396096" y="120503"/>
                </a:lnTo>
                <a:lnTo>
                  <a:pt x="4392953" y="117998"/>
                </a:lnTo>
                <a:close/>
              </a:path>
              <a:path w="7597775" h="1628775">
                <a:moveTo>
                  <a:pt x="3084819" y="301839"/>
                </a:moveTo>
                <a:lnTo>
                  <a:pt x="3052868" y="307296"/>
                </a:lnTo>
                <a:lnTo>
                  <a:pt x="3050544" y="310577"/>
                </a:lnTo>
                <a:lnTo>
                  <a:pt x="3051725" y="317491"/>
                </a:lnTo>
                <a:lnTo>
                  <a:pt x="3055006" y="319815"/>
                </a:lnTo>
                <a:lnTo>
                  <a:pt x="3086958" y="314359"/>
                </a:lnTo>
                <a:lnTo>
                  <a:pt x="3089280" y="311077"/>
                </a:lnTo>
                <a:lnTo>
                  <a:pt x="3088101" y="304163"/>
                </a:lnTo>
                <a:lnTo>
                  <a:pt x="3084819" y="301839"/>
                </a:lnTo>
                <a:close/>
              </a:path>
              <a:path w="7597775" h="1628775">
                <a:moveTo>
                  <a:pt x="4342473" y="123690"/>
                </a:moveTo>
                <a:lnTo>
                  <a:pt x="4310263" y="127322"/>
                </a:lnTo>
                <a:lnTo>
                  <a:pt x="4307756" y="130465"/>
                </a:lnTo>
                <a:lnTo>
                  <a:pt x="4308543" y="137435"/>
                </a:lnTo>
                <a:lnTo>
                  <a:pt x="4311686" y="139942"/>
                </a:lnTo>
                <a:lnTo>
                  <a:pt x="4343896" y="136310"/>
                </a:lnTo>
                <a:lnTo>
                  <a:pt x="4346403" y="133167"/>
                </a:lnTo>
                <a:lnTo>
                  <a:pt x="4345616" y="126197"/>
                </a:lnTo>
                <a:lnTo>
                  <a:pt x="4342473" y="123690"/>
                </a:lnTo>
                <a:close/>
              </a:path>
              <a:path w="7597775" h="1628775">
                <a:moveTo>
                  <a:pt x="3134895" y="293288"/>
                </a:moveTo>
                <a:lnTo>
                  <a:pt x="3102943" y="298744"/>
                </a:lnTo>
                <a:lnTo>
                  <a:pt x="3100619" y="302026"/>
                </a:lnTo>
                <a:lnTo>
                  <a:pt x="3101800" y="308940"/>
                </a:lnTo>
                <a:lnTo>
                  <a:pt x="3105080" y="311264"/>
                </a:lnTo>
                <a:lnTo>
                  <a:pt x="3137032" y="305807"/>
                </a:lnTo>
                <a:lnTo>
                  <a:pt x="3139355" y="302526"/>
                </a:lnTo>
                <a:lnTo>
                  <a:pt x="3138175" y="295612"/>
                </a:lnTo>
                <a:lnTo>
                  <a:pt x="3134895" y="293288"/>
                </a:lnTo>
                <a:close/>
              </a:path>
              <a:path w="7597775" h="1628775">
                <a:moveTo>
                  <a:pt x="4291940" y="129381"/>
                </a:moveTo>
                <a:lnTo>
                  <a:pt x="4259761" y="133277"/>
                </a:lnTo>
                <a:lnTo>
                  <a:pt x="4257280" y="136441"/>
                </a:lnTo>
                <a:lnTo>
                  <a:pt x="4258124" y="143404"/>
                </a:lnTo>
                <a:lnTo>
                  <a:pt x="4261288" y="145884"/>
                </a:lnTo>
                <a:lnTo>
                  <a:pt x="4293466" y="141988"/>
                </a:lnTo>
                <a:lnTo>
                  <a:pt x="4295948" y="138824"/>
                </a:lnTo>
                <a:lnTo>
                  <a:pt x="4295103" y="131861"/>
                </a:lnTo>
                <a:lnTo>
                  <a:pt x="4291940" y="129381"/>
                </a:lnTo>
                <a:close/>
              </a:path>
              <a:path w="7597775" h="1628775">
                <a:moveTo>
                  <a:pt x="3185088" y="285131"/>
                </a:moveTo>
                <a:lnTo>
                  <a:pt x="3153093" y="290325"/>
                </a:lnTo>
                <a:lnTo>
                  <a:pt x="3150742" y="293588"/>
                </a:lnTo>
                <a:lnTo>
                  <a:pt x="3151866" y="300511"/>
                </a:lnTo>
                <a:lnTo>
                  <a:pt x="3155127" y="302861"/>
                </a:lnTo>
                <a:lnTo>
                  <a:pt x="3187122" y="297667"/>
                </a:lnTo>
                <a:lnTo>
                  <a:pt x="3189473" y="294406"/>
                </a:lnTo>
                <a:lnTo>
                  <a:pt x="3188349" y="287482"/>
                </a:lnTo>
                <a:lnTo>
                  <a:pt x="3185088" y="285131"/>
                </a:lnTo>
                <a:close/>
              </a:path>
              <a:path w="7597775" h="1628775">
                <a:moveTo>
                  <a:pt x="4241508" y="135487"/>
                </a:moveTo>
                <a:lnTo>
                  <a:pt x="4209330" y="139382"/>
                </a:lnTo>
                <a:lnTo>
                  <a:pt x="4206849" y="142547"/>
                </a:lnTo>
                <a:lnTo>
                  <a:pt x="4207692" y="149510"/>
                </a:lnTo>
                <a:lnTo>
                  <a:pt x="4210857" y="151991"/>
                </a:lnTo>
                <a:lnTo>
                  <a:pt x="4243035" y="148094"/>
                </a:lnTo>
                <a:lnTo>
                  <a:pt x="4245516" y="144931"/>
                </a:lnTo>
                <a:lnTo>
                  <a:pt x="4244673" y="137967"/>
                </a:lnTo>
                <a:lnTo>
                  <a:pt x="4241508" y="135487"/>
                </a:lnTo>
                <a:close/>
              </a:path>
              <a:path w="7597775" h="1628775">
                <a:moveTo>
                  <a:pt x="3235231" y="276990"/>
                </a:moveTo>
                <a:lnTo>
                  <a:pt x="3203236" y="282185"/>
                </a:lnTo>
                <a:lnTo>
                  <a:pt x="3200885" y="285447"/>
                </a:lnTo>
                <a:lnTo>
                  <a:pt x="3202009" y="292370"/>
                </a:lnTo>
                <a:lnTo>
                  <a:pt x="3205271" y="294721"/>
                </a:lnTo>
                <a:lnTo>
                  <a:pt x="3237266" y="289526"/>
                </a:lnTo>
                <a:lnTo>
                  <a:pt x="3239617" y="286265"/>
                </a:lnTo>
                <a:lnTo>
                  <a:pt x="3238493" y="279341"/>
                </a:lnTo>
                <a:lnTo>
                  <a:pt x="3235231" y="276990"/>
                </a:lnTo>
                <a:close/>
              </a:path>
              <a:path w="7597775" h="1628775">
                <a:moveTo>
                  <a:pt x="4191078" y="141593"/>
                </a:moveTo>
                <a:lnTo>
                  <a:pt x="4158898" y="145488"/>
                </a:lnTo>
                <a:lnTo>
                  <a:pt x="4156417" y="148653"/>
                </a:lnTo>
                <a:lnTo>
                  <a:pt x="4157260" y="155616"/>
                </a:lnTo>
                <a:lnTo>
                  <a:pt x="4160425" y="158097"/>
                </a:lnTo>
                <a:lnTo>
                  <a:pt x="4192604" y="154200"/>
                </a:lnTo>
                <a:lnTo>
                  <a:pt x="4195085" y="151037"/>
                </a:lnTo>
                <a:lnTo>
                  <a:pt x="4194241" y="144073"/>
                </a:lnTo>
                <a:lnTo>
                  <a:pt x="4191078" y="141593"/>
                </a:lnTo>
                <a:close/>
              </a:path>
              <a:path w="7597775" h="1628775">
                <a:moveTo>
                  <a:pt x="3285375" y="268850"/>
                </a:moveTo>
                <a:lnTo>
                  <a:pt x="3253380" y="274044"/>
                </a:lnTo>
                <a:lnTo>
                  <a:pt x="3251029" y="277307"/>
                </a:lnTo>
                <a:lnTo>
                  <a:pt x="3252153" y="284229"/>
                </a:lnTo>
                <a:lnTo>
                  <a:pt x="3255414" y="286580"/>
                </a:lnTo>
                <a:lnTo>
                  <a:pt x="3287410" y="281386"/>
                </a:lnTo>
                <a:lnTo>
                  <a:pt x="3289760" y="278124"/>
                </a:lnTo>
                <a:lnTo>
                  <a:pt x="3288636" y="271200"/>
                </a:lnTo>
                <a:lnTo>
                  <a:pt x="3285375" y="268850"/>
                </a:lnTo>
                <a:close/>
              </a:path>
              <a:path w="7597775" h="1628775">
                <a:moveTo>
                  <a:pt x="4140645" y="147699"/>
                </a:moveTo>
                <a:lnTo>
                  <a:pt x="4108465" y="151594"/>
                </a:lnTo>
                <a:lnTo>
                  <a:pt x="4105985" y="154759"/>
                </a:lnTo>
                <a:lnTo>
                  <a:pt x="4106828" y="161723"/>
                </a:lnTo>
                <a:lnTo>
                  <a:pt x="4109993" y="164203"/>
                </a:lnTo>
                <a:lnTo>
                  <a:pt x="4142173" y="160307"/>
                </a:lnTo>
                <a:lnTo>
                  <a:pt x="4144653" y="157143"/>
                </a:lnTo>
                <a:lnTo>
                  <a:pt x="4143810" y="150180"/>
                </a:lnTo>
                <a:lnTo>
                  <a:pt x="4140645" y="147699"/>
                </a:lnTo>
                <a:close/>
              </a:path>
              <a:path w="7597775" h="1628775">
                <a:moveTo>
                  <a:pt x="3335583" y="260785"/>
                </a:moveTo>
                <a:lnTo>
                  <a:pt x="3303523" y="265903"/>
                </a:lnTo>
                <a:lnTo>
                  <a:pt x="3301172" y="269166"/>
                </a:lnTo>
                <a:lnTo>
                  <a:pt x="3302296" y="276089"/>
                </a:lnTo>
                <a:lnTo>
                  <a:pt x="3305558" y="278439"/>
                </a:lnTo>
                <a:lnTo>
                  <a:pt x="3337516" y="273338"/>
                </a:lnTo>
                <a:lnTo>
                  <a:pt x="3339893" y="270095"/>
                </a:lnTo>
                <a:lnTo>
                  <a:pt x="3338825" y="263163"/>
                </a:lnTo>
                <a:lnTo>
                  <a:pt x="3335583" y="260785"/>
                </a:lnTo>
                <a:close/>
              </a:path>
              <a:path w="7597775" h="1628775">
                <a:moveTo>
                  <a:pt x="4090172" y="153896"/>
                </a:moveTo>
                <a:lnTo>
                  <a:pt x="4058026" y="158054"/>
                </a:lnTo>
                <a:lnTo>
                  <a:pt x="4055571" y="161237"/>
                </a:lnTo>
                <a:lnTo>
                  <a:pt x="4056472" y="168193"/>
                </a:lnTo>
                <a:lnTo>
                  <a:pt x="4059656" y="170648"/>
                </a:lnTo>
                <a:lnTo>
                  <a:pt x="4091802" y="166491"/>
                </a:lnTo>
                <a:lnTo>
                  <a:pt x="4094257" y="163308"/>
                </a:lnTo>
                <a:lnTo>
                  <a:pt x="4093358" y="156350"/>
                </a:lnTo>
                <a:lnTo>
                  <a:pt x="4090172" y="153896"/>
                </a:lnTo>
                <a:close/>
              </a:path>
              <a:path w="7597775" h="1628775">
                <a:moveTo>
                  <a:pt x="3385791" y="253052"/>
                </a:moveTo>
                <a:lnTo>
                  <a:pt x="3353754" y="257987"/>
                </a:lnTo>
                <a:lnTo>
                  <a:pt x="3351378" y="261230"/>
                </a:lnTo>
                <a:lnTo>
                  <a:pt x="3352445" y="268161"/>
                </a:lnTo>
                <a:lnTo>
                  <a:pt x="3355687" y="270539"/>
                </a:lnTo>
                <a:lnTo>
                  <a:pt x="3387724" y="265605"/>
                </a:lnTo>
                <a:lnTo>
                  <a:pt x="3390101" y="262362"/>
                </a:lnTo>
                <a:lnTo>
                  <a:pt x="3389033" y="255430"/>
                </a:lnTo>
                <a:lnTo>
                  <a:pt x="3385791" y="253052"/>
                </a:lnTo>
                <a:close/>
              </a:path>
              <a:path w="7597775" h="1628775">
                <a:moveTo>
                  <a:pt x="4039793" y="160412"/>
                </a:moveTo>
                <a:lnTo>
                  <a:pt x="4007647" y="164569"/>
                </a:lnTo>
                <a:lnTo>
                  <a:pt x="4005192" y="167753"/>
                </a:lnTo>
                <a:lnTo>
                  <a:pt x="4006091" y="174710"/>
                </a:lnTo>
                <a:lnTo>
                  <a:pt x="4009275" y="177164"/>
                </a:lnTo>
                <a:lnTo>
                  <a:pt x="4041421" y="173007"/>
                </a:lnTo>
                <a:lnTo>
                  <a:pt x="4043876" y="169823"/>
                </a:lnTo>
                <a:lnTo>
                  <a:pt x="4042977" y="162867"/>
                </a:lnTo>
                <a:lnTo>
                  <a:pt x="4039793" y="160412"/>
                </a:lnTo>
                <a:close/>
              </a:path>
              <a:path w="7597775" h="1628775">
                <a:moveTo>
                  <a:pt x="3435999" y="245319"/>
                </a:moveTo>
                <a:lnTo>
                  <a:pt x="3403962" y="250254"/>
                </a:lnTo>
                <a:lnTo>
                  <a:pt x="3401585" y="253497"/>
                </a:lnTo>
                <a:lnTo>
                  <a:pt x="3402653" y="260428"/>
                </a:lnTo>
                <a:lnTo>
                  <a:pt x="3405895" y="262806"/>
                </a:lnTo>
                <a:lnTo>
                  <a:pt x="3437931" y="257872"/>
                </a:lnTo>
                <a:lnTo>
                  <a:pt x="3440310" y="254628"/>
                </a:lnTo>
                <a:lnTo>
                  <a:pt x="3439242" y="247696"/>
                </a:lnTo>
                <a:lnTo>
                  <a:pt x="3435999" y="245319"/>
                </a:lnTo>
                <a:close/>
              </a:path>
              <a:path w="7597775" h="1628775">
                <a:moveTo>
                  <a:pt x="3989412" y="166927"/>
                </a:moveTo>
                <a:lnTo>
                  <a:pt x="3957266" y="171084"/>
                </a:lnTo>
                <a:lnTo>
                  <a:pt x="3954811" y="174269"/>
                </a:lnTo>
                <a:lnTo>
                  <a:pt x="3955710" y="181225"/>
                </a:lnTo>
                <a:lnTo>
                  <a:pt x="3958895" y="183680"/>
                </a:lnTo>
                <a:lnTo>
                  <a:pt x="3991041" y="179522"/>
                </a:lnTo>
                <a:lnTo>
                  <a:pt x="3993496" y="176338"/>
                </a:lnTo>
                <a:lnTo>
                  <a:pt x="3992596" y="169382"/>
                </a:lnTo>
                <a:lnTo>
                  <a:pt x="3989412" y="166927"/>
                </a:lnTo>
                <a:close/>
              </a:path>
              <a:path w="7597775" h="1628775">
                <a:moveTo>
                  <a:pt x="3486206" y="237586"/>
                </a:moveTo>
                <a:lnTo>
                  <a:pt x="3454170" y="242520"/>
                </a:lnTo>
                <a:lnTo>
                  <a:pt x="3451793" y="245764"/>
                </a:lnTo>
                <a:lnTo>
                  <a:pt x="3452861" y="252695"/>
                </a:lnTo>
                <a:lnTo>
                  <a:pt x="3456103" y="255073"/>
                </a:lnTo>
                <a:lnTo>
                  <a:pt x="3488139" y="250139"/>
                </a:lnTo>
                <a:lnTo>
                  <a:pt x="3490517" y="246895"/>
                </a:lnTo>
                <a:lnTo>
                  <a:pt x="3489448" y="239963"/>
                </a:lnTo>
                <a:lnTo>
                  <a:pt x="3486206" y="237586"/>
                </a:lnTo>
                <a:close/>
              </a:path>
              <a:path w="7597775" h="1628775">
                <a:moveTo>
                  <a:pt x="3939032" y="173442"/>
                </a:moveTo>
                <a:lnTo>
                  <a:pt x="3906885" y="177600"/>
                </a:lnTo>
                <a:lnTo>
                  <a:pt x="3904431" y="180784"/>
                </a:lnTo>
                <a:lnTo>
                  <a:pt x="3905330" y="187740"/>
                </a:lnTo>
                <a:lnTo>
                  <a:pt x="3908514" y="190195"/>
                </a:lnTo>
                <a:lnTo>
                  <a:pt x="3940660" y="186038"/>
                </a:lnTo>
                <a:lnTo>
                  <a:pt x="3943115" y="182853"/>
                </a:lnTo>
                <a:lnTo>
                  <a:pt x="3942216" y="175897"/>
                </a:lnTo>
                <a:lnTo>
                  <a:pt x="3939032" y="173442"/>
                </a:lnTo>
                <a:close/>
              </a:path>
              <a:path w="7597775" h="1628775">
                <a:moveTo>
                  <a:pt x="3536488" y="229999"/>
                </a:moveTo>
                <a:lnTo>
                  <a:pt x="3504379" y="234787"/>
                </a:lnTo>
                <a:lnTo>
                  <a:pt x="3502001" y="238031"/>
                </a:lnTo>
                <a:lnTo>
                  <a:pt x="3503069" y="244962"/>
                </a:lnTo>
                <a:lnTo>
                  <a:pt x="3506312" y="247340"/>
                </a:lnTo>
                <a:lnTo>
                  <a:pt x="3538321" y="242567"/>
                </a:lnTo>
                <a:lnTo>
                  <a:pt x="3540723" y="239344"/>
                </a:lnTo>
                <a:lnTo>
                  <a:pt x="3539711" y="232403"/>
                </a:lnTo>
                <a:lnTo>
                  <a:pt x="3536488" y="229999"/>
                </a:lnTo>
                <a:close/>
              </a:path>
              <a:path w="7597775" h="1628775">
                <a:moveTo>
                  <a:pt x="3888621" y="180119"/>
                </a:moveTo>
                <a:lnTo>
                  <a:pt x="3856509" y="184536"/>
                </a:lnTo>
                <a:lnTo>
                  <a:pt x="3854081" y="187740"/>
                </a:lnTo>
                <a:lnTo>
                  <a:pt x="3855036" y="194688"/>
                </a:lnTo>
                <a:lnTo>
                  <a:pt x="3858240" y="197117"/>
                </a:lnTo>
                <a:lnTo>
                  <a:pt x="3890352" y="192700"/>
                </a:lnTo>
                <a:lnTo>
                  <a:pt x="3892780" y="189496"/>
                </a:lnTo>
                <a:lnTo>
                  <a:pt x="3891825" y="182548"/>
                </a:lnTo>
                <a:lnTo>
                  <a:pt x="3888621" y="180119"/>
                </a:lnTo>
                <a:close/>
              </a:path>
              <a:path w="7597775" h="1628775">
                <a:moveTo>
                  <a:pt x="3586757" y="222672"/>
                </a:moveTo>
                <a:lnTo>
                  <a:pt x="3554682" y="227347"/>
                </a:lnTo>
                <a:lnTo>
                  <a:pt x="3552279" y="230571"/>
                </a:lnTo>
                <a:lnTo>
                  <a:pt x="3553290" y="237511"/>
                </a:lnTo>
                <a:lnTo>
                  <a:pt x="3556513" y="239915"/>
                </a:lnTo>
                <a:lnTo>
                  <a:pt x="3588588" y="235239"/>
                </a:lnTo>
                <a:lnTo>
                  <a:pt x="3590991" y="232016"/>
                </a:lnTo>
                <a:lnTo>
                  <a:pt x="3589980" y="225075"/>
                </a:lnTo>
                <a:lnTo>
                  <a:pt x="3586757" y="222672"/>
                </a:lnTo>
                <a:close/>
              </a:path>
              <a:path w="7597775" h="1628775">
                <a:moveTo>
                  <a:pt x="3838295" y="187041"/>
                </a:moveTo>
                <a:lnTo>
                  <a:pt x="3806183" y="191458"/>
                </a:lnTo>
                <a:lnTo>
                  <a:pt x="3803754" y="194663"/>
                </a:lnTo>
                <a:lnTo>
                  <a:pt x="3804709" y="201611"/>
                </a:lnTo>
                <a:lnTo>
                  <a:pt x="3807914" y="204040"/>
                </a:lnTo>
                <a:lnTo>
                  <a:pt x="3840026" y="199623"/>
                </a:lnTo>
                <a:lnTo>
                  <a:pt x="3842454" y="196419"/>
                </a:lnTo>
                <a:lnTo>
                  <a:pt x="3841499" y="189471"/>
                </a:lnTo>
                <a:lnTo>
                  <a:pt x="3838295" y="187041"/>
                </a:lnTo>
                <a:close/>
              </a:path>
              <a:path w="7597775" h="1628775">
                <a:moveTo>
                  <a:pt x="3637025" y="215345"/>
                </a:moveTo>
                <a:lnTo>
                  <a:pt x="3604951" y="220021"/>
                </a:lnTo>
                <a:lnTo>
                  <a:pt x="3602547" y="223244"/>
                </a:lnTo>
                <a:lnTo>
                  <a:pt x="3603559" y="230184"/>
                </a:lnTo>
                <a:lnTo>
                  <a:pt x="3606782" y="232587"/>
                </a:lnTo>
                <a:lnTo>
                  <a:pt x="3638858" y="227912"/>
                </a:lnTo>
                <a:lnTo>
                  <a:pt x="3641260" y="224689"/>
                </a:lnTo>
                <a:lnTo>
                  <a:pt x="3640250" y="217749"/>
                </a:lnTo>
                <a:lnTo>
                  <a:pt x="3637025" y="215345"/>
                </a:lnTo>
                <a:close/>
              </a:path>
              <a:path w="7597775" h="1628775">
                <a:moveTo>
                  <a:pt x="3787968" y="193964"/>
                </a:moveTo>
                <a:lnTo>
                  <a:pt x="3755856" y="198380"/>
                </a:lnTo>
                <a:lnTo>
                  <a:pt x="3753428" y="201584"/>
                </a:lnTo>
                <a:lnTo>
                  <a:pt x="3754383" y="208532"/>
                </a:lnTo>
                <a:lnTo>
                  <a:pt x="3757587" y="210962"/>
                </a:lnTo>
                <a:lnTo>
                  <a:pt x="3789699" y="206545"/>
                </a:lnTo>
                <a:lnTo>
                  <a:pt x="3792128" y="203342"/>
                </a:lnTo>
                <a:lnTo>
                  <a:pt x="3791173" y="196392"/>
                </a:lnTo>
                <a:lnTo>
                  <a:pt x="3787968" y="193964"/>
                </a:lnTo>
                <a:close/>
              </a:path>
              <a:path w="7597775" h="1628775">
                <a:moveTo>
                  <a:pt x="3687294" y="208018"/>
                </a:moveTo>
                <a:lnTo>
                  <a:pt x="3655219" y="212693"/>
                </a:lnTo>
                <a:lnTo>
                  <a:pt x="3652816" y="215916"/>
                </a:lnTo>
                <a:lnTo>
                  <a:pt x="3653827" y="222857"/>
                </a:lnTo>
                <a:lnTo>
                  <a:pt x="3657052" y="225261"/>
                </a:lnTo>
                <a:lnTo>
                  <a:pt x="3689127" y="220585"/>
                </a:lnTo>
                <a:lnTo>
                  <a:pt x="3691530" y="217361"/>
                </a:lnTo>
                <a:lnTo>
                  <a:pt x="3690517" y="210421"/>
                </a:lnTo>
                <a:lnTo>
                  <a:pt x="3687294" y="208018"/>
                </a:lnTo>
                <a:close/>
              </a:path>
              <a:path w="7597775" h="1628775">
                <a:moveTo>
                  <a:pt x="3737642" y="200886"/>
                </a:moveTo>
                <a:lnTo>
                  <a:pt x="3705488" y="205366"/>
                </a:lnTo>
                <a:lnTo>
                  <a:pt x="3703085" y="208589"/>
                </a:lnTo>
                <a:lnTo>
                  <a:pt x="3704096" y="215530"/>
                </a:lnTo>
                <a:lnTo>
                  <a:pt x="3707319" y="217933"/>
                </a:lnTo>
                <a:lnTo>
                  <a:pt x="3739373" y="213467"/>
                </a:lnTo>
                <a:lnTo>
                  <a:pt x="3741803" y="210263"/>
                </a:lnTo>
                <a:lnTo>
                  <a:pt x="3740846" y="203315"/>
                </a:lnTo>
                <a:lnTo>
                  <a:pt x="3737642" y="200886"/>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8" name="object 18"/>
          <p:cNvSpPr/>
          <p:nvPr/>
        </p:nvSpPr>
        <p:spPr>
          <a:xfrm>
            <a:off x="7619434" y="2517088"/>
            <a:ext cx="113151" cy="116140"/>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19" name="object 19"/>
          <p:cNvSpPr/>
          <p:nvPr/>
        </p:nvSpPr>
        <p:spPr>
          <a:xfrm>
            <a:off x="7613083" y="2510738"/>
            <a:ext cx="125852" cy="128840"/>
          </a:xfrm>
          <a:prstGeom prst="rect">
            <a:avLst/>
          </a:prstGeom>
          <a:blipFill>
            <a:blip r:embed="rId7" cstate="print"/>
            <a:stretch>
              <a:fillRect/>
            </a:stretch>
          </a:blipFill>
        </p:spPr>
        <p:txBody>
          <a:bodyPr wrap="square" lIns="0" tIns="0" rIns="0" bIns="0" rtlCol="0"/>
          <a:lstStyle/>
          <a:p>
            <a:endParaRPr>
              <a:solidFill>
                <a:prstClr val="black"/>
              </a:solidFill>
              <a:latin typeface="Calibri"/>
            </a:endParaRPr>
          </a:p>
        </p:txBody>
      </p:sp>
      <p:sp>
        <p:nvSpPr>
          <p:cNvPr id="20" name="object 20"/>
          <p:cNvSpPr txBox="1"/>
          <p:nvPr/>
        </p:nvSpPr>
        <p:spPr>
          <a:xfrm>
            <a:off x="5089909" y="1437420"/>
            <a:ext cx="925830" cy="330200"/>
          </a:xfrm>
          <a:prstGeom prst="rect">
            <a:avLst/>
          </a:prstGeom>
        </p:spPr>
        <p:txBody>
          <a:bodyPr vert="horz" wrap="square" lIns="0" tIns="12700" rIns="0" bIns="0" rtlCol="0">
            <a:spAutoFit/>
          </a:bodyPr>
          <a:lstStyle/>
          <a:p>
            <a:pPr marL="12700">
              <a:spcBef>
                <a:spcPts val="100"/>
              </a:spcBef>
            </a:pPr>
            <a:r>
              <a:rPr sz="2000" b="1" spc="-15" dirty="0">
                <a:solidFill>
                  <a:srgbClr val="8EB4E3"/>
                </a:solidFill>
                <a:latin typeface="Calibri"/>
                <a:cs typeface="Calibri"/>
              </a:rPr>
              <a:t>C,N,O,</a:t>
            </a:r>
            <a:r>
              <a:rPr sz="2000" b="1" spc="-70" dirty="0">
                <a:solidFill>
                  <a:srgbClr val="8EB4E3"/>
                </a:solidFill>
                <a:latin typeface="Calibri"/>
                <a:cs typeface="Calibri"/>
              </a:rPr>
              <a:t> </a:t>
            </a:r>
            <a:r>
              <a:rPr sz="2000" b="1" dirty="0">
                <a:solidFill>
                  <a:srgbClr val="8EB4E3"/>
                </a:solidFill>
                <a:latin typeface="Calibri"/>
                <a:cs typeface="Calibri"/>
              </a:rPr>
              <a:t>…</a:t>
            </a:r>
            <a:endParaRPr sz="2000">
              <a:solidFill>
                <a:prstClr val="black"/>
              </a:solidFill>
              <a:latin typeface="Calibri"/>
              <a:cs typeface="Calibri"/>
            </a:endParaRPr>
          </a:p>
        </p:txBody>
      </p:sp>
      <p:sp>
        <p:nvSpPr>
          <p:cNvPr id="21" name="object 21"/>
          <p:cNvSpPr/>
          <p:nvPr/>
        </p:nvSpPr>
        <p:spPr>
          <a:xfrm>
            <a:off x="6717824" y="1442074"/>
            <a:ext cx="2639060" cy="1188085"/>
          </a:xfrm>
          <a:custGeom>
            <a:avLst/>
            <a:gdLst/>
            <a:ahLst/>
            <a:cxnLst/>
            <a:rect l="l" t="t" r="r" b="b"/>
            <a:pathLst>
              <a:path w="2639059" h="1188085">
                <a:moveTo>
                  <a:pt x="1437038" y="269657"/>
                </a:moveTo>
                <a:lnTo>
                  <a:pt x="1393974" y="269657"/>
                </a:lnTo>
                <a:lnTo>
                  <a:pt x="1380992" y="294292"/>
                </a:lnTo>
                <a:lnTo>
                  <a:pt x="1350785" y="355222"/>
                </a:lnTo>
                <a:lnTo>
                  <a:pt x="1320516" y="417476"/>
                </a:lnTo>
                <a:lnTo>
                  <a:pt x="1289568" y="479850"/>
                </a:lnTo>
                <a:lnTo>
                  <a:pt x="1257345" y="541129"/>
                </a:lnTo>
                <a:lnTo>
                  <a:pt x="1223275" y="600094"/>
                </a:lnTo>
                <a:lnTo>
                  <a:pt x="1186814" y="655530"/>
                </a:lnTo>
                <a:lnTo>
                  <a:pt x="1147076" y="706653"/>
                </a:lnTo>
                <a:lnTo>
                  <a:pt x="1104157" y="751566"/>
                </a:lnTo>
                <a:lnTo>
                  <a:pt x="1057036" y="789699"/>
                </a:lnTo>
                <a:lnTo>
                  <a:pt x="1002094" y="824199"/>
                </a:lnTo>
                <a:lnTo>
                  <a:pt x="938573" y="857848"/>
                </a:lnTo>
                <a:lnTo>
                  <a:pt x="904085" y="874279"/>
                </a:lnTo>
                <a:lnTo>
                  <a:pt x="868201" y="890347"/>
                </a:lnTo>
                <a:lnTo>
                  <a:pt x="792165" y="921672"/>
                </a:lnTo>
                <a:lnTo>
                  <a:pt x="712189" y="951579"/>
                </a:lnTo>
                <a:lnTo>
                  <a:pt x="629782" y="979929"/>
                </a:lnTo>
                <a:lnTo>
                  <a:pt x="546445" y="1006595"/>
                </a:lnTo>
                <a:lnTo>
                  <a:pt x="463674" y="1031450"/>
                </a:lnTo>
                <a:lnTo>
                  <a:pt x="382958" y="1054371"/>
                </a:lnTo>
                <a:lnTo>
                  <a:pt x="305743" y="1075249"/>
                </a:lnTo>
                <a:lnTo>
                  <a:pt x="199892" y="1102431"/>
                </a:lnTo>
                <a:lnTo>
                  <a:pt x="0" y="1150675"/>
                </a:lnTo>
                <a:lnTo>
                  <a:pt x="9185" y="1187651"/>
                </a:lnTo>
                <a:lnTo>
                  <a:pt x="209054" y="1139413"/>
                </a:lnTo>
                <a:lnTo>
                  <a:pt x="315385" y="1112109"/>
                </a:lnTo>
                <a:lnTo>
                  <a:pt x="392902" y="1091150"/>
                </a:lnTo>
                <a:lnTo>
                  <a:pt x="474080" y="1068101"/>
                </a:lnTo>
                <a:lnTo>
                  <a:pt x="557402" y="1043086"/>
                </a:lnTo>
                <a:lnTo>
                  <a:pt x="641391" y="1016218"/>
                </a:lnTo>
                <a:lnTo>
                  <a:pt x="724581" y="987606"/>
                </a:lnTo>
                <a:lnTo>
                  <a:pt x="805506" y="957360"/>
                </a:lnTo>
                <a:lnTo>
                  <a:pt x="882709" y="925576"/>
                </a:lnTo>
                <a:lnTo>
                  <a:pt x="919648" y="909055"/>
                </a:lnTo>
                <a:lnTo>
                  <a:pt x="954954" y="892246"/>
                </a:lnTo>
                <a:lnTo>
                  <a:pt x="1020458" y="857581"/>
                </a:lnTo>
                <a:lnTo>
                  <a:pt x="1077989" y="821519"/>
                </a:lnTo>
                <a:lnTo>
                  <a:pt x="1129110" y="780357"/>
                </a:lnTo>
                <a:lnTo>
                  <a:pt x="1175331" y="732213"/>
                </a:lnTo>
                <a:lnTo>
                  <a:pt x="1216877" y="678938"/>
                </a:lnTo>
                <a:lnTo>
                  <a:pt x="1255088" y="621057"/>
                </a:lnTo>
                <a:lnTo>
                  <a:pt x="1290325" y="560205"/>
                </a:lnTo>
                <a:lnTo>
                  <a:pt x="1323286" y="497589"/>
                </a:lnTo>
                <a:lnTo>
                  <a:pt x="1354645" y="434413"/>
                </a:lnTo>
                <a:lnTo>
                  <a:pt x="1385049" y="371882"/>
                </a:lnTo>
                <a:lnTo>
                  <a:pt x="1415127" y="311214"/>
                </a:lnTo>
                <a:lnTo>
                  <a:pt x="1437038" y="269657"/>
                </a:lnTo>
                <a:close/>
              </a:path>
              <a:path w="2639059" h="1188085">
                <a:moveTo>
                  <a:pt x="1730495" y="269087"/>
                </a:moveTo>
                <a:lnTo>
                  <a:pt x="1437339" y="269087"/>
                </a:lnTo>
                <a:lnTo>
                  <a:pt x="1464011" y="269425"/>
                </a:lnTo>
                <a:lnTo>
                  <a:pt x="1512912" y="272333"/>
                </a:lnTo>
                <a:lnTo>
                  <a:pt x="1569038" y="278850"/>
                </a:lnTo>
                <a:lnTo>
                  <a:pt x="1636163" y="289717"/>
                </a:lnTo>
                <a:lnTo>
                  <a:pt x="1752890" y="312599"/>
                </a:lnTo>
                <a:lnTo>
                  <a:pt x="1882834" y="341195"/>
                </a:lnTo>
                <a:lnTo>
                  <a:pt x="2244173" y="426952"/>
                </a:lnTo>
                <a:lnTo>
                  <a:pt x="2403671" y="464157"/>
                </a:lnTo>
                <a:lnTo>
                  <a:pt x="2471544" y="478858"/>
                </a:lnTo>
                <a:lnTo>
                  <a:pt x="2529056" y="490010"/>
                </a:lnTo>
                <a:lnTo>
                  <a:pt x="2574728" y="496909"/>
                </a:lnTo>
                <a:lnTo>
                  <a:pt x="2606929" y="498683"/>
                </a:lnTo>
                <a:lnTo>
                  <a:pt x="2607920" y="498618"/>
                </a:lnTo>
                <a:lnTo>
                  <a:pt x="2638586" y="467484"/>
                </a:lnTo>
                <a:lnTo>
                  <a:pt x="2637704" y="464140"/>
                </a:lnTo>
                <a:lnTo>
                  <a:pt x="2635108" y="459647"/>
                </a:lnTo>
                <a:lnTo>
                  <a:pt x="2585435" y="459647"/>
                </a:lnTo>
                <a:lnTo>
                  <a:pt x="2578153" y="458962"/>
                </a:lnTo>
                <a:lnTo>
                  <a:pt x="2535278" y="452422"/>
                </a:lnTo>
                <a:lnTo>
                  <a:pt x="2479057" y="441506"/>
                </a:lnTo>
                <a:lnTo>
                  <a:pt x="2411787" y="426930"/>
                </a:lnTo>
                <a:lnTo>
                  <a:pt x="1891442" y="304081"/>
                </a:lnTo>
                <a:lnTo>
                  <a:pt x="1760857" y="275341"/>
                </a:lnTo>
                <a:lnTo>
                  <a:pt x="1730495" y="269087"/>
                </a:lnTo>
                <a:close/>
              </a:path>
              <a:path w="2639059" h="1188085">
                <a:moveTo>
                  <a:pt x="1897034" y="38086"/>
                </a:moveTo>
                <a:lnTo>
                  <a:pt x="1710122" y="38086"/>
                </a:lnTo>
                <a:lnTo>
                  <a:pt x="1738805" y="40016"/>
                </a:lnTo>
                <a:lnTo>
                  <a:pt x="1769918" y="44382"/>
                </a:lnTo>
                <a:lnTo>
                  <a:pt x="1838236" y="59936"/>
                </a:lnTo>
                <a:lnTo>
                  <a:pt x="1874880" y="70821"/>
                </a:lnTo>
                <a:lnTo>
                  <a:pt x="1912833" y="83558"/>
                </a:lnTo>
                <a:lnTo>
                  <a:pt x="1951843" y="97977"/>
                </a:lnTo>
                <a:lnTo>
                  <a:pt x="1991668" y="113905"/>
                </a:lnTo>
                <a:lnTo>
                  <a:pt x="2072985" y="149661"/>
                </a:lnTo>
                <a:lnTo>
                  <a:pt x="2154515" y="189254"/>
                </a:lnTo>
                <a:lnTo>
                  <a:pt x="2234686" y="231392"/>
                </a:lnTo>
                <a:lnTo>
                  <a:pt x="2311529" y="274591"/>
                </a:lnTo>
                <a:lnTo>
                  <a:pt x="2348078" y="296114"/>
                </a:lnTo>
                <a:lnTo>
                  <a:pt x="2383246" y="317449"/>
                </a:lnTo>
                <a:lnTo>
                  <a:pt x="2416691" y="338353"/>
                </a:lnTo>
                <a:lnTo>
                  <a:pt x="2477498" y="378156"/>
                </a:lnTo>
                <a:lnTo>
                  <a:pt x="2528648" y="414082"/>
                </a:lnTo>
                <a:lnTo>
                  <a:pt x="2568224" y="444614"/>
                </a:lnTo>
                <a:lnTo>
                  <a:pt x="2585435" y="459647"/>
                </a:lnTo>
                <a:lnTo>
                  <a:pt x="2635108" y="459647"/>
                </a:lnTo>
                <a:lnTo>
                  <a:pt x="2607831" y="428409"/>
                </a:lnTo>
                <a:lnTo>
                  <a:pt x="2572881" y="399652"/>
                </a:lnTo>
                <a:lnTo>
                  <a:pt x="2526017" y="365323"/>
                </a:lnTo>
                <a:lnTo>
                  <a:pt x="2468822" y="326622"/>
                </a:lnTo>
                <a:lnTo>
                  <a:pt x="2402181" y="284373"/>
                </a:lnTo>
                <a:lnTo>
                  <a:pt x="2367408" y="263282"/>
                </a:lnTo>
                <a:lnTo>
                  <a:pt x="2330132" y="241341"/>
                </a:lnTo>
                <a:lnTo>
                  <a:pt x="2252362" y="197639"/>
                </a:lnTo>
                <a:lnTo>
                  <a:pt x="2171155" y="154979"/>
                </a:lnTo>
                <a:lnTo>
                  <a:pt x="2088316" y="114782"/>
                </a:lnTo>
                <a:lnTo>
                  <a:pt x="2005810" y="78526"/>
                </a:lnTo>
                <a:lnTo>
                  <a:pt x="1965045" y="62238"/>
                </a:lnTo>
                <a:lnTo>
                  <a:pt x="1924945" y="47435"/>
                </a:lnTo>
                <a:lnTo>
                  <a:pt x="1897034" y="38086"/>
                </a:lnTo>
                <a:close/>
              </a:path>
              <a:path w="2639059" h="1188085">
                <a:moveTo>
                  <a:pt x="1116822" y="221729"/>
                </a:moveTo>
                <a:lnTo>
                  <a:pt x="1109615" y="222908"/>
                </a:lnTo>
                <a:lnTo>
                  <a:pt x="1103190" y="226902"/>
                </a:lnTo>
                <a:lnTo>
                  <a:pt x="983085" y="340012"/>
                </a:lnTo>
                <a:lnTo>
                  <a:pt x="1140663" y="388884"/>
                </a:lnTo>
                <a:lnTo>
                  <a:pt x="1148188" y="389650"/>
                </a:lnTo>
                <a:lnTo>
                  <a:pt x="1155181" y="387545"/>
                </a:lnTo>
                <a:lnTo>
                  <a:pt x="1160874" y="382971"/>
                </a:lnTo>
                <a:lnTo>
                  <a:pt x="1164501" y="376332"/>
                </a:lnTo>
                <a:lnTo>
                  <a:pt x="1165267" y="368807"/>
                </a:lnTo>
                <a:lnTo>
                  <a:pt x="1163162" y="361814"/>
                </a:lnTo>
                <a:lnTo>
                  <a:pt x="1158588" y="356121"/>
                </a:lnTo>
                <a:lnTo>
                  <a:pt x="1151949" y="352494"/>
                </a:lnTo>
                <a:lnTo>
                  <a:pt x="1085048" y="331745"/>
                </a:lnTo>
                <a:lnTo>
                  <a:pt x="1134380" y="316097"/>
                </a:lnTo>
                <a:lnTo>
                  <a:pt x="1163093" y="307534"/>
                </a:lnTo>
                <a:lnTo>
                  <a:pt x="1193426" y="299225"/>
                </a:lnTo>
                <a:lnTo>
                  <a:pt x="1225533" y="291421"/>
                </a:lnTo>
                <a:lnTo>
                  <a:pt x="1235461" y="289365"/>
                </a:lnTo>
                <a:lnTo>
                  <a:pt x="1092437" y="289365"/>
                </a:lnTo>
                <a:lnTo>
                  <a:pt x="1129311" y="254638"/>
                </a:lnTo>
                <a:lnTo>
                  <a:pt x="1133683" y="248465"/>
                </a:lnTo>
                <a:lnTo>
                  <a:pt x="1135285" y="241377"/>
                </a:lnTo>
                <a:lnTo>
                  <a:pt x="1134113" y="234134"/>
                </a:lnTo>
                <a:lnTo>
                  <a:pt x="1130119" y="227709"/>
                </a:lnTo>
                <a:lnTo>
                  <a:pt x="1123945" y="223338"/>
                </a:lnTo>
                <a:lnTo>
                  <a:pt x="1116822" y="221729"/>
                </a:lnTo>
                <a:close/>
              </a:path>
              <a:path w="2639059" h="1188085">
                <a:moveTo>
                  <a:pt x="1709096" y="0"/>
                </a:moveTo>
                <a:lnTo>
                  <a:pt x="1650828" y="5091"/>
                </a:lnTo>
                <a:lnTo>
                  <a:pt x="1600573" y="22478"/>
                </a:lnTo>
                <a:lnTo>
                  <a:pt x="1555483" y="50360"/>
                </a:lnTo>
                <a:lnTo>
                  <a:pt x="1514932" y="87005"/>
                </a:lnTo>
                <a:lnTo>
                  <a:pt x="1478047" y="130944"/>
                </a:lnTo>
                <a:lnTo>
                  <a:pt x="1443816" y="181146"/>
                </a:lnTo>
                <a:lnTo>
                  <a:pt x="1414707" y="230872"/>
                </a:lnTo>
                <a:lnTo>
                  <a:pt x="1373499" y="232229"/>
                </a:lnTo>
                <a:lnTo>
                  <a:pt x="1331022" y="235578"/>
                </a:lnTo>
                <a:lnTo>
                  <a:pt x="1290995" y="240522"/>
                </a:lnTo>
                <a:lnTo>
                  <a:pt x="1253302" y="246791"/>
                </a:lnTo>
                <a:lnTo>
                  <a:pt x="1184440" y="262200"/>
                </a:lnTo>
                <a:lnTo>
                  <a:pt x="1123497" y="279584"/>
                </a:lnTo>
                <a:lnTo>
                  <a:pt x="1092437" y="289365"/>
                </a:lnTo>
                <a:lnTo>
                  <a:pt x="1235461" y="289365"/>
                </a:lnTo>
                <a:lnTo>
                  <a:pt x="1259568" y="284373"/>
                </a:lnTo>
                <a:lnTo>
                  <a:pt x="1295684" y="278333"/>
                </a:lnTo>
                <a:lnTo>
                  <a:pt x="1334034" y="273559"/>
                </a:lnTo>
                <a:lnTo>
                  <a:pt x="1374771" y="270308"/>
                </a:lnTo>
                <a:lnTo>
                  <a:pt x="1393974" y="269657"/>
                </a:lnTo>
                <a:lnTo>
                  <a:pt x="1437038" y="269657"/>
                </a:lnTo>
                <a:lnTo>
                  <a:pt x="1437339" y="269087"/>
                </a:lnTo>
                <a:lnTo>
                  <a:pt x="1730495" y="269087"/>
                </a:lnTo>
                <a:lnTo>
                  <a:pt x="1680530" y="259171"/>
                </a:lnTo>
                <a:lnTo>
                  <a:pt x="1607765" y="246227"/>
                </a:lnTo>
                <a:lnTo>
                  <a:pt x="1544380" y="237223"/>
                </a:lnTo>
                <a:lnTo>
                  <a:pt x="1466286" y="231392"/>
                </a:lnTo>
                <a:lnTo>
                  <a:pt x="1458586" y="231288"/>
                </a:lnTo>
                <a:lnTo>
                  <a:pt x="1476691" y="200404"/>
                </a:lnTo>
                <a:lnTo>
                  <a:pt x="1509048" y="153092"/>
                </a:lnTo>
                <a:lnTo>
                  <a:pt x="1543343" y="112389"/>
                </a:lnTo>
                <a:lnTo>
                  <a:pt x="1579808" y="79684"/>
                </a:lnTo>
                <a:lnTo>
                  <a:pt x="1618813" y="55928"/>
                </a:lnTo>
                <a:lnTo>
                  <a:pt x="1660979" y="41813"/>
                </a:lnTo>
                <a:lnTo>
                  <a:pt x="1710122" y="38086"/>
                </a:lnTo>
                <a:lnTo>
                  <a:pt x="1897034" y="38086"/>
                </a:lnTo>
                <a:lnTo>
                  <a:pt x="1885713" y="34293"/>
                </a:lnTo>
                <a:lnTo>
                  <a:pt x="1847547" y="22992"/>
                </a:lnTo>
                <a:lnTo>
                  <a:pt x="1810635" y="13710"/>
                </a:lnTo>
                <a:lnTo>
                  <a:pt x="1775151" y="6643"/>
                </a:lnTo>
                <a:lnTo>
                  <a:pt x="1741257" y="1995"/>
                </a:lnTo>
                <a:lnTo>
                  <a:pt x="1709096" y="0"/>
                </a:lnTo>
                <a:close/>
              </a:path>
            </a:pathLst>
          </a:custGeom>
          <a:solidFill>
            <a:srgbClr val="E46C0A"/>
          </a:solidFill>
        </p:spPr>
        <p:txBody>
          <a:bodyPr wrap="square" lIns="0" tIns="0" rIns="0" bIns="0" rtlCol="0"/>
          <a:lstStyle/>
          <a:p>
            <a:endParaRPr>
              <a:solidFill>
                <a:prstClr val="black"/>
              </a:solidFill>
              <a:latin typeface="Calibri"/>
            </a:endParaRPr>
          </a:p>
        </p:txBody>
      </p:sp>
      <p:sp>
        <p:nvSpPr>
          <p:cNvPr id="22" name="object 22"/>
          <p:cNvSpPr txBox="1"/>
          <p:nvPr/>
        </p:nvSpPr>
        <p:spPr>
          <a:xfrm>
            <a:off x="8449765" y="1006467"/>
            <a:ext cx="519430" cy="330200"/>
          </a:xfrm>
          <a:prstGeom prst="rect">
            <a:avLst/>
          </a:prstGeom>
        </p:spPr>
        <p:txBody>
          <a:bodyPr vert="horz" wrap="square" lIns="0" tIns="12700" rIns="0" bIns="0" rtlCol="0">
            <a:spAutoFit/>
          </a:bodyPr>
          <a:lstStyle/>
          <a:p>
            <a:pPr marL="38100">
              <a:spcBef>
                <a:spcPts val="100"/>
              </a:spcBef>
            </a:pPr>
            <a:r>
              <a:rPr sz="1300" b="1" spc="5" dirty="0">
                <a:solidFill>
                  <a:srgbClr val="E46C0A"/>
                </a:solidFill>
                <a:latin typeface="Calibri"/>
                <a:cs typeface="Calibri"/>
              </a:rPr>
              <a:t>10</a:t>
            </a:r>
            <a:r>
              <a:rPr sz="3000" b="1" spc="7" baseline="-16666" dirty="0">
                <a:solidFill>
                  <a:srgbClr val="E46C0A"/>
                </a:solidFill>
                <a:latin typeface="Calibri"/>
                <a:cs typeface="Calibri"/>
              </a:rPr>
              <a:t>Be</a:t>
            </a:r>
            <a:endParaRPr sz="3000" baseline="-16666">
              <a:solidFill>
                <a:prstClr val="black"/>
              </a:solidFill>
              <a:latin typeface="Calibri"/>
              <a:cs typeface="Calibri"/>
            </a:endParaRPr>
          </a:p>
        </p:txBody>
      </p:sp>
      <p:sp>
        <p:nvSpPr>
          <p:cNvPr id="23" name="object 23"/>
          <p:cNvSpPr txBox="1"/>
          <p:nvPr/>
        </p:nvSpPr>
        <p:spPr>
          <a:xfrm>
            <a:off x="6994416" y="1547260"/>
            <a:ext cx="168275" cy="330200"/>
          </a:xfrm>
          <a:prstGeom prst="rect">
            <a:avLst/>
          </a:prstGeom>
        </p:spPr>
        <p:txBody>
          <a:bodyPr vert="horz" wrap="square" lIns="0" tIns="12700" rIns="0" bIns="0" rtlCol="0">
            <a:spAutoFit/>
          </a:bodyPr>
          <a:lstStyle/>
          <a:p>
            <a:pPr marL="12700">
              <a:spcBef>
                <a:spcPts val="100"/>
              </a:spcBef>
            </a:pPr>
            <a:r>
              <a:rPr sz="2000" b="1" dirty="0">
                <a:solidFill>
                  <a:srgbClr val="FFFF00"/>
                </a:solidFill>
                <a:latin typeface="Calibri"/>
                <a:cs typeface="Calibri"/>
              </a:rPr>
              <a:t>B</a:t>
            </a:r>
            <a:endParaRPr sz="2000">
              <a:solidFill>
                <a:prstClr val="black"/>
              </a:solidFill>
              <a:latin typeface="Calibri"/>
              <a:cs typeface="Calibri"/>
            </a:endParaRPr>
          </a:p>
        </p:txBody>
      </p:sp>
      <p:sp>
        <p:nvSpPr>
          <p:cNvPr id="24" name="object 24"/>
          <p:cNvSpPr/>
          <p:nvPr/>
        </p:nvSpPr>
        <p:spPr>
          <a:xfrm>
            <a:off x="6296131" y="4036875"/>
            <a:ext cx="4307840" cy="2820670"/>
          </a:xfrm>
          <a:custGeom>
            <a:avLst/>
            <a:gdLst/>
            <a:ahLst/>
            <a:cxnLst/>
            <a:rect l="l" t="t" r="r" b="b"/>
            <a:pathLst>
              <a:path w="4307840" h="2820670">
                <a:moveTo>
                  <a:pt x="0" y="2820611"/>
                </a:moveTo>
                <a:lnTo>
                  <a:pt x="4307495" y="2820611"/>
                </a:lnTo>
                <a:lnTo>
                  <a:pt x="4307495" y="0"/>
                </a:lnTo>
                <a:lnTo>
                  <a:pt x="0" y="0"/>
                </a:lnTo>
                <a:lnTo>
                  <a:pt x="0" y="2820611"/>
                </a:lnTo>
                <a:close/>
              </a:path>
            </a:pathLst>
          </a:custGeom>
          <a:solidFill>
            <a:srgbClr val="020202"/>
          </a:solidFill>
        </p:spPr>
        <p:txBody>
          <a:bodyPr wrap="square" lIns="0" tIns="0" rIns="0" bIns="0" rtlCol="0"/>
          <a:lstStyle/>
          <a:p>
            <a:endParaRPr>
              <a:solidFill>
                <a:prstClr val="black"/>
              </a:solidFill>
              <a:latin typeface="Calibri"/>
            </a:endParaRPr>
          </a:p>
        </p:txBody>
      </p:sp>
      <p:sp>
        <p:nvSpPr>
          <p:cNvPr id="25" name="object 25"/>
          <p:cNvSpPr/>
          <p:nvPr/>
        </p:nvSpPr>
        <p:spPr>
          <a:xfrm>
            <a:off x="6858248" y="4116759"/>
            <a:ext cx="3635375" cy="2463800"/>
          </a:xfrm>
          <a:custGeom>
            <a:avLst/>
            <a:gdLst/>
            <a:ahLst/>
            <a:cxnLst/>
            <a:rect l="l" t="t" r="r" b="b"/>
            <a:pathLst>
              <a:path w="3635375" h="2463800">
                <a:moveTo>
                  <a:pt x="3634752" y="0"/>
                </a:moveTo>
                <a:lnTo>
                  <a:pt x="0" y="0"/>
                </a:lnTo>
                <a:lnTo>
                  <a:pt x="0" y="2463768"/>
                </a:lnTo>
                <a:lnTo>
                  <a:pt x="8547" y="2455220"/>
                </a:lnTo>
                <a:lnTo>
                  <a:pt x="8547" y="8547"/>
                </a:lnTo>
                <a:lnTo>
                  <a:pt x="3626204" y="8547"/>
                </a:lnTo>
                <a:lnTo>
                  <a:pt x="3634752"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6" name="object 26"/>
          <p:cNvSpPr/>
          <p:nvPr/>
        </p:nvSpPr>
        <p:spPr>
          <a:xfrm>
            <a:off x="6858248" y="4116759"/>
            <a:ext cx="3635375" cy="2463800"/>
          </a:xfrm>
          <a:custGeom>
            <a:avLst/>
            <a:gdLst/>
            <a:ahLst/>
            <a:cxnLst/>
            <a:rect l="l" t="t" r="r" b="b"/>
            <a:pathLst>
              <a:path w="3635375" h="2463800">
                <a:moveTo>
                  <a:pt x="3634752" y="0"/>
                </a:moveTo>
                <a:lnTo>
                  <a:pt x="3626204" y="8547"/>
                </a:lnTo>
                <a:lnTo>
                  <a:pt x="3626204" y="2455220"/>
                </a:lnTo>
                <a:lnTo>
                  <a:pt x="8547" y="2455220"/>
                </a:lnTo>
                <a:lnTo>
                  <a:pt x="0" y="2463768"/>
                </a:lnTo>
                <a:lnTo>
                  <a:pt x="3634752" y="2463768"/>
                </a:lnTo>
                <a:lnTo>
                  <a:pt x="3634752"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7" name="object 27"/>
          <p:cNvSpPr/>
          <p:nvPr/>
        </p:nvSpPr>
        <p:spPr>
          <a:xfrm>
            <a:off x="6858247" y="4116759"/>
            <a:ext cx="3635375" cy="2463800"/>
          </a:xfrm>
          <a:custGeom>
            <a:avLst/>
            <a:gdLst/>
            <a:ahLst/>
            <a:cxnLst/>
            <a:rect l="l" t="t" r="r" b="b"/>
            <a:pathLst>
              <a:path w="3635375" h="2463800">
                <a:moveTo>
                  <a:pt x="0" y="2463768"/>
                </a:moveTo>
                <a:lnTo>
                  <a:pt x="3634752" y="2463768"/>
                </a:lnTo>
                <a:lnTo>
                  <a:pt x="3634752" y="0"/>
                </a:lnTo>
                <a:lnTo>
                  <a:pt x="0" y="0"/>
                </a:lnTo>
                <a:lnTo>
                  <a:pt x="0" y="2463768"/>
                </a:lnTo>
                <a:close/>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28" name="object 28"/>
          <p:cNvSpPr/>
          <p:nvPr/>
        </p:nvSpPr>
        <p:spPr>
          <a:xfrm>
            <a:off x="6858248" y="4116759"/>
            <a:ext cx="3635375" cy="2463800"/>
          </a:xfrm>
          <a:custGeom>
            <a:avLst/>
            <a:gdLst/>
            <a:ahLst/>
            <a:cxnLst/>
            <a:rect l="l" t="t" r="r" b="b"/>
            <a:pathLst>
              <a:path w="3635375" h="2463800">
                <a:moveTo>
                  <a:pt x="3634752" y="0"/>
                </a:moveTo>
                <a:lnTo>
                  <a:pt x="0" y="0"/>
                </a:lnTo>
                <a:lnTo>
                  <a:pt x="0" y="2463768"/>
                </a:lnTo>
                <a:lnTo>
                  <a:pt x="8547" y="2455220"/>
                </a:lnTo>
                <a:lnTo>
                  <a:pt x="8547" y="8547"/>
                </a:lnTo>
                <a:lnTo>
                  <a:pt x="3626204" y="8547"/>
                </a:lnTo>
                <a:lnTo>
                  <a:pt x="3634752"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9" name="object 29"/>
          <p:cNvSpPr/>
          <p:nvPr/>
        </p:nvSpPr>
        <p:spPr>
          <a:xfrm>
            <a:off x="6858248" y="4116759"/>
            <a:ext cx="3635375" cy="2463800"/>
          </a:xfrm>
          <a:custGeom>
            <a:avLst/>
            <a:gdLst/>
            <a:ahLst/>
            <a:cxnLst/>
            <a:rect l="l" t="t" r="r" b="b"/>
            <a:pathLst>
              <a:path w="3635375" h="2463800">
                <a:moveTo>
                  <a:pt x="3634752" y="0"/>
                </a:moveTo>
                <a:lnTo>
                  <a:pt x="3626204" y="8547"/>
                </a:lnTo>
                <a:lnTo>
                  <a:pt x="3626204" y="2455220"/>
                </a:lnTo>
                <a:lnTo>
                  <a:pt x="8547" y="2455220"/>
                </a:lnTo>
                <a:lnTo>
                  <a:pt x="0" y="2463768"/>
                </a:lnTo>
                <a:lnTo>
                  <a:pt x="3634752" y="2463768"/>
                </a:lnTo>
                <a:lnTo>
                  <a:pt x="3634752"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30" name="object 30"/>
          <p:cNvSpPr/>
          <p:nvPr/>
        </p:nvSpPr>
        <p:spPr>
          <a:xfrm>
            <a:off x="6858247" y="6580527"/>
            <a:ext cx="3635375" cy="0"/>
          </a:xfrm>
          <a:custGeom>
            <a:avLst/>
            <a:gdLst/>
            <a:ahLst/>
            <a:cxnLst/>
            <a:rect l="l" t="t" r="r" b="b"/>
            <a:pathLst>
              <a:path w="3635375">
                <a:moveTo>
                  <a:pt x="0" y="0"/>
                </a:moveTo>
                <a:lnTo>
                  <a:pt x="3634752"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31" name="object 31"/>
          <p:cNvSpPr/>
          <p:nvPr/>
        </p:nvSpPr>
        <p:spPr>
          <a:xfrm>
            <a:off x="6858247" y="4116759"/>
            <a:ext cx="3635375" cy="2463800"/>
          </a:xfrm>
          <a:custGeom>
            <a:avLst/>
            <a:gdLst/>
            <a:ahLst/>
            <a:cxnLst/>
            <a:rect l="l" t="t" r="r" b="b"/>
            <a:pathLst>
              <a:path w="3635375" h="2463800">
                <a:moveTo>
                  <a:pt x="0" y="0"/>
                </a:moveTo>
                <a:lnTo>
                  <a:pt x="3634752" y="0"/>
                </a:lnTo>
                <a:lnTo>
                  <a:pt x="3634752" y="2463768"/>
                </a:lnTo>
                <a:lnTo>
                  <a:pt x="0" y="2463768"/>
                </a:lnTo>
                <a:lnTo>
                  <a:pt x="0" y="0"/>
                </a:lnTo>
                <a:close/>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32" name="object 32"/>
          <p:cNvSpPr/>
          <p:nvPr/>
        </p:nvSpPr>
        <p:spPr>
          <a:xfrm>
            <a:off x="6969362"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33" name="object 33"/>
          <p:cNvSpPr/>
          <p:nvPr/>
        </p:nvSpPr>
        <p:spPr>
          <a:xfrm>
            <a:off x="7144582"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34" name="object 34"/>
          <p:cNvSpPr/>
          <p:nvPr/>
        </p:nvSpPr>
        <p:spPr>
          <a:xfrm>
            <a:off x="7279202"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35" name="object 35"/>
          <p:cNvSpPr/>
          <p:nvPr/>
        </p:nvSpPr>
        <p:spPr>
          <a:xfrm>
            <a:off x="7390318"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36" name="object 36"/>
          <p:cNvSpPr/>
          <p:nvPr/>
        </p:nvSpPr>
        <p:spPr>
          <a:xfrm>
            <a:off x="7700159" y="6507876"/>
            <a:ext cx="0" cy="73025"/>
          </a:xfrm>
          <a:custGeom>
            <a:avLst/>
            <a:gdLst/>
            <a:ahLst/>
            <a:cxnLst/>
            <a:rect l="l" t="t" r="r" b="b"/>
            <a:pathLst>
              <a:path h="73025">
                <a:moveTo>
                  <a:pt x="0" y="0"/>
                </a:moveTo>
                <a:lnTo>
                  <a:pt x="0" y="72652"/>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37" name="object 37"/>
          <p:cNvSpPr/>
          <p:nvPr/>
        </p:nvSpPr>
        <p:spPr>
          <a:xfrm>
            <a:off x="7636054"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38" name="object 38"/>
          <p:cNvSpPr/>
          <p:nvPr/>
        </p:nvSpPr>
        <p:spPr>
          <a:xfrm>
            <a:off x="7563401"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39" name="object 39"/>
          <p:cNvSpPr/>
          <p:nvPr/>
        </p:nvSpPr>
        <p:spPr>
          <a:xfrm>
            <a:off x="7482202"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40" name="object 40"/>
          <p:cNvSpPr txBox="1"/>
          <p:nvPr/>
        </p:nvSpPr>
        <p:spPr>
          <a:xfrm>
            <a:off x="7603055" y="6618461"/>
            <a:ext cx="196215" cy="198131"/>
          </a:xfrm>
          <a:prstGeom prst="rect">
            <a:avLst/>
          </a:prstGeom>
        </p:spPr>
        <p:txBody>
          <a:bodyPr vert="horz" wrap="square" lIns="0" tIns="13335" rIns="0" bIns="0" rtlCol="0">
            <a:spAutoFit/>
          </a:bodyPr>
          <a:lstStyle/>
          <a:p>
            <a:pPr marL="12700">
              <a:spcBef>
                <a:spcPts val="105"/>
              </a:spcBef>
            </a:pPr>
            <a:r>
              <a:rPr sz="1200" b="1" dirty="0">
                <a:solidFill>
                  <a:srgbClr val="F9F9F9"/>
                </a:solidFill>
                <a:latin typeface="Arial"/>
                <a:cs typeface="Arial"/>
              </a:rPr>
              <a:t>10</a:t>
            </a:r>
            <a:endParaRPr sz="1200">
              <a:solidFill>
                <a:prstClr val="black"/>
              </a:solidFill>
              <a:latin typeface="Arial"/>
              <a:cs typeface="Arial"/>
            </a:endParaRPr>
          </a:p>
        </p:txBody>
      </p:sp>
      <p:sp>
        <p:nvSpPr>
          <p:cNvPr id="41" name="object 41"/>
          <p:cNvSpPr/>
          <p:nvPr/>
        </p:nvSpPr>
        <p:spPr>
          <a:xfrm>
            <a:off x="8118978"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42" name="object 42"/>
          <p:cNvSpPr/>
          <p:nvPr/>
        </p:nvSpPr>
        <p:spPr>
          <a:xfrm>
            <a:off x="8364714"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43" name="object 43"/>
          <p:cNvSpPr/>
          <p:nvPr/>
        </p:nvSpPr>
        <p:spPr>
          <a:xfrm>
            <a:off x="9095510" y="6507876"/>
            <a:ext cx="0" cy="73025"/>
          </a:xfrm>
          <a:custGeom>
            <a:avLst/>
            <a:gdLst/>
            <a:ahLst/>
            <a:cxnLst/>
            <a:rect l="l" t="t" r="r" b="b"/>
            <a:pathLst>
              <a:path h="73025">
                <a:moveTo>
                  <a:pt x="0" y="0"/>
                </a:moveTo>
                <a:lnTo>
                  <a:pt x="0" y="72652"/>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44" name="object 44"/>
          <p:cNvSpPr/>
          <p:nvPr/>
        </p:nvSpPr>
        <p:spPr>
          <a:xfrm>
            <a:off x="9031406"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45" name="object 45"/>
          <p:cNvSpPr/>
          <p:nvPr/>
        </p:nvSpPr>
        <p:spPr>
          <a:xfrm>
            <a:off x="8960890"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46" name="object 46"/>
          <p:cNvSpPr/>
          <p:nvPr/>
        </p:nvSpPr>
        <p:spPr>
          <a:xfrm>
            <a:off x="8879690"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47" name="object 47"/>
          <p:cNvSpPr/>
          <p:nvPr/>
        </p:nvSpPr>
        <p:spPr>
          <a:xfrm>
            <a:off x="8785669"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48" name="object 48"/>
          <p:cNvSpPr/>
          <p:nvPr/>
        </p:nvSpPr>
        <p:spPr>
          <a:xfrm>
            <a:off x="8674555"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49" name="object 49"/>
          <p:cNvSpPr/>
          <p:nvPr/>
        </p:nvSpPr>
        <p:spPr>
          <a:xfrm>
            <a:off x="8539934"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50" name="object 50"/>
          <p:cNvSpPr/>
          <p:nvPr/>
        </p:nvSpPr>
        <p:spPr>
          <a:xfrm>
            <a:off x="9516467"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51" name="object 51"/>
          <p:cNvSpPr txBox="1"/>
          <p:nvPr/>
        </p:nvSpPr>
        <p:spPr>
          <a:xfrm>
            <a:off x="7968604" y="6209785"/>
            <a:ext cx="1795145" cy="613410"/>
          </a:xfrm>
          <a:prstGeom prst="rect">
            <a:avLst/>
          </a:prstGeom>
        </p:spPr>
        <p:txBody>
          <a:bodyPr vert="horz" wrap="square" lIns="0" tIns="15875" rIns="0" bIns="0" rtlCol="0">
            <a:spAutoFit/>
          </a:bodyPr>
          <a:lstStyle/>
          <a:p>
            <a:pPr marL="160655">
              <a:spcBef>
                <a:spcPts val="125"/>
              </a:spcBef>
            </a:pPr>
            <a:r>
              <a:rPr sz="1400" b="1" spc="5" dirty="0">
                <a:solidFill>
                  <a:srgbClr val="F9F9F9"/>
                </a:solidFill>
                <a:latin typeface="Arial"/>
                <a:cs typeface="Arial"/>
              </a:rPr>
              <a:t>Rigidity</a:t>
            </a:r>
            <a:r>
              <a:rPr sz="1400" b="1" spc="-5" dirty="0">
                <a:solidFill>
                  <a:srgbClr val="F9F9F9"/>
                </a:solidFill>
                <a:latin typeface="Arial"/>
                <a:cs typeface="Arial"/>
              </a:rPr>
              <a:t> </a:t>
            </a:r>
            <a:r>
              <a:rPr sz="1400" b="1" spc="5" dirty="0">
                <a:solidFill>
                  <a:srgbClr val="F9F9F9"/>
                </a:solidFill>
                <a:latin typeface="Arial"/>
                <a:cs typeface="Arial"/>
              </a:rPr>
              <a:t>[GV]</a:t>
            </a:r>
            <a:endParaRPr sz="1400">
              <a:solidFill>
                <a:prstClr val="black"/>
              </a:solidFill>
              <a:latin typeface="Arial"/>
              <a:cs typeface="Arial"/>
            </a:endParaRPr>
          </a:p>
          <a:p>
            <a:pPr marL="63500">
              <a:spcBef>
                <a:spcPts val="1480"/>
              </a:spcBef>
              <a:tabLst>
                <a:tab pos="1010285" algn="l"/>
              </a:tabLst>
            </a:pPr>
            <a:r>
              <a:rPr sz="1200" b="1" dirty="0">
                <a:solidFill>
                  <a:srgbClr val="F9F9F9"/>
                </a:solidFill>
                <a:latin typeface="Arial"/>
                <a:cs typeface="Arial"/>
              </a:rPr>
              <a:t>20</a:t>
            </a:r>
            <a:r>
              <a:rPr sz="1200" b="1" spc="245" dirty="0">
                <a:solidFill>
                  <a:srgbClr val="F9F9F9"/>
                </a:solidFill>
                <a:latin typeface="Arial"/>
                <a:cs typeface="Arial"/>
              </a:rPr>
              <a:t> </a:t>
            </a:r>
            <a:r>
              <a:rPr sz="1200" b="1" dirty="0">
                <a:solidFill>
                  <a:srgbClr val="F9F9F9"/>
                </a:solidFill>
                <a:latin typeface="Arial"/>
                <a:cs typeface="Arial"/>
              </a:rPr>
              <a:t>30	</a:t>
            </a:r>
            <a:r>
              <a:rPr sz="1200" b="1" spc="-5" dirty="0">
                <a:solidFill>
                  <a:srgbClr val="F9F9F9"/>
                </a:solidFill>
                <a:latin typeface="Arial"/>
                <a:cs typeface="Arial"/>
              </a:rPr>
              <a:t>10</a:t>
            </a:r>
            <a:r>
              <a:rPr sz="1200" b="1" spc="-7" baseline="38194" dirty="0">
                <a:solidFill>
                  <a:srgbClr val="F9F9F9"/>
                </a:solidFill>
                <a:latin typeface="Arial"/>
                <a:cs typeface="Arial"/>
              </a:rPr>
              <a:t>2</a:t>
            </a:r>
            <a:r>
              <a:rPr sz="1200" b="1" spc="284" baseline="38194" dirty="0">
                <a:solidFill>
                  <a:srgbClr val="F9F9F9"/>
                </a:solidFill>
                <a:latin typeface="Arial"/>
                <a:cs typeface="Arial"/>
              </a:rPr>
              <a:t> </a:t>
            </a:r>
            <a:r>
              <a:rPr sz="1200" b="1" spc="-5" dirty="0">
                <a:solidFill>
                  <a:srgbClr val="F9F9F9"/>
                </a:solidFill>
                <a:latin typeface="Arial"/>
                <a:cs typeface="Arial"/>
              </a:rPr>
              <a:t>2</a:t>
            </a:r>
            <a:r>
              <a:rPr sz="1200" spc="-5" dirty="0">
                <a:solidFill>
                  <a:srgbClr val="F9F9F9"/>
                </a:solidFill>
                <a:latin typeface="Symbol"/>
                <a:cs typeface="Symbol"/>
              </a:rPr>
              <a:t></a:t>
            </a:r>
            <a:r>
              <a:rPr sz="1200" b="1" spc="-5" dirty="0">
                <a:solidFill>
                  <a:srgbClr val="F9F9F9"/>
                </a:solidFill>
                <a:latin typeface="Arial"/>
                <a:cs typeface="Arial"/>
              </a:rPr>
              <a:t>10</a:t>
            </a:r>
            <a:r>
              <a:rPr sz="1200" b="1" spc="-7" baseline="38194" dirty="0">
                <a:solidFill>
                  <a:srgbClr val="F9F9F9"/>
                </a:solidFill>
                <a:latin typeface="Arial"/>
                <a:cs typeface="Arial"/>
              </a:rPr>
              <a:t>2</a:t>
            </a:r>
            <a:endParaRPr sz="1200" baseline="38194">
              <a:solidFill>
                <a:prstClr val="black"/>
              </a:solidFill>
              <a:latin typeface="Arial"/>
              <a:cs typeface="Arial"/>
            </a:endParaRPr>
          </a:p>
        </p:txBody>
      </p:sp>
      <p:sp>
        <p:nvSpPr>
          <p:cNvPr id="52" name="object 52"/>
          <p:cNvSpPr/>
          <p:nvPr/>
        </p:nvSpPr>
        <p:spPr>
          <a:xfrm>
            <a:off x="10492999" y="6507876"/>
            <a:ext cx="0" cy="73025"/>
          </a:xfrm>
          <a:custGeom>
            <a:avLst/>
            <a:gdLst/>
            <a:ahLst/>
            <a:cxnLst/>
            <a:rect l="l" t="t" r="r" b="b"/>
            <a:pathLst>
              <a:path h="73025">
                <a:moveTo>
                  <a:pt x="0" y="0"/>
                </a:moveTo>
                <a:lnTo>
                  <a:pt x="0" y="72652"/>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53" name="object 53"/>
          <p:cNvSpPr/>
          <p:nvPr/>
        </p:nvSpPr>
        <p:spPr>
          <a:xfrm>
            <a:off x="10428894"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54" name="object 54"/>
          <p:cNvSpPr/>
          <p:nvPr/>
        </p:nvSpPr>
        <p:spPr>
          <a:xfrm>
            <a:off x="10356242"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55" name="object 55"/>
          <p:cNvSpPr/>
          <p:nvPr/>
        </p:nvSpPr>
        <p:spPr>
          <a:xfrm>
            <a:off x="10275042"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56" name="object 56"/>
          <p:cNvSpPr/>
          <p:nvPr/>
        </p:nvSpPr>
        <p:spPr>
          <a:xfrm>
            <a:off x="10183159"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57" name="object 57"/>
          <p:cNvSpPr/>
          <p:nvPr/>
        </p:nvSpPr>
        <p:spPr>
          <a:xfrm>
            <a:off x="10072043"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58" name="object 58"/>
          <p:cNvSpPr/>
          <p:nvPr/>
        </p:nvSpPr>
        <p:spPr>
          <a:xfrm>
            <a:off x="9937422"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59" name="object 59"/>
          <p:cNvSpPr/>
          <p:nvPr/>
        </p:nvSpPr>
        <p:spPr>
          <a:xfrm>
            <a:off x="9762202" y="6544201"/>
            <a:ext cx="0" cy="36830"/>
          </a:xfrm>
          <a:custGeom>
            <a:avLst/>
            <a:gdLst/>
            <a:ahLst/>
            <a:cxnLst/>
            <a:rect l="l" t="t" r="r" b="b"/>
            <a:pathLst>
              <a:path h="36829">
                <a:moveTo>
                  <a:pt x="0" y="0"/>
                </a:moveTo>
                <a:lnTo>
                  <a:pt x="0" y="36326"/>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60" name="object 60"/>
          <p:cNvSpPr txBox="1"/>
          <p:nvPr/>
        </p:nvSpPr>
        <p:spPr>
          <a:xfrm>
            <a:off x="10340383" y="6613589"/>
            <a:ext cx="301625" cy="198131"/>
          </a:xfrm>
          <a:prstGeom prst="rect">
            <a:avLst/>
          </a:prstGeom>
        </p:spPr>
        <p:txBody>
          <a:bodyPr vert="horz" wrap="square" lIns="0" tIns="13335" rIns="0" bIns="0" rtlCol="0">
            <a:spAutoFit/>
          </a:bodyPr>
          <a:lstStyle/>
          <a:p>
            <a:pPr marL="38100">
              <a:spcBef>
                <a:spcPts val="105"/>
              </a:spcBef>
            </a:pPr>
            <a:r>
              <a:rPr sz="1200" b="1" spc="-5" dirty="0">
                <a:solidFill>
                  <a:srgbClr val="F9F9F9"/>
                </a:solidFill>
                <a:latin typeface="Arial"/>
                <a:cs typeface="Arial"/>
              </a:rPr>
              <a:t>10</a:t>
            </a:r>
            <a:r>
              <a:rPr sz="1200" b="1" spc="-7" baseline="41666" dirty="0">
                <a:solidFill>
                  <a:srgbClr val="F9F9F9"/>
                </a:solidFill>
                <a:latin typeface="Arial"/>
                <a:cs typeface="Arial"/>
              </a:rPr>
              <a:t>3</a:t>
            </a:r>
            <a:endParaRPr sz="1200" baseline="41666">
              <a:solidFill>
                <a:prstClr val="black"/>
              </a:solidFill>
              <a:latin typeface="Arial"/>
              <a:cs typeface="Arial"/>
            </a:endParaRPr>
          </a:p>
        </p:txBody>
      </p:sp>
      <p:sp>
        <p:nvSpPr>
          <p:cNvPr id="61" name="object 61"/>
          <p:cNvSpPr/>
          <p:nvPr/>
        </p:nvSpPr>
        <p:spPr>
          <a:xfrm>
            <a:off x="6858246" y="4116759"/>
            <a:ext cx="0" cy="2463800"/>
          </a:xfrm>
          <a:custGeom>
            <a:avLst/>
            <a:gdLst/>
            <a:ahLst/>
            <a:cxnLst/>
            <a:rect l="l" t="t" r="r" b="b"/>
            <a:pathLst>
              <a:path h="2463800">
                <a:moveTo>
                  <a:pt x="0" y="2463768"/>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62" name="object 62"/>
          <p:cNvSpPr/>
          <p:nvPr/>
        </p:nvSpPr>
        <p:spPr>
          <a:xfrm>
            <a:off x="10492999" y="4116759"/>
            <a:ext cx="0" cy="74930"/>
          </a:xfrm>
          <a:custGeom>
            <a:avLst/>
            <a:gdLst/>
            <a:ahLst/>
            <a:cxnLst/>
            <a:rect l="l" t="t" r="r" b="b"/>
            <a:pathLst>
              <a:path h="74929">
                <a:moveTo>
                  <a:pt x="0" y="74789"/>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63" name="object 63"/>
          <p:cNvSpPr/>
          <p:nvPr/>
        </p:nvSpPr>
        <p:spPr>
          <a:xfrm>
            <a:off x="10428894"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64" name="object 64"/>
          <p:cNvSpPr/>
          <p:nvPr/>
        </p:nvSpPr>
        <p:spPr>
          <a:xfrm>
            <a:off x="10356242"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65" name="object 65"/>
          <p:cNvSpPr/>
          <p:nvPr/>
        </p:nvSpPr>
        <p:spPr>
          <a:xfrm>
            <a:off x="10275042"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66" name="object 66"/>
          <p:cNvSpPr/>
          <p:nvPr/>
        </p:nvSpPr>
        <p:spPr>
          <a:xfrm>
            <a:off x="10183159"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67" name="object 67"/>
          <p:cNvSpPr/>
          <p:nvPr/>
        </p:nvSpPr>
        <p:spPr>
          <a:xfrm>
            <a:off x="10072043"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68" name="object 68"/>
          <p:cNvSpPr/>
          <p:nvPr/>
        </p:nvSpPr>
        <p:spPr>
          <a:xfrm>
            <a:off x="9937422"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69" name="object 69"/>
          <p:cNvSpPr/>
          <p:nvPr/>
        </p:nvSpPr>
        <p:spPr>
          <a:xfrm>
            <a:off x="9762202"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70" name="object 70"/>
          <p:cNvSpPr/>
          <p:nvPr/>
        </p:nvSpPr>
        <p:spPr>
          <a:xfrm>
            <a:off x="9516467"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71" name="object 71"/>
          <p:cNvSpPr/>
          <p:nvPr/>
        </p:nvSpPr>
        <p:spPr>
          <a:xfrm>
            <a:off x="9095510" y="4116759"/>
            <a:ext cx="0" cy="74930"/>
          </a:xfrm>
          <a:custGeom>
            <a:avLst/>
            <a:gdLst/>
            <a:ahLst/>
            <a:cxnLst/>
            <a:rect l="l" t="t" r="r" b="b"/>
            <a:pathLst>
              <a:path h="74929">
                <a:moveTo>
                  <a:pt x="0" y="74789"/>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72" name="object 72"/>
          <p:cNvSpPr/>
          <p:nvPr/>
        </p:nvSpPr>
        <p:spPr>
          <a:xfrm>
            <a:off x="9031406"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73" name="object 73"/>
          <p:cNvSpPr/>
          <p:nvPr/>
        </p:nvSpPr>
        <p:spPr>
          <a:xfrm>
            <a:off x="8960890"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74" name="object 74"/>
          <p:cNvSpPr/>
          <p:nvPr/>
        </p:nvSpPr>
        <p:spPr>
          <a:xfrm>
            <a:off x="8879690"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75" name="object 75"/>
          <p:cNvSpPr/>
          <p:nvPr/>
        </p:nvSpPr>
        <p:spPr>
          <a:xfrm>
            <a:off x="8785669"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76" name="object 76"/>
          <p:cNvSpPr/>
          <p:nvPr/>
        </p:nvSpPr>
        <p:spPr>
          <a:xfrm>
            <a:off x="8674555"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77" name="object 77"/>
          <p:cNvSpPr/>
          <p:nvPr/>
        </p:nvSpPr>
        <p:spPr>
          <a:xfrm>
            <a:off x="8539934"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78" name="object 78"/>
          <p:cNvSpPr/>
          <p:nvPr/>
        </p:nvSpPr>
        <p:spPr>
          <a:xfrm>
            <a:off x="8364714"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79" name="object 79"/>
          <p:cNvSpPr/>
          <p:nvPr/>
        </p:nvSpPr>
        <p:spPr>
          <a:xfrm>
            <a:off x="8118978"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80" name="object 80"/>
          <p:cNvSpPr/>
          <p:nvPr/>
        </p:nvSpPr>
        <p:spPr>
          <a:xfrm>
            <a:off x="7700159" y="4116759"/>
            <a:ext cx="0" cy="74930"/>
          </a:xfrm>
          <a:custGeom>
            <a:avLst/>
            <a:gdLst/>
            <a:ahLst/>
            <a:cxnLst/>
            <a:rect l="l" t="t" r="r" b="b"/>
            <a:pathLst>
              <a:path h="74929">
                <a:moveTo>
                  <a:pt x="0" y="74789"/>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81" name="object 81"/>
          <p:cNvSpPr/>
          <p:nvPr/>
        </p:nvSpPr>
        <p:spPr>
          <a:xfrm>
            <a:off x="7636054"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82" name="object 82"/>
          <p:cNvSpPr/>
          <p:nvPr/>
        </p:nvSpPr>
        <p:spPr>
          <a:xfrm>
            <a:off x="7563401"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83" name="object 83"/>
          <p:cNvSpPr/>
          <p:nvPr/>
        </p:nvSpPr>
        <p:spPr>
          <a:xfrm>
            <a:off x="7482202"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84" name="object 84"/>
          <p:cNvSpPr/>
          <p:nvPr/>
        </p:nvSpPr>
        <p:spPr>
          <a:xfrm>
            <a:off x="7390318"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85" name="object 85"/>
          <p:cNvSpPr/>
          <p:nvPr/>
        </p:nvSpPr>
        <p:spPr>
          <a:xfrm>
            <a:off x="7279202"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86" name="object 86"/>
          <p:cNvSpPr/>
          <p:nvPr/>
        </p:nvSpPr>
        <p:spPr>
          <a:xfrm>
            <a:off x="7144582"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87" name="object 87"/>
          <p:cNvSpPr/>
          <p:nvPr/>
        </p:nvSpPr>
        <p:spPr>
          <a:xfrm>
            <a:off x="6969362" y="4116759"/>
            <a:ext cx="0" cy="36830"/>
          </a:xfrm>
          <a:custGeom>
            <a:avLst/>
            <a:gdLst/>
            <a:ahLst/>
            <a:cxnLst/>
            <a:rect l="l" t="t" r="r" b="b"/>
            <a:pathLst>
              <a:path h="36829">
                <a:moveTo>
                  <a:pt x="0" y="36326"/>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88" name="object 88"/>
          <p:cNvSpPr/>
          <p:nvPr/>
        </p:nvSpPr>
        <p:spPr>
          <a:xfrm>
            <a:off x="6858247" y="4116759"/>
            <a:ext cx="3635375" cy="0"/>
          </a:xfrm>
          <a:custGeom>
            <a:avLst/>
            <a:gdLst/>
            <a:ahLst/>
            <a:cxnLst/>
            <a:rect l="l" t="t" r="r" b="b"/>
            <a:pathLst>
              <a:path w="3635375">
                <a:moveTo>
                  <a:pt x="0" y="0"/>
                </a:moveTo>
                <a:lnTo>
                  <a:pt x="3634752"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89" name="object 89"/>
          <p:cNvSpPr txBox="1"/>
          <p:nvPr/>
        </p:nvSpPr>
        <p:spPr>
          <a:xfrm>
            <a:off x="6229282" y="4663244"/>
            <a:ext cx="430887" cy="1363345"/>
          </a:xfrm>
          <a:prstGeom prst="rect">
            <a:avLst/>
          </a:prstGeom>
        </p:spPr>
        <p:txBody>
          <a:bodyPr vert="vert270" wrap="square" lIns="0" tIns="44450" rIns="0" bIns="0" rtlCol="0">
            <a:spAutoFit/>
          </a:bodyPr>
          <a:lstStyle/>
          <a:p>
            <a:pPr marL="12700">
              <a:spcBef>
                <a:spcPts val="350"/>
              </a:spcBef>
            </a:pPr>
            <a:r>
              <a:rPr sz="1400" b="1" spc="10" dirty="0">
                <a:solidFill>
                  <a:srgbClr val="F9F9F9"/>
                </a:solidFill>
                <a:latin typeface="Arial"/>
                <a:cs typeface="Arial"/>
              </a:rPr>
              <a:t>Be/B Flux</a:t>
            </a:r>
            <a:r>
              <a:rPr sz="1400" b="1" spc="-50" dirty="0">
                <a:solidFill>
                  <a:srgbClr val="F9F9F9"/>
                </a:solidFill>
                <a:latin typeface="Arial"/>
                <a:cs typeface="Arial"/>
              </a:rPr>
              <a:t> </a:t>
            </a:r>
            <a:r>
              <a:rPr sz="1400" b="1" spc="10" dirty="0">
                <a:solidFill>
                  <a:srgbClr val="F9F9F9"/>
                </a:solidFill>
                <a:latin typeface="Arial"/>
                <a:cs typeface="Arial"/>
              </a:rPr>
              <a:t>Ratio</a:t>
            </a:r>
            <a:endParaRPr sz="1400">
              <a:solidFill>
                <a:prstClr val="black"/>
              </a:solidFill>
              <a:latin typeface="Arial"/>
              <a:cs typeface="Arial"/>
            </a:endParaRPr>
          </a:p>
        </p:txBody>
      </p:sp>
      <p:sp>
        <p:nvSpPr>
          <p:cNvPr id="90" name="object 90"/>
          <p:cNvSpPr/>
          <p:nvPr/>
        </p:nvSpPr>
        <p:spPr>
          <a:xfrm>
            <a:off x="6858246" y="4116759"/>
            <a:ext cx="109220" cy="0"/>
          </a:xfrm>
          <a:custGeom>
            <a:avLst/>
            <a:gdLst/>
            <a:ahLst/>
            <a:cxnLst/>
            <a:rect l="l" t="t" r="r" b="b"/>
            <a:pathLst>
              <a:path w="109220">
                <a:moveTo>
                  <a:pt x="108978"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91" name="object 91"/>
          <p:cNvSpPr/>
          <p:nvPr/>
        </p:nvSpPr>
        <p:spPr>
          <a:xfrm>
            <a:off x="6858246" y="4240695"/>
            <a:ext cx="55880" cy="0"/>
          </a:xfrm>
          <a:custGeom>
            <a:avLst/>
            <a:gdLst/>
            <a:ahLst/>
            <a:cxnLst/>
            <a:rect l="l" t="t" r="r" b="b"/>
            <a:pathLst>
              <a:path w="55879">
                <a:moveTo>
                  <a:pt x="55557"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92" name="object 92"/>
          <p:cNvSpPr/>
          <p:nvPr/>
        </p:nvSpPr>
        <p:spPr>
          <a:xfrm>
            <a:off x="6858246" y="4362495"/>
            <a:ext cx="55880" cy="0"/>
          </a:xfrm>
          <a:custGeom>
            <a:avLst/>
            <a:gdLst/>
            <a:ahLst/>
            <a:cxnLst/>
            <a:rect l="l" t="t" r="r" b="b"/>
            <a:pathLst>
              <a:path w="55879">
                <a:moveTo>
                  <a:pt x="55557"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93" name="object 93"/>
          <p:cNvSpPr/>
          <p:nvPr/>
        </p:nvSpPr>
        <p:spPr>
          <a:xfrm>
            <a:off x="6858246" y="4486431"/>
            <a:ext cx="55880" cy="0"/>
          </a:xfrm>
          <a:custGeom>
            <a:avLst/>
            <a:gdLst/>
            <a:ahLst/>
            <a:cxnLst/>
            <a:rect l="l" t="t" r="r" b="b"/>
            <a:pathLst>
              <a:path w="55879">
                <a:moveTo>
                  <a:pt x="55557"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94" name="object 94"/>
          <p:cNvSpPr/>
          <p:nvPr/>
        </p:nvSpPr>
        <p:spPr>
          <a:xfrm>
            <a:off x="6858246" y="4610367"/>
            <a:ext cx="55880" cy="0"/>
          </a:xfrm>
          <a:custGeom>
            <a:avLst/>
            <a:gdLst/>
            <a:ahLst/>
            <a:cxnLst/>
            <a:rect l="l" t="t" r="r" b="b"/>
            <a:pathLst>
              <a:path w="55879">
                <a:moveTo>
                  <a:pt x="55557"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95" name="object 95"/>
          <p:cNvSpPr/>
          <p:nvPr/>
        </p:nvSpPr>
        <p:spPr>
          <a:xfrm>
            <a:off x="6858246" y="4732167"/>
            <a:ext cx="109220" cy="0"/>
          </a:xfrm>
          <a:custGeom>
            <a:avLst/>
            <a:gdLst/>
            <a:ahLst/>
            <a:cxnLst/>
            <a:rect l="l" t="t" r="r" b="b"/>
            <a:pathLst>
              <a:path w="109220">
                <a:moveTo>
                  <a:pt x="108978"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96" name="object 96"/>
          <p:cNvSpPr/>
          <p:nvPr/>
        </p:nvSpPr>
        <p:spPr>
          <a:xfrm>
            <a:off x="6858246" y="4856103"/>
            <a:ext cx="55880" cy="0"/>
          </a:xfrm>
          <a:custGeom>
            <a:avLst/>
            <a:gdLst/>
            <a:ahLst/>
            <a:cxnLst/>
            <a:rect l="l" t="t" r="r" b="b"/>
            <a:pathLst>
              <a:path w="55879">
                <a:moveTo>
                  <a:pt x="55557"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97" name="object 97"/>
          <p:cNvSpPr/>
          <p:nvPr/>
        </p:nvSpPr>
        <p:spPr>
          <a:xfrm>
            <a:off x="6858246" y="4980039"/>
            <a:ext cx="55880" cy="0"/>
          </a:xfrm>
          <a:custGeom>
            <a:avLst/>
            <a:gdLst/>
            <a:ahLst/>
            <a:cxnLst/>
            <a:rect l="l" t="t" r="r" b="b"/>
            <a:pathLst>
              <a:path w="55879">
                <a:moveTo>
                  <a:pt x="55557"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98" name="object 98"/>
          <p:cNvSpPr/>
          <p:nvPr/>
        </p:nvSpPr>
        <p:spPr>
          <a:xfrm>
            <a:off x="6858246" y="5101839"/>
            <a:ext cx="55880" cy="0"/>
          </a:xfrm>
          <a:custGeom>
            <a:avLst/>
            <a:gdLst/>
            <a:ahLst/>
            <a:cxnLst/>
            <a:rect l="l" t="t" r="r" b="b"/>
            <a:pathLst>
              <a:path w="55879">
                <a:moveTo>
                  <a:pt x="55557"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99" name="object 99"/>
          <p:cNvSpPr/>
          <p:nvPr/>
        </p:nvSpPr>
        <p:spPr>
          <a:xfrm>
            <a:off x="6858246" y="5225775"/>
            <a:ext cx="55880" cy="0"/>
          </a:xfrm>
          <a:custGeom>
            <a:avLst/>
            <a:gdLst/>
            <a:ahLst/>
            <a:cxnLst/>
            <a:rect l="l" t="t" r="r" b="b"/>
            <a:pathLst>
              <a:path w="55879">
                <a:moveTo>
                  <a:pt x="55557"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00" name="object 100"/>
          <p:cNvSpPr/>
          <p:nvPr/>
        </p:nvSpPr>
        <p:spPr>
          <a:xfrm>
            <a:off x="6858246" y="5349712"/>
            <a:ext cx="109220" cy="0"/>
          </a:xfrm>
          <a:custGeom>
            <a:avLst/>
            <a:gdLst/>
            <a:ahLst/>
            <a:cxnLst/>
            <a:rect l="l" t="t" r="r" b="b"/>
            <a:pathLst>
              <a:path w="109220">
                <a:moveTo>
                  <a:pt x="108978"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01" name="object 101"/>
          <p:cNvSpPr/>
          <p:nvPr/>
        </p:nvSpPr>
        <p:spPr>
          <a:xfrm>
            <a:off x="6858246" y="5471511"/>
            <a:ext cx="55880" cy="0"/>
          </a:xfrm>
          <a:custGeom>
            <a:avLst/>
            <a:gdLst/>
            <a:ahLst/>
            <a:cxnLst/>
            <a:rect l="l" t="t" r="r" b="b"/>
            <a:pathLst>
              <a:path w="55879">
                <a:moveTo>
                  <a:pt x="55557"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02" name="object 102"/>
          <p:cNvSpPr/>
          <p:nvPr/>
        </p:nvSpPr>
        <p:spPr>
          <a:xfrm>
            <a:off x="6858246" y="5595447"/>
            <a:ext cx="55880" cy="0"/>
          </a:xfrm>
          <a:custGeom>
            <a:avLst/>
            <a:gdLst/>
            <a:ahLst/>
            <a:cxnLst/>
            <a:rect l="l" t="t" r="r" b="b"/>
            <a:pathLst>
              <a:path w="55879">
                <a:moveTo>
                  <a:pt x="55557"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03" name="object 103"/>
          <p:cNvSpPr/>
          <p:nvPr/>
        </p:nvSpPr>
        <p:spPr>
          <a:xfrm>
            <a:off x="6858246" y="5719384"/>
            <a:ext cx="55880" cy="0"/>
          </a:xfrm>
          <a:custGeom>
            <a:avLst/>
            <a:gdLst/>
            <a:ahLst/>
            <a:cxnLst/>
            <a:rect l="l" t="t" r="r" b="b"/>
            <a:pathLst>
              <a:path w="55879">
                <a:moveTo>
                  <a:pt x="55557"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04" name="object 104"/>
          <p:cNvSpPr/>
          <p:nvPr/>
        </p:nvSpPr>
        <p:spPr>
          <a:xfrm>
            <a:off x="6858246" y="5841183"/>
            <a:ext cx="55880" cy="0"/>
          </a:xfrm>
          <a:custGeom>
            <a:avLst/>
            <a:gdLst/>
            <a:ahLst/>
            <a:cxnLst/>
            <a:rect l="l" t="t" r="r" b="b"/>
            <a:pathLst>
              <a:path w="55879">
                <a:moveTo>
                  <a:pt x="55557"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05" name="object 105"/>
          <p:cNvSpPr/>
          <p:nvPr/>
        </p:nvSpPr>
        <p:spPr>
          <a:xfrm>
            <a:off x="6858246" y="5965120"/>
            <a:ext cx="109220" cy="0"/>
          </a:xfrm>
          <a:custGeom>
            <a:avLst/>
            <a:gdLst/>
            <a:ahLst/>
            <a:cxnLst/>
            <a:rect l="l" t="t" r="r" b="b"/>
            <a:pathLst>
              <a:path w="109220">
                <a:moveTo>
                  <a:pt x="108978"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06" name="object 106"/>
          <p:cNvSpPr/>
          <p:nvPr/>
        </p:nvSpPr>
        <p:spPr>
          <a:xfrm>
            <a:off x="6858246" y="6089056"/>
            <a:ext cx="55880" cy="0"/>
          </a:xfrm>
          <a:custGeom>
            <a:avLst/>
            <a:gdLst/>
            <a:ahLst/>
            <a:cxnLst/>
            <a:rect l="l" t="t" r="r" b="b"/>
            <a:pathLst>
              <a:path w="55879">
                <a:moveTo>
                  <a:pt x="55557"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07" name="object 107"/>
          <p:cNvSpPr/>
          <p:nvPr/>
        </p:nvSpPr>
        <p:spPr>
          <a:xfrm>
            <a:off x="6858246" y="6210855"/>
            <a:ext cx="55880" cy="0"/>
          </a:xfrm>
          <a:custGeom>
            <a:avLst/>
            <a:gdLst/>
            <a:ahLst/>
            <a:cxnLst/>
            <a:rect l="l" t="t" r="r" b="b"/>
            <a:pathLst>
              <a:path w="55879">
                <a:moveTo>
                  <a:pt x="55557"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08" name="object 108"/>
          <p:cNvSpPr/>
          <p:nvPr/>
        </p:nvSpPr>
        <p:spPr>
          <a:xfrm>
            <a:off x="6858246" y="6334792"/>
            <a:ext cx="55880" cy="0"/>
          </a:xfrm>
          <a:custGeom>
            <a:avLst/>
            <a:gdLst/>
            <a:ahLst/>
            <a:cxnLst/>
            <a:rect l="l" t="t" r="r" b="b"/>
            <a:pathLst>
              <a:path w="55879">
                <a:moveTo>
                  <a:pt x="55557"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09" name="object 109"/>
          <p:cNvSpPr/>
          <p:nvPr/>
        </p:nvSpPr>
        <p:spPr>
          <a:xfrm>
            <a:off x="6858246" y="6458728"/>
            <a:ext cx="55880" cy="0"/>
          </a:xfrm>
          <a:custGeom>
            <a:avLst/>
            <a:gdLst/>
            <a:ahLst/>
            <a:cxnLst/>
            <a:rect l="l" t="t" r="r" b="b"/>
            <a:pathLst>
              <a:path w="55879">
                <a:moveTo>
                  <a:pt x="55557"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10" name="object 110"/>
          <p:cNvSpPr/>
          <p:nvPr/>
        </p:nvSpPr>
        <p:spPr>
          <a:xfrm>
            <a:off x="6858246" y="6580527"/>
            <a:ext cx="109220" cy="0"/>
          </a:xfrm>
          <a:custGeom>
            <a:avLst/>
            <a:gdLst/>
            <a:ahLst/>
            <a:cxnLst/>
            <a:rect l="l" t="t" r="r" b="b"/>
            <a:pathLst>
              <a:path w="109220">
                <a:moveTo>
                  <a:pt x="108978" y="0"/>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11" name="object 111"/>
          <p:cNvSpPr txBox="1"/>
          <p:nvPr/>
        </p:nvSpPr>
        <p:spPr>
          <a:xfrm>
            <a:off x="6469373" y="6467481"/>
            <a:ext cx="996950" cy="198131"/>
          </a:xfrm>
          <a:prstGeom prst="rect">
            <a:avLst/>
          </a:prstGeom>
        </p:spPr>
        <p:txBody>
          <a:bodyPr vert="horz" wrap="square" lIns="0" tIns="13335" rIns="0" bIns="0" rtlCol="0">
            <a:spAutoFit/>
          </a:bodyPr>
          <a:lstStyle/>
          <a:p>
            <a:pPr marL="38100">
              <a:spcBef>
                <a:spcPts val="105"/>
              </a:spcBef>
            </a:pPr>
            <a:r>
              <a:rPr sz="1200" b="1" dirty="0">
                <a:solidFill>
                  <a:srgbClr val="F9F9F9"/>
                </a:solidFill>
                <a:latin typeface="Arial"/>
                <a:cs typeface="Arial"/>
              </a:rPr>
              <a:t>0.25 </a:t>
            </a:r>
            <a:r>
              <a:rPr b="1" baseline="-53240" dirty="0">
                <a:solidFill>
                  <a:srgbClr val="F9F9F9"/>
                </a:solidFill>
                <a:latin typeface="Arial"/>
                <a:cs typeface="Arial"/>
              </a:rPr>
              <a:t>3 4 5</a:t>
            </a:r>
            <a:r>
              <a:rPr b="1" spc="-292" baseline="-53240" dirty="0">
                <a:solidFill>
                  <a:srgbClr val="F9F9F9"/>
                </a:solidFill>
                <a:latin typeface="Arial"/>
                <a:cs typeface="Arial"/>
              </a:rPr>
              <a:t> </a:t>
            </a:r>
            <a:r>
              <a:rPr b="1" baseline="-53240" dirty="0">
                <a:solidFill>
                  <a:srgbClr val="F9F9F9"/>
                </a:solidFill>
                <a:latin typeface="Arial"/>
                <a:cs typeface="Arial"/>
              </a:rPr>
              <a:t>6</a:t>
            </a:r>
            <a:endParaRPr baseline="-53240">
              <a:solidFill>
                <a:prstClr val="black"/>
              </a:solidFill>
              <a:latin typeface="Arial"/>
              <a:cs typeface="Arial"/>
            </a:endParaRPr>
          </a:p>
        </p:txBody>
      </p:sp>
      <p:sp>
        <p:nvSpPr>
          <p:cNvPr id="112" name="object 112"/>
          <p:cNvSpPr txBox="1"/>
          <p:nvPr/>
        </p:nvSpPr>
        <p:spPr>
          <a:xfrm>
            <a:off x="6585251" y="5847802"/>
            <a:ext cx="238760" cy="198131"/>
          </a:xfrm>
          <a:prstGeom prst="rect">
            <a:avLst/>
          </a:prstGeom>
        </p:spPr>
        <p:txBody>
          <a:bodyPr vert="horz" wrap="square" lIns="0" tIns="13335" rIns="0" bIns="0" rtlCol="0">
            <a:spAutoFit/>
          </a:bodyPr>
          <a:lstStyle/>
          <a:p>
            <a:pPr marL="12700">
              <a:spcBef>
                <a:spcPts val="105"/>
              </a:spcBef>
            </a:pPr>
            <a:r>
              <a:rPr sz="1200" b="1" spc="-5" dirty="0">
                <a:solidFill>
                  <a:srgbClr val="F9F9F9"/>
                </a:solidFill>
                <a:latin typeface="Arial"/>
                <a:cs typeface="Arial"/>
              </a:rPr>
              <a:t>0.3</a:t>
            </a:r>
            <a:endParaRPr sz="1200">
              <a:solidFill>
                <a:prstClr val="black"/>
              </a:solidFill>
              <a:latin typeface="Arial"/>
              <a:cs typeface="Arial"/>
            </a:endParaRPr>
          </a:p>
        </p:txBody>
      </p:sp>
      <p:sp>
        <p:nvSpPr>
          <p:cNvPr id="113" name="object 113"/>
          <p:cNvSpPr txBox="1"/>
          <p:nvPr/>
        </p:nvSpPr>
        <p:spPr>
          <a:xfrm>
            <a:off x="6494773" y="5235061"/>
            <a:ext cx="323850" cy="198131"/>
          </a:xfrm>
          <a:prstGeom prst="rect">
            <a:avLst/>
          </a:prstGeom>
        </p:spPr>
        <p:txBody>
          <a:bodyPr vert="horz" wrap="square" lIns="0" tIns="13335" rIns="0" bIns="0" rtlCol="0">
            <a:spAutoFit/>
          </a:bodyPr>
          <a:lstStyle/>
          <a:p>
            <a:pPr marL="12700">
              <a:spcBef>
                <a:spcPts val="105"/>
              </a:spcBef>
            </a:pPr>
            <a:r>
              <a:rPr sz="1200" b="1" dirty="0">
                <a:solidFill>
                  <a:srgbClr val="F9F9F9"/>
                </a:solidFill>
                <a:latin typeface="Arial"/>
                <a:cs typeface="Arial"/>
              </a:rPr>
              <a:t>0.35</a:t>
            </a:r>
            <a:endParaRPr sz="1200">
              <a:solidFill>
                <a:prstClr val="black"/>
              </a:solidFill>
              <a:latin typeface="Arial"/>
              <a:cs typeface="Arial"/>
            </a:endParaRPr>
          </a:p>
        </p:txBody>
      </p:sp>
      <p:sp>
        <p:nvSpPr>
          <p:cNvPr id="114" name="object 114"/>
          <p:cNvSpPr txBox="1"/>
          <p:nvPr/>
        </p:nvSpPr>
        <p:spPr>
          <a:xfrm>
            <a:off x="6578312" y="4615520"/>
            <a:ext cx="238760" cy="198131"/>
          </a:xfrm>
          <a:prstGeom prst="rect">
            <a:avLst/>
          </a:prstGeom>
        </p:spPr>
        <p:txBody>
          <a:bodyPr vert="horz" wrap="square" lIns="0" tIns="13335" rIns="0" bIns="0" rtlCol="0">
            <a:spAutoFit/>
          </a:bodyPr>
          <a:lstStyle/>
          <a:p>
            <a:pPr marL="12700">
              <a:spcBef>
                <a:spcPts val="105"/>
              </a:spcBef>
            </a:pPr>
            <a:r>
              <a:rPr sz="1200" b="1" spc="-5" dirty="0">
                <a:solidFill>
                  <a:srgbClr val="F9F9F9"/>
                </a:solidFill>
                <a:latin typeface="Arial"/>
                <a:cs typeface="Arial"/>
              </a:rPr>
              <a:t>0.4</a:t>
            </a:r>
            <a:endParaRPr sz="1200">
              <a:solidFill>
                <a:prstClr val="black"/>
              </a:solidFill>
              <a:latin typeface="Arial"/>
              <a:cs typeface="Arial"/>
            </a:endParaRPr>
          </a:p>
        </p:txBody>
      </p:sp>
      <p:sp>
        <p:nvSpPr>
          <p:cNvPr id="115" name="object 115"/>
          <p:cNvSpPr txBox="1"/>
          <p:nvPr/>
        </p:nvSpPr>
        <p:spPr>
          <a:xfrm>
            <a:off x="6494773" y="4002717"/>
            <a:ext cx="323850" cy="198131"/>
          </a:xfrm>
          <a:prstGeom prst="rect">
            <a:avLst/>
          </a:prstGeom>
        </p:spPr>
        <p:txBody>
          <a:bodyPr vert="horz" wrap="square" lIns="0" tIns="13335" rIns="0" bIns="0" rtlCol="0">
            <a:spAutoFit/>
          </a:bodyPr>
          <a:lstStyle/>
          <a:p>
            <a:pPr marL="12700">
              <a:spcBef>
                <a:spcPts val="105"/>
              </a:spcBef>
            </a:pPr>
            <a:r>
              <a:rPr sz="1200" b="1" dirty="0">
                <a:solidFill>
                  <a:srgbClr val="F9F9F9"/>
                </a:solidFill>
                <a:latin typeface="Arial"/>
                <a:cs typeface="Arial"/>
              </a:rPr>
              <a:t>0.45</a:t>
            </a:r>
            <a:endParaRPr sz="1200">
              <a:solidFill>
                <a:prstClr val="black"/>
              </a:solidFill>
              <a:latin typeface="Arial"/>
              <a:cs typeface="Arial"/>
            </a:endParaRPr>
          </a:p>
        </p:txBody>
      </p:sp>
      <p:sp>
        <p:nvSpPr>
          <p:cNvPr id="116" name="object 116"/>
          <p:cNvSpPr/>
          <p:nvPr/>
        </p:nvSpPr>
        <p:spPr>
          <a:xfrm>
            <a:off x="10384021" y="4116759"/>
            <a:ext cx="109220" cy="0"/>
          </a:xfrm>
          <a:custGeom>
            <a:avLst/>
            <a:gdLst/>
            <a:ahLst/>
            <a:cxnLst/>
            <a:rect l="l" t="t" r="r" b="b"/>
            <a:pathLst>
              <a:path w="109220">
                <a:moveTo>
                  <a:pt x="0" y="0"/>
                </a:moveTo>
                <a:lnTo>
                  <a:pt x="108978"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17" name="object 117"/>
          <p:cNvSpPr/>
          <p:nvPr/>
        </p:nvSpPr>
        <p:spPr>
          <a:xfrm>
            <a:off x="10437441" y="4240695"/>
            <a:ext cx="55880" cy="0"/>
          </a:xfrm>
          <a:custGeom>
            <a:avLst/>
            <a:gdLst/>
            <a:ahLst/>
            <a:cxnLst/>
            <a:rect l="l" t="t" r="r" b="b"/>
            <a:pathLst>
              <a:path w="55879">
                <a:moveTo>
                  <a:pt x="0" y="0"/>
                </a:moveTo>
                <a:lnTo>
                  <a:pt x="55557"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18" name="object 118"/>
          <p:cNvSpPr/>
          <p:nvPr/>
        </p:nvSpPr>
        <p:spPr>
          <a:xfrm>
            <a:off x="10437441" y="4362495"/>
            <a:ext cx="55880" cy="0"/>
          </a:xfrm>
          <a:custGeom>
            <a:avLst/>
            <a:gdLst/>
            <a:ahLst/>
            <a:cxnLst/>
            <a:rect l="l" t="t" r="r" b="b"/>
            <a:pathLst>
              <a:path w="55879">
                <a:moveTo>
                  <a:pt x="0" y="0"/>
                </a:moveTo>
                <a:lnTo>
                  <a:pt x="55557"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19" name="object 119"/>
          <p:cNvSpPr/>
          <p:nvPr/>
        </p:nvSpPr>
        <p:spPr>
          <a:xfrm>
            <a:off x="10437441" y="4486431"/>
            <a:ext cx="55880" cy="0"/>
          </a:xfrm>
          <a:custGeom>
            <a:avLst/>
            <a:gdLst/>
            <a:ahLst/>
            <a:cxnLst/>
            <a:rect l="l" t="t" r="r" b="b"/>
            <a:pathLst>
              <a:path w="55879">
                <a:moveTo>
                  <a:pt x="0" y="0"/>
                </a:moveTo>
                <a:lnTo>
                  <a:pt x="55557"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20" name="object 120"/>
          <p:cNvSpPr/>
          <p:nvPr/>
        </p:nvSpPr>
        <p:spPr>
          <a:xfrm>
            <a:off x="10437441" y="4610367"/>
            <a:ext cx="55880" cy="0"/>
          </a:xfrm>
          <a:custGeom>
            <a:avLst/>
            <a:gdLst/>
            <a:ahLst/>
            <a:cxnLst/>
            <a:rect l="l" t="t" r="r" b="b"/>
            <a:pathLst>
              <a:path w="55879">
                <a:moveTo>
                  <a:pt x="0" y="0"/>
                </a:moveTo>
                <a:lnTo>
                  <a:pt x="55557"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21" name="object 121"/>
          <p:cNvSpPr/>
          <p:nvPr/>
        </p:nvSpPr>
        <p:spPr>
          <a:xfrm>
            <a:off x="10384021" y="4732167"/>
            <a:ext cx="109220" cy="0"/>
          </a:xfrm>
          <a:custGeom>
            <a:avLst/>
            <a:gdLst/>
            <a:ahLst/>
            <a:cxnLst/>
            <a:rect l="l" t="t" r="r" b="b"/>
            <a:pathLst>
              <a:path w="109220">
                <a:moveTo>
                  <a:pt x="0" y="0"/>
                </a:moveTo>
                <a:lnTo>
                  <a:pt x="108978"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22" name="object 122"/>
          <p:cNvSpPr/>
          <p:nvPr/>
        </p:nvSpPr>
        <p:spPr>
          <a:xfrm>
            <a:off x="10437441" y="4856103"/>
            <a:ext cx="55880" cy="0"/>
          </a:xfrm>
          <a:custGeom>
            <a:avLst/>
            <a:gdLst/>
            <a:ahLst/>
            <a:cxnLst/>
            <a:rect l="l" t="t" r="r" b="b"/>
            <a:pathLst>
              <a:path w="55879">
                <a:moveTo>
                  <a:pt x="0" y="0"/>
                </a:moveTo>
                <a:lnTo>
                  <a:pt x="55557"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23" name="object 123"/>
          <p:cNvSpPr/>
          <p:nvPr/>
        </p:nvSpPr>
        <p:spPr>
          <a:xfrm>
            <a:off x="10437441" y="4980039"/>
            <a:ext cx="55880" cy="0"/>
          </a:xfrm>
          <a:custGeom>
            <a:avLst/>
            <a:gdLst/>
            <a:ahLst/>
            <a:cxnLst/>
            <a:rect l="l" t="t" r="r" b="b"/>
            <a:pathLst>
              <a:path w="55879">
                <a:moveTo>
                  <a:pt x="0" y="0"/>
                </a:moveTo>
                <a:lnTo>
                  <a:pt x="55557"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24" name="object 124"/>
          <p:cNvSpPr/>
          <p:nvPr/>
        </p:nvSpPr>
        <p:spPr>
          <a:xfrm>
            <a:off x="10437441" y="5101839"/>
            <a:ext cx="55880" cy="0"/>
          </a:xfrm>
          <a:custGeom>
            <a:avLst/>
            <a:gdLst/>
            <a:ahLst/>
            <a:cxnLst/>
            <a:rect l="l" t="t" r="r" b="b"/>
            <a:pathLst>
              <a:path w="55879">
                <a:moveTo>
                  <a:pt x="0" y="0"/>
                </a:moveTo>
                <a:lnTo>
                  <a:pt x="55557"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25" name="object 125"/>
          <p:cNvSpPr/>
          <p:nvPr/>
        </p:nvSpPr>
        <p:spPr>
          <a:xfrm>
            <a:off x="10437441" y="5225775"/>
            <a:ext cx="55880" cy="0"/>
          </a:xfrm>
          <a:custGeom>
            <a:avLst/>
            <a:gdLst/>
            <a:ahLst/>
            <a:cxnLst/>
            <a:rect l="l" t="t" r="r" b="b"/>
            <a:pathLst>
              <a:path w="55879">
                <a:moveTo>
                  <a:pt x="0" y="0"/>
                </a:moveTo>
                <a:lnTo>
                  <a:pt x="55557"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26" name="object 126"/>
          <p:cNvSpPr/>
          <p:nvPr/>
        </p:nvSpPr>
        <p:spPr>
          <a:xfrm>
            <a:off x="10384021" y="5349712"/>
            <a:ext cx="109220" cy="0"/>
          </a:xfrm>
          <a:custGeom>
            <a:avLst/>
            <a:gdLst/>
            <a:ahLst/>
            <a:cxnLst/>
            <a:rect l="l" t="t" r="r" b="b"/>
            <a:pathLst>
              <a:path w="109220">
                <a:moveTo>
                  <a:pt x="0" y="0"/>
                </a:moveTo>
                <a:lnTo>
                  <a:pt x="108978"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27" name="object 127"/>
          <p:cNvSpPr/>
          <p:nvPr/>
        </p:nvSpPr>
        <p:spPr>
          <a:xfrm>
            <a:off x="10437441" y="5465101"/>
            <a:ext cx="55880" cy="13335"/>
          </a:xfrm>
          <a:custGeom>
            <a:avLst/>
            <a:gdLst/>
            <a:ahLst/>
            <a:cxnLst/>
            <a:rect l="l" t="t" r="r" b="b"/>
            <a:pathLst>
              <a:path w="55879" h="13335">
                <a:moveTo>
                  <a:pt x="0" y="12821"/>
                </a:moveTo>
                <a:lnTo>
                  <a:pt x="55557" y="12821"/>
                </a:lnTo>
                <a:lnTo>
                  <a:pt x="55557" y="0"/>
                </a:lnTo>
                <a:lnTo>
                  <a:pt x="0" y="0"/>
                </a:lnTo>
                <a:lnTo>
                  <a:pt x="0" y="12821"/>
                </a:lnTo>
                <a:close/>
              </a:path>
            </a:pathLst>
          </a:custGeom>
          <a:solidFill>
            <a:srgbClr val="F8F8F8"/>
          </a:solidFill>
        </p:spPr>
        <p:txBody>
          <a:bodyPr wrap="square" lIns="0" tIns="0" rIns="0" bIns="0" rtlCol="0"/>
          <a:lstStyle/>
          <a:p>
            <a:endParaRPr>
              <a:solidFill>
                <a:prstClr val="black"/>
              </a:solidFill>
              <a:latin typeface="Calibri"/>
            </a:endParaRPr>
          </a:p>
        </p:txBody>
      </p:sp>
      <p:sp>
        <p:nvSpPr>
          <p:cNvPr id="128" name="object 128"/>
          <p:cNvSpPr/>
          <p:nvPr/>
        </p:nvSpPr>
        <p:spPr>
          <a:xfrm>
            <a:off x="10437441" y="5595447"/>
            <a:ext cx="55880" cy="0"/>
          </a:xfrm>
          <a:custGeom>
            <a:avLst/>
            <a:gdLst/>
            <a:ahLst/>
            <a:cxnLst/>
            <a:rect l="l" t="t" r="r" b="b"/>
            <a:pathLst>
              <a:path w="55879">
                <a:moveTo>
                  <a:pt x="0" y="0"/>
                </a:moveTo>
                <a:lnTo>
                  <a:pt x="55557"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29" name="object 129"/>
          <p:cNvSpPr/>
          <p:nvPr/>
        </p:nvSpPr>
        <p:spPr>
          <a:xfrm>
            <a:off x="10437441" y="5719384"/>
            <a:ext cx="55880" cy="0"/>
          </a:xfrm>
          <a:custGeom>
            <a:avLst/>
            <a:gdLst/>
            <a:ahLst/>
            <a:cxnLst/>
            <a:rect l="l" t="t" r="r" b="b"/>
            <a:pathLst>
              <a:path w="55879">
                <a:moveTo>
                  <a:pt x="0" y="0"/>
                </a:moveTo>
                <a:lnTo>
                  <a:pt x="55557"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30" name="object 130"/>
          <p:cNvSpPr/>
          <p:nvPr/>
        </p:nvSpPr>
        <p:spPr>
          <a:xfrm>
            <a:off x="10437441" y="5841183"/>
            <a:ext cx="55880" cy="0"/>
          </a:xfrm>
          <a:custGeom>
            <a:avLst/>
            <a:gdLst/>
            <a:ahLst/>
            <a:cxnLst/>
            <a:rect l="l" t="t" r="r" b="b"/>
            <a:pathLst>
              <a:path w="55879">
                <a:moveTo>
                  <a:pt x="0" y="0"/>
                </a:moveTo>
                <a:lnTo>
                  <a:pt x="55557"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31" name="object 131"/>
          <p:cNvSpPr/>
          <p:nvPr/>
        </p:nvSpPr>
        <p:spPr>
          <a:xfrm>
            <a:off x="10384021" y="5965120"/>
            <a:ext cx="109220" cy="0"/>
          </a:xfrm>
          <a:custGeom>
            <a:avLst/>
            <a:gdLst/>
            <a:ahLst/>
            <a:cxnLst/>
            <a:rect l="l" t="t" r="r" b="b"/>
            <a:pathLst>
              <a:path w="109220">
                <a:moveTo>
                  <a:pt x="0" y="0"/>
                </a:moveTo>
                <a:lnTo>
                  <a:pt x="108978"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32" name="object 132"/>
          <p:cNvSpPr/>
          <p:nvPr/>
        </p:nvSpPr>
        <p:spPr>
          <a:xfrm>
            <a:off x="10437441" y="6089056"/>
            <a:ext cx="55880" cy="0"/>
          </a:xfrm>
          <a:custGeom>
            <a:avLst/>
            <a:gdLst/>
            <a:ahLst/>
            <a:cxnLst/>
            <a:rect l="l" t="t" r="r" b="b"/>
            <a:pathLst>
              <a:path w="55879">
                <a:moveTo>
                  <a:pt x="0" y="0"/>
                </a:moveTo>
                <a:lnTo>
                  <a:pt x="55557"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33" name="object 133"/>
          <p:cNvSpPr/>
          <p:nvPr/>
        </p:nvSpPr>
        <p:spPr>
          <a:xfrm>
            <a:off x="10437441" y="6210855"/>
            <a:ext cx="55880" cy="0"/>
          </a:xfrm>
          <a:custGeom>
            <a:avLst/>
            <a:gdLst/>
            <a:ahLst/>
            <a:cxnLst/>
            <a:rect l="l" t="t" r="r" b="b"/>
            <a:pathLst>
              <a:path w="55879">
                <a:moveTo>
                  <a:pt x="0" y="0"/>
                </a:moveTo>
                <a:lnTo>
                  <a:pt x="55557"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34" name="object 134"/>
          <p:cNvSpPr/>
          <p:nvPr/>
        </p:nvSpPr>
        <p:spPr>
          <a:xfrm>
            <a:off x="10437441" y="6334792"/>
            <a:ext cx="55880" cy="0"/>
          </a:xfrm>
          <a:custGeom>
            <a:avLst/>
            <a:gdLst/>
            <a:ahLst/>
            <a:cxnLst/>
            <a:rect l="l" t="t" r="r" b="b"/>
            <a:pathLst>
              <a:path w="55879">
                <a:moveTo>
                  <a:pt x="0" y="0"/>
                </a:moveTo>
                <a:lnTo>
                  <a:pt x="55557"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35" name="object 135"/>
          <p:cNvSpPr/>
          <p:nvPr/>
        </p:nvSpPr>
        <p:spPr>
          <a:xfrm>
            <a:off x="10437441" y="6458728"/>
            <a:ext cx="55880" cy="0"/>
          </a:xfrm>
          <a:custGeom>
            <a:avLst/>
            <a:gdLst/>
            <a:ahLst/>
            <a:cxnLst/>
            <a:rect l="l" t="t" r="r" b="b"/>
            <a:pathLst>
              <a:path w="55879">
                <a:moveTo>
                  <a:pt x="0" y="0"/>
                </a:moveTo>
                <a:lnTo>
                  <a:pt x="55557"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36" name="object 136"/>
          <p:cNvSpPr/>
          <p:nvPr/>
        </p:nvSpPr>
        <p:spPr>
          <a:xfrm>
            <a:off x="10384021" y="6580527"/>
            <a:ext cx="109220" cy="0"/>
          </a:xfrm>
          <a:custGeom>
            <a:avLst/>
            <a:gdLst/>
            <a:ahLst/>
            <a:cxnLst/>
            <a:rect l="l" t="t" r="r" b="b"/>
            <a:pathLst>
              <a:path w="109220">
                <a:moveTo>
                  <a:pt x="0" y="0"/>
                </a:moveTo>
                <a:lnTo>
                  <a:pt x="108978"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37" name="object 137"/>
          <p:cNvSpPr/>
          <p:nvPr/>
        </p:nvSpPr>
        <p:spPr>
          <a:xfrm>
            <a:off x="10492999" y="4116759"/>
            <a:ext cx="0" cy="2463800"/>
          </a:xfrm>
          <a:custGeom>
            <a:avLst/>
            <a:gdLst/>
            <a:ahLst/>
            <a:cxnLst/>
            <a:rect l="l" t="t" r="r" b="b"/>
            <a:pathLst>
              <a:path h="2463800">
                <a:moveTo>
                  <a:pt x="0" y="2463768"/>
                </a:moveTo>
                <a:lnTo>
                  <a:pt x="0" y="0"/>
                </a:lnTo>
              </a:path>
            </a:pathLst>
          </a:custGeom>
          <a:ln w="12820">
            <a:solidFill>
              <a:srgbClr val="F8F8F8"/>
            </a:solidFill>
          </a:ln>
        </p:spPr>
        <p:txBody>
          <a:bodyPr wrap="square" lIns="0" tIns="0" rIns="0" bIns="0" rtlCol="0"/>
          <a:lstStyle/>
          <a:p>
            <a:endParaRPr>
              <a:solidFill>
                <a:prstClr val="black"/>
              </a:solidFill>
              <a:latin typeface="Calibri"/>
            </a:endParaRPr>
          </a:p>
        </p:txBody>
      </p:sp>
      <p:sp>
        <p:nvSpPr>
          <p:cNvPr id="138" name="object 138"/>
          <p:cNvSpPr/>
          <p:nvPr/>
        </p:nvSpPr>
        <p:spPr>
          <a:xfrm>
            <a:off x="10309566" y="5678443"/>
            <a:ext cx="38735" cy="38735"/>
          </a:xfrm>
          <a:custGeom>
            <a:avLst/>
            <a:gdLst/>
            <a:ahLst/>
            <a:cxnLst/>
            <a:rect l="l" t="t" r="r" b="b"/>
            <a:pathLst>
              <a:path w="38734" h="38735">
                <a:moveTo>
                  <a:pt x="19231" y="0"/>
                </a:moveTo>
                <a:lnTo>
                  <a:pt x="11751" y="1512"/>
                </a:lnTo>
                <a:lnTo>
                  <a:pt x="5638" y="5634"/>
                </a:lnTo>
                <a:lnTo>
                  <a:pt x="1513" y="11748"/>
                </a:lnTo>
                <a:lnTo>
                  <a:pt x="0" y="19231"/>
                </a:lnTo>
                <a:lnTo>
                  <a:pt x="1513" y="26714"/>
                </a:lnTo>
                <a:lnTo>
                  <a:pt x="5638" y="32828"/>
                </a:lnTo>
                <a:lnTo>
                  <a:pt x="11751" y="36950"/>
                </a:lnTo>
                <a:lnTo>
                  <a:pt x="19231" y="38462"/>
                </a:lnTo>
                <a:lnTo>
                  <a:pt x="26715" y="36950"/>
                </a:lnTo>
                <a:lnTo>
                  <a:pt x="32828" y="32828"/>
                </a:lnTo>
                <a:lnTo>
                  <a:pt x="36951" y="26714"/>
                </a:lnTo>
                <a:lnTo>
                  <a:pt x="38463" y="19231"/>
                </a:lnTo>
                <a:lnTo>
                  <a:pt x="36951" y="11748"/>
                </a:lnTo>
                <a:lnTo>
                  <a:pt x="32828" y="5634"/>
                </a:lnTo>
                <a:lnTo>
                  <a:pt x="26715"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39" name="object 139"/>
          <p:cNvSpPr/>
          <p:nvPr/>
        </p:nvSpPr>
        <p:spPr>
          <a:xfrm>
            <a:off x="10151620" y="5405612"/>
            <a:ext cx="38735" cy="38735"/>
          </a:xfrm>
          <a:custGeom>
            <a:avLst/>
            <a:gdLst/>
            <a:ahLst/>
            <a:cxnLst/>
            <a:rect l="l" t="t" r="r" b="b"/>
            <a:pathLst>
              <a:path w="38734" h="38735">
                <a:moveTo>
                  <a:pt x="19231" y="0"/>
                </a:moveTo>
                <a:lnTo>
                  <a:pt x="11748" y="1513"/>
                </a:lnTo>
                <a:lnTo>
                  <a:pt x="5634" y="5638"/>
                </a:lnTo>
                <a:lnTo>
                  <a:pt x="1512" y="11751"/>
                </a:lnTo>
                <a:lnTo>
                  <a:pt x="0" y="19231"/>
                </a:lnTo>
                <a:lnTo>
                  <a:pt x="1512" y="26715"/>
                </a:lnTo>
                <a:lnTo>
                  <a:pt x="5634" y="32828"/>
                </a:lnTo>
                <a:lnTo>
                  <a:pt x="11748" y="36951"/>
                </a:lnTo>
                <a:lnTo>
                  <a:pt x="19231" y="38463"/>
                </a:lnTo>
                <a:lnTo>
                  <a:pt x="26715" y="36951"/>
                </a:lnTo>
                <a:lnTo>
                  <a:pt x="32828" y="32828"/>
                </a:lnTo>
                <a:lnTo>
                  <a:pt x="36951" y="26715"/>
                </a:lnTo>
                <a:lnTo>
                  <a:pt x="38463" y="19231"/>
                </a:lnTo>
                <a:lnTo>
                  <a:pt x="36951" y="11751"/>
                </a:lnTo>
                <a:lnTo>
                  <a:pt x="32828" y="5638"/>
                </a:lnTo>
                <a:lnTo>
                  <a:pt x="26715" y="1513"/>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40" name="object 140"/>
          <p:cNvSpPr/>
          <p:nvPr/>
        </p:nvSpPr>
        <p:spPr>
          <a:xfrm>
            <a:off x="10028539" y="5236374"/>
            <a:ext cx="38735" cy="38735"/>
          </a:xfrm>
          <a:custGeom>
            <a:avLst/>
            <a:gdLst/>
            <a:ahLst/>
            <a:cxnLst/>
            <a:rect l="l" t="t" r="r" b="b"/>
            <a:pathLst>
              <a:path w="38734" h="38735">
                <a:moveTo>
                  <a:pt x="19230" y="0"/>
                </a:moveTo>
                <a:lnTo>
                  <a:pt x="11747" y="1512"/>
                </a:lnTo>
                <a:lnTo>
                  <a:pt x="5634" y="5634"/>
                </a:lnTo>
                <a:lnTo>
                  <a:pt x="1512" y="11748"/>
                </a:lnTo>
                <a:lnTo>
                  <a:pt x="0" y="19231"/>
                </a:lnTo>
                <a:lnTo>
                  <a:pt x="1512" y="26718"/>
                </a:lnTo>
                <a:lnTo>
                  <a:pt x="5634" y="32831"/>
                </a:lnTo>
                <a:lnTo>
                  <a:pt x="11747" y="36952"/>
                </a:lnTo>
                <a:lnTo>
                  <a:pt x="19230" y="38463"/>
                </a:lnTo>
                <a:lnTo>
                  <a:pt x="26713" y="36952"/>
                </a:lnTo>
                <a:lnTo>
                  <a:pt x="32827" y="32831"/>
                </a:lnTo>
                <a:lnTo>
                  <a:pt x="36949" y="26718"/>
                </a:lnTo>
                <a:lnTo>
                  <a:pt x="38461" y="19231"/>
                </a:lnTo>
                <a:lnTo>
                  <a:pt x="36949" y="11748"/>
                </a:lnTo>
                <a:lnTo>
                  <a:pt x="32827" y="5634"/>
                </a:lnTo>
                <a:lnTo>
                  <a:pt x="26713" y="1512"/>
                </a:lnTo>
                <a:lnTo>
                  <a:pt x="19230"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41" name="object 141"/>
          <p:cNvSpPr/>
          <p:nvPr/>
        </p:nvSpPr>
        <p:spPr>
          <a:xfrm>
            <a:off x="9931090" y="5488691"/>
            <a:ext cx="38735" cy="38735"/>
          </a:xfrm>
          <a:custGeom>
            <a:avLst/>
            <a:gdLst/>
            <a:ahLst/>
            <a:cxnLst/>
            <a:rect l="l" t="t" r="r" b="b"/>
            <a:pathLst>
              <a:path w="38734" h="38735">
                <a:moveTo>
                  <a:pt x="19231" y="0"/>
                </a:moveTo>
                <a:lnTo>
                  <a:pt x="11748" y="1513"/>
                </a:lnTo>
                <a:lnTo>
                  <a:pt x="5634" y="5638"/>
                </a:lnTo>
                <a:lnTo>
                  <a:pt x="1512" y="11751"/>
                </a:lnTo>
                <a:lnTo>
                  <a:pt x="0" y="19231"/>
                </a:lnTo>
                <a:lnTo>
                  <a:pt x="1512" y="26715"/>
                </a:lnTo>
                <a:lnTo>
                  <a:pt x="5634" y="32828"/>
                </a:lnTo>
                <a:lnTo>
                  <a:pt x="11748" y="36951"/>
                </a:lnTo>
                <a:lnTo>
                  <a:pt x="19231" y="38463"/>
                </a:lnTo>
                <a:lnTo>
                  <a:pt x="26718" y="36951"/>
                </a:lnTo>
                <a:lnTo>
                  <a:pt x="32831" y="32828"/>
                </a:lnTo>
                <a:lnTo>
                  <a:pt x="36952" y="26715"/>
                </a:lnTo>
                <a:lnTo>
                  <a:pt x="38463" y="19231"/>
                </a:lnTo>
                <a:lnTo>
                  <a:pt x="36952" y="11751"/>
                </a:lnTo>
                <a:lnTo>
                  <a:pt x="32831" y="5638"/>
                </a:lnTo>
                <a:lnTo>
                  <a:pt x="26718" y="1513"/>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42" name="object 142"/>
          <p:cNvSpPr/>
          <p:nvPr/>
        </p:nvSpPr>
        <p:spPr>
          <a:xfrm>
            <a:off x="9843917" y="6025131"/>
            <a:ext cx="38735" cy="38735"/>
          </a:xfrm>
          <a:custGeom>
            <a:avLst/>
            <a:gdLst/>
            <a:ahLst/>
            <a:cxnLst/>
            <a:rect l="l" t="t" r="r" b="b"/>
            <a:pathLst>
              <a:path w="38734" h="38735">
                <a:moveTo>
                  <a:pt x="19231" y="0"/>
                </a:moveTo>
                <a:lnTo>
                  <a:pt x="11748" y="1512"/>
                </a:lnTo>
                <a:lnTo>
                  <a:pt x="5634" y="5634"/>
                </a:lnTo>
                <a:lnTo>
                  <a:pt x="1512" y="11748"/>
                </a:lnTo>
                <a:lnTo>
                  <a:pt x="0" y="19231"/>
                </a:lnTo>
                <a:lnTo>
                  <a:pt x="1512" y="26715"/>
                </a:lnTo>
                <a:lnTo>
                  <a:pt x="5634" y="32828"/>
                </a:lnTo>
                <a:lnTo>
                  <a:pt x="11748" y="36951"/>
                </a:lnTo>
                <a:lnTo>
                  <a:pt x="19231" y="38463"/>
                </a:lnTo>
                <a:lnTo>
                  <a:pt x="26714" y="36951"/>
                </a:lnTo>
                <a:lnTo>
                  <a:pt x="32827" y="32828"/>
                </a:lnTo>
                <a:lnTo>
                  <a:pt x="36949" y="26715"/>
                </a:lnTo>
                <a:lnTo>
                  <a:pt x="38461" y="19231"/>
                </a:lnTo>
                <a:lnTo>
                  <a:pt x="36949" y="11748"/>
                </a:lnTo>
                <a:lnTo>
                  <a:pt x="32827" y="5634"/>
                </a:lnTo>
                <a:lnTo>
                  <a:pt x="26714"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43" name="object 143"/>
          <p:cNvSpPr/>
          <p:nvPr/>
        </p:nvSpPr>
        <p:spPr>
          <a:xfrm>
            <a:off x="9761871" y="5399466"/>
            <a:ext cx="38735" cy="38735"/>
          </a:xfrm>
          <a:custGeom>
            <a:avLst/>
            <a:gdLst/>
            <a:ahLst/>
            <a:cxnLst/>
            <a:rect l="l" t="t" r="r" b="b"/>
            <a:pathLst>
              <a:path w="38734" h="38735">
                <a:moveTo>
                  <a:pt x="19230" y="0"/>
                </a:moveTo>
                <a:lnTo>
                  <a:pt x="11743" y="1510"/>
                </a:lnTo>
                <a:lnTo>
                  <a:pt x="5631" y="5631"/>
                </a:lnTo>
                <a:lnTo>
                  <a:pt x="1510" y="11744"/>
                </a:lnTo>
                <a:lnTo>
                  <a:pt x="0" y="19231"/>
                </a:lnTo>
                <a:lnTo>
                  <a:pt x="1510" y="26711"/>
                </a:lnTo>
                <a:lnTo>
                  <a:pt x="5631" y="32825"/>
                </a:lnTo>
                <a:lnTo>
                  <a:pt x="11743" y="36949"/>
                </a:lnTo>
                <a:lnTo>
                  <a:pt x="19230" y="38463"/>
                </a:lnTo>
                <a:lnTo>
                  <a:pt x="26706" y="36949"/>
                </a:lnTo>
                <a:lnTo>
                  <a:pt x="32820" y="32825"/>
                </a:lnTo>
                <a:lnTo>
                  <a:pt x="36947" y="26711"/>
                </a:lnTo>
                <a:lnTo>
                  <a:pt x="38461" y="19231"/>
                </a:lnTo>
                <a:lnTo>
                  <a:pt x="36947" y="11744"/>
                </a:lnTo>
                <a:lnTo>
                  <a:pt x="32820" y="5631"/>
                </a:lnTo>
                <a:lnTo>
                  <a:pt x="26706" y="1510"/>
                </a:lnTo>
                <a:lnTo>
                  <a:pt x="19230"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44" name="object 144"/>
          <p:cNvSpPr/>
          <p:nvPr/>
        </p:nvSpPr>
        <p:spPr>
          <a:xfrm>
            <a:off x="9690063" y="5091762"/>
            <a:ext cx="38735" cy="38735"/>
          </a:xfrm>
          <a:custGeom>
            <a:avLst/>
            <a:gdLst/>
            <a:ahLst/>
            <a:cxnLst/>
            <a:rect l="l" t="t" r="r" b="b"/>
            <a:pathLst>
              <a:path w="38734" h="38735">
                <a:moveTo>
                  <a:pt x="19231" y="0"/>
                </a:moveTo>
                <a:lnTo>
                  <a:pt x="11748" y="1511"/>
                </a:lnTo>
                <a:lnTo>
                  <a:pt x="5634" y="5631"/>
                </a:lnTo>
                <a:lnTo>
                  <a:pt x="1512" y="11744"/>
                </a:lnTo>
                <a:lnTo>
                  <a:pt x="0" y="19231"/>
                </a:lnTo>
                <a:lnTo>
                  <a:pt x="1512" y="26711"/>
                </a:lnTo>
                <a:lnTo>
                  <a:pt x="5634" y="32825"/>
                </a:lnTo>
                <a:lnTo>
                  <a:pt x="11748" y="36950"/>
                </a:lnTo>
                <a:lnTo>
                  <a:pt x="19231" y="38463"/>
                </a:lnTo>
                <a:lnTo>
                  <a:pt x="26715" y="36950"/>
                </a:lnTo>
                <a:lnTo>
                  <a:pt x="32828" y="32825"/>
                </a:lnTo>
                <a:lnTo>
                  <a:pt x="36951" y="26711"/>
                </a:lnTo>
                <a:lnTo>
                  <a:pt x="38463" y="19231"/>
                </a:lnTo>
                <a:lnTo>
                  <a:pt x="36951" y="11744"/>
                </a:lnTo>
                <a:lnTo>
                  <a:pt x="32828" y="5631"/>
                </a:lnTo>
                <a:lnTo>
                  <a:pt x="26715" y="1511"/>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45" name="object 145"/>
          <p:cNvSpPr/>
          <p:nvPr/>
        </p:nvSpPr>
        <p:spPr>
          <a:xfrm>
            <a:off x="9621335" y="5264077"/>
            <a:ext cx="38735" cy="38735"/>
          </a:xfrm>
          <a:custGeom>
            <a:avLst/>
            <a:gdLst/>
            <a:ahLst/>
            <a:cxnLst/>
            <a:rect l="l" t="t" r="r" b="b"/>
            <a:pathLst>
              <a:path w="38734" h="38735">
                <a:moveTo>
                  <a:pt x="19231" y="0"/>
                </a:moveTo>
                <a:lnTo>
                  <a:pt x="11748" y="1510"/>
                </a:lnTo>
                <a:lnTo>
                  <a:pt x="5634" y="5631"/>
                </a:lnTo>
                <a:lnTo>
                  <a:pt x="1512" y="11744"/>
                </a:lnTo>
                <a:lnTo>
                  <a:pt x="0" y="19231"/>
                </a:lnTo>
                <a:lnTo>
                  <a:pt x="1512" y="26711"/>
                </a:lnTo>
                <a:lnTo>
                  <a:pt x="5634" y="32825"/>
                </a:lnTo>
                <a:lnTo>
                  <a:pt x="11748" y="36949"/>
                </a:lnTo>
                <a:lnTo>
                  <a:pt x="19231" y="38463"/>
                </a:lnTo>
                <a:lnTo>
                  <a:pt x="26715" y="36949"/>
                </a:lnTo>
                <a:lnTo>
                  <a:pt x="32828" y="32825"/>
                </a:lnTo>
                <a:lnTo>
                  <a:pt x="36951" y="26711"/>
                </a:lnTo>
                <a:lnTo>
                  <a:pt x="38463" y="19231"/>
                </a:lnTo>
                <a:lnTo>
                  <a:pt x="36951" y="11744"/>
                </a:lnTo>
                <a:lnTo>
                  <a:pt x="32828" y="5631"/>
                </a:lnTo>
                <a:lnTo>
                  <a:pt x="26715" y="1510"/>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46" name="object 146"/>
          <p:cNvSpPr/>
          <p:nvPr/>
        </p:nvSpPr>
        <p:spPr>
          <a:xfrm>
            <a:off x="9558768" y="5912306"/>
            <a:ext cx="38735" cy="38735"/>
          </a:xfrm>
          <a:custGeom>
            <a:avLst/>
            <a:gdLst/>
            <a:ahLst/>
            <a:cxnLst/>
            <a:rect l="l" t="t" r="r" b="b"/>
            <a:pathLst>
              <a:path w="38734" h="38735">
                <a:moveTo>
                  <a:pt x="19231" y="0"/>
                </a:moveTo>
                <a:lnTo>
                  <a:pt x="11748" y="1510"/>
                </a:lnTo>
                <a:lnTo>
                  <a:pt x="5634" y="5631"/>
                </a:lnTo>
                <a:lnTo>
                  <a:pt x="1512" y="11744"/>
                </a:lnTo>
                <a:lnTo>
                  <a:pt x="0" y="19231"/>
                </a:lnTo>
                <a:lnTo>
                  <a:pt x="1512" y="26714"/>
                </a:lnTo>
                <a:lnTo>
                  <a:pt x="5634" y="32828"/>
                </a:lnTo>
                <a:lnTo>
                  <a:pt x="11748" y="36950"/>
                </a:lnTo>
                <a:lnTo>
                  <a:pt x="19231" y="38462"/>
                </a:lnTo>
                <a:lnTo>
                  <a:pt x="26715" y="36950"/>
                </a:lnTo>
                <a:lnTo>
                  <a:pt x="32828" y="32828"/>
                </a:lnTo>
                <a:lnTo>
                  <a:pt x="36951" y="26714"/>
                </a:lnTo>
                <a:lnTo>
                  <a:pt x="38463" y="19231"/>
                </a:lnTo>
                <a:lnTo>
                  <a:pt x="36951" y="11744"/>
                </a:lnTo>
                <a:lnTo>
                  <a:pt x="32828" y="5631"/>
                </a:lnTo>
                <a:lnTo>
                  <a:pt x="26715" y="1510"/>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47" name="object 147"/>
          <p:cNvSpPr/>
          <p:nvPr/>
        </p:nvSpPr>
        <p:spPr>
          <a:xfrm>
            <a:off x="9501339" y="5731778"/>
            <a:ext cx="38735" cy="38735"/>
          </a:xfrm>
          <a:custGeom>
            <a:avLst/>
            <a:gdLst/>
            <a:ahLst/>
            <a:cxnLst/>
            <a:rect l="l" t="t" r="r" b="b"/>
            <a:pathLst>
              <a:path w="38734" h="38735">
                <a:moveTo>
                  <a:pt x="19231" y="0"/>
                </a:moveTo>
                <a:lnTo>
                  <a:pt x="11748" y="1512"/>
                </a:lnTo>
                <a:lnTo>
                  <a:pt x="5634" y="5634"/>
                </a:lnTo>
                <a:lnTo>
                  <a:pt x="1512" y="11748"/>
                </a:lnTo>
                <a:lnTo>
                  <a:pt x="0" y="19231"/>
                </a:lnTo>
                <a:lnTo>
                  <a:pt x="1512" y="26718"/>
                </a:lnTo>
                <a:lnTo>
                  <a:pt x="5634" y="32831"/>
                </a:lnTo>
                <a:lnTo>
                  <a:pt x="11748" y="36952"/>
                </a:lnTo>
                <a:lnTo>
                  <a:pt x="19231" y="38463"/>
                </a:lnTo>
                <a:lnTo>
                  <a:pt x="26715" y="36952"/>
                </a:lnTo>
                <a:lnTo>
                  <a:pt x="32828" y="32831"/>
                </a:lnTo>
                <a:lnTo>
                  <a:pt x="36951" y="26718"/>
                </a:lnTo>
                <a:lnTo>
                  <a:pt x="38463" y="19231"/>
                </a:lnTo>
                <a:lnTo>
                  <a:pt x="36951" y="11748"/>
                </a:lnTo>
                <a:lnTo>
                  <a:pt x="32828" y="5634"/>
                </a:lnTo>
                <a:lnTo>
                  <a:pt x="26715"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48" name="object 148"/>
          <p:cNvSpPr/>
          <p:nvPr/>
        </p:nvSpPr>
        <p:spPr>
          <a:xfrm>
            <a:off x="9443892" y="5461007"/>
            <a:ext cx="38735" cy="38735"/>
          </a:xfrm>
          <a:custGeom>
            <a:avLst/>
            <a:gdLst/>
            <a:ahLst/>
            <a:cxnLst/>
            <a:rect l="l" t="t" r="r" b="b"/>
            <a:pathLst>
              <a:path w="38734" h="38735">
                <a:moveTo>
                  <a:pt x="19231" y="0"/>
                </a:moveTo>
                <a:lnTo>
                  <a:pt x="11748" y="1512"/>
                </a:lnTo>
                <a:lnTo>
                  <a:pt x="5634" y="5634"/>
                </a:lnTo>
                <a:lnTo>
                  <a:pt x="1512" y="11748"/>
                </a:lnTo>
                <a:lnTo>
                  <a:pt x="0" y="19231"/>
                </a:lnTo>
                <a:lnTo>
                  <a:pt x="1512" y="26711"/>
                </a:lnTo>
                <a:lnTo>
                  <a:pt x="5634" y="32825"/>
                </a:lnTo>
                <a:lnTo>
                  <a:pt x="11748" y="36949"/>
                </a:lnTo>
                <a:lnTo>
                  <a:pt x="19231" y="38463"/>
                </a:lnTo>
                <a:lnTo>
                  <a:pt x="26718" y="36949"/>
                </a:lnTo>
                <a:lnTo>
                  <a:pt x="32831" y="32825"/>
                </a:lnTo>
                <a:lnTo>
                  <a:pt x="36952" y="26711"/>
                </a:lnTo>
                <a:lnTo>
                  <a:pt x="38463" y="19231"/>
                </a:lnTo>
                <a:lnTo>
                  <a:pt x="36952" y="11748"/>
                </a:lnTo>
                <a:lnTo>
                  <a:pt x="32831" y="5634"/>
                </a:lnTo>
                <a:lnTo>
                  <a:pt x="26718"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49" name="object 149"/>
          <p:cNvSpPr/>
          <p:nvPr/>
        </p:nvSpPr>
        <p:spPr>
          <a:xfrm>
            <a:off x="9388506" y="5638441"/>
            <a:ext cx="38735" cy="38735"/>
          </a:xfrm>
          <a:custGeom>
            <a:avLst/>
            <a:gdLst/>
            <a:ahLst/>
            <a:cxnLst/>
            <a:rect l="l" t="t" r="r" b="b"/>
            <a:pathLst>
              <a:path w="38734" h="38735">
                <a:moveTo>
                  <a:pt x="19231" y="0"/>
                </a:moveTo>
                <a:lnTo>
                  <a:pt x="11748" y="1512"/>
                </a:lnTo>
                <a:lnTo>
                  <a:pt x="5634" y="5634"/>
                </a:lnTo>
                <a:lnTo>
                  <a:pt x="1512" y="11748"/>
                </a:lnTo>
                <a:lnTo>
                  <a:pt x="0" y="19231"/>
                </a:lnTo>
                <a:lnTo>
                  <a:pt x="1512" y="26718"/>
                </a:lnTo>
                <a:lnTo>
                  <a:pt x="5634" y="32831"/>
                </a:lnTo>
                <a:lnTo>
                  <a:pt x="11748" y="36952"/>
                </a:lnTo>
                <a:lnTo>
                  <a:pt x="19231" y="38463"/>
                </a:lnTo>
                <a:lnTo>
                  <a:pt x="26715" y="36952"/>
                </a:lnTo>
                <a:lnTo>
                  <a:pt x="32828" y="32831"/>
                </a:lnTo>
                <a:lnTo>
                  <a:pt x="36951" y="26718"/>
                </a:lnTo>
                <a:lnTo>
                  <a:pt x="38463" y="19231"/>
                </a:lnTo>
                <a:lnTo>
                  <a:pt x="36951" y="11748"/>
                </a:lnTo>
                <a:lnTo>
                  <a:pt x="32828" y="5634"/>
                </a:lnTo>
                <a:lnTo>
                  <a:pt x="26715"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50" name="object 150"/>
          <p:cNvSpPr/>
          <p:nvPr/>
        </p:nvSpPr>
        <p:spPr>
          <a:xfrm>
            <a:off x="9337222" y="5384073"/>
            <a:ext cx="38735" cy="38735"/>
          </a:xfrm>
          <a:custGeom>
            <a:avLst/>
            <a:gdLst/>
            <a:ahLst/>
            <a:cxnLst/>
            <a:rect l="l" t="t" r="r" b="b"/>
            <a:pathLst>
              <a:path w="38734" h="38735">
                <a:moveTo>
                  <a:pt x="19231" y="0"/>
                </a:moveTo>
                <a:lnTo>
                  <a:pt x="11748" y="1513"/>
                </a:lnTo>
                <a:lnTo>
                  <a:pt x="5634" y="5638"/>
                </a:lnTo>
                <a:lnTo>
                  <a:pt x="1512" y="11751"/>
                </a:lnTo>
                <a:lnTo>
                  <a:pt x="0" y="19231"/>
                </a:lnTo>
                <a:lnTo>
                  <a:pt x="1512" y="26715"/>
                </a:lnTo>
                <a:lnTo>
                  <a:pt x="5634" y="32828"/>
                </a:lnTo>
                <a:lnTo>
                  <a:pt x="11748" y="36951"/>
                </a:lnTo>
                <a:lnTo>
                  <a:pt x="19231" y="38463"/>
                </a:lnTo>
                <a:lnTo>
                  <a:pt x="26714" y="36951"/>
                </a:lnTo>
                <a:lnTo>
                  <a:pt x="32827" y="32828"/>
                </a:lnTo>
                <a:lnTo>
                  <a:pt x="36949" y="26715"/>
                </a:lnTo>
                <a:lnTo>
                  <a:pt x="38461" y="19231"/>
                </a:lnTo>
                <a:lnTo>
                  <a:pt x="36949" y="11751"/>
                </a:lnTo>
                <a:lnTo>
                  <a:pt x="32827" y="5638"/>
                </a:lnTo>
                <a:lnTo>
                  <a:pt x="26714" y="1513"/>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51" name="object 151"/>
          <p:cNvSpPr/>
          <p:nvPr/>
        </p:nvSpPr>
        <p:spPr>
          <a:xfrm>
            <a:off x="9283886" y="5662032"/>
            <a:ext cx="38735" cy="38735"/>
          </a:xfrm>
          <a:custGeom>
            <a:avLst/>
            <a:gdLst/>
            <a:ahLst/>
            <a:cxnLst/>
            <a:rect l="l" t="t" r="r" b="b"/>
            <a:pathLst>
              <a:path w="38734" h="38735">
                <a:moveTo>
                  <a:pt x="19231" y="0"/>
                </a:moveTo>
                <a:lnTo>
                  <a:pt x="11751" y="1512"/>
                </a:lnTo>
                <a:lnTo>
                  <a:pt x="5638" y="5634"/>
                </a:lnTo>
                <a:lnTo>
                  <a:pt x="1513" y="11748"/>
                </a:lnTo>
                <a:lnTo>
                  <a:pt x="0" y="19231"/>
                </a:lnTo>
                <a:lnTo>
                  <a:pt x="1513" y="26714"/>
                </a:lnTo>
                <a:lnTo>
                  <a:pt x="5638" y="32828"/>
                </a:lnTo>
                <a:lnTo>
                  <a:pt x="11751" y="36951"/>
                </a:lnTo>
                <a:lnTo>
                  <a:pt x="19231" y="38463"/>
                </a:lnTo>
                <a:lnTo>
                  <a:pt x="26715" y="36951"/>
                </a:lnTo>
                <a:lnTo>
                  <a:pt x="32828" y="32828"/>
                </a:lnTo>
                <a:lnTo>
                  <a:pt x="36951" y="26714"/>
                </a:lnTo>
                <a:lnTo>
                  <a:pt x="38463" y="19231"/>
                </a:lnTo>
                <a:lnTo>
                  <a:pt x="36951" y="11748"/>
                </a:lnTo>
                <a:lnTo>
                  <a:pt x="32828" y="5634"/>
                </a:lnTo>
                <a:lnTo>
                  <a:pt x="26715"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52" name="object 152"/>
          <p:cNvSpPr/>
          <p:nvPr/>
        </p:nvSpPr>
        <p:spPr>
          <a:xfrm>
            <a:off x="9234653" y="5076368"/>
            <a:ext cx="38735" cy="38735"/>
          </a:xfrm>
          <a:custGeom>
            <a:avLst/>
            <a:gdLst/>
            <a:ahLst/>
            <a:cxnLst/>
            <a:rect l="l" t="t" r="r" b="b"/>
            <a:pathLst>
              <a:path w="38734" h="38735">
                <a:moveTo>
                  <a:pt x="19231" y="0"/>
                </a:moveTo>
                <a:lnTo>
                  <a:pt x="11748" y="1513"/>
                </a:lnTo>
                <a:lnTo>
                  <a:pt x="5635" y="5638"/>
                </a:lnTo>
                <a:lnTo>
                  <a:pt x="1512" y="11751"/>
                </a:lnTo>
                <a:lnTo>
                  <a:pt x="0" y="19231"/>
                </a:lnTo>
                <a:lnTo>
                  <a:pt x="1512" y="26715"/>
                </a:lnTo>
                <a:lnTo>
                  <a:pt x="5635" y="32828"/>
                </a:lnTo>
                <a:lnTo>
                  <a:pt x="11748" y="36951"/>
                </a:lnTo>
                <a:lnTo>
                  <a:pt x="19231" y="38463"/>
                </a:lnTo>
                <a:lnTo>
                  <a:pt x="26715" y="36951"/>
                </a:lnTo>
                <a:lnTo>
                  <a:pt x="32828" y="32828"/>
                </a:lnTo>
                <a:lnTo>
                  <a:pt x="36951" y="26715"/>
                </a:lnTo>
                <a:lnTo>
                  <a:pt x="38463" y="19231"/>
                </a:lnTo>
                <a:lnTo>
                  <a:pt x="36951" y="11751"/>
                </a:lnTo>
                <a:lnTo>
                  <a:pt x="32828" y="5638"/>
                </a:lnTo>
                <a:lnTo>
                  <a:pt x="26715" y="1513"/>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53" name="object 153"/>
          <p:cNvSpPr/>
          <p:nvPr/>
        </p:nvSpPr>
        <p:spPr>
          <a:xfrm>
            <a:off x="9189533" y="5311250"/>
            <a:ext cx="38735" cy="38735"/>
          </a:xfrm>
          <a:custGeom>
            <a:avLst/>
            <a:gdLst/>
            <a:ahLst/>
            <a:cxnLst/>
            <a:rect l="l" t="t" r="r" b="b"/>
            <a:pathLst>
              <a:path w="38734" h="38735">
                <a:moveTo>
                  <a:pt x="19231" y="0"/>
                </a:moveTo>
                <a:lnTo>
                  <a:pt x="11744" y="1512"/>
                </a:lnTo>
                <a:lnTo>
                  <a:pt x="5631" y="5634"/>
                </a:lnTo>
                <a:lnTo>
                  <a:pt x="1510" y="11748"/>
                </a:lnTo>
                <a:lnTo>
                  <a:pt x="0" y="19231"/>
                </a:lnTo>
                <a:lnTo>
                  <a:pt x="1510" y="26715"/>
                </a:lnTo>
                <a:lnTo>
                  <a:pt x="5631" y="32828"/>
                </a:lnTo>
                <a:lnTo>
                  <a:pt x="11744" y="36951"/>
                </a:lnTo>
                <a:lnTo>
                  <a:pt x="19231" y="38463"/>
                </a:lnTo>
                <a:lnTo>
                  <a:pt x="26715" y="36951"/>
                </a:lnTo>
                <a:lnTo>
                  <a:pt x="32828" y="32828"/>
                </a:lnTo>
                <a:lnTo>
                  <a:pt x="36951" y="26715"/>
                </a:lnTo>
                <a:lnTo>
                  <a:pt x="38463" y="19231"/>
                </a:lnTo>
                <a:lnTo>
                  <a:pt x="36951" y="11748"/>
                </a:lnTo>
                <a:lnTo>
                  <a:pt x="32828" y="5634"/>
                </a:lnTo>
                <a:lnTo>
                  <a:pt x="26715"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54" name="object 154"/>
          <p:cNvSpPr/>
          <p:nvPr/>
        </p:nvSpPr>
        <p:spPr>
          <a:xfrm>
            <a:off x="9144402" y="5484589"/>
            <a:ext cx="38735" cy="38735"/>
          </a:xfrm>
          <a:custGeom>
            <a:avLst/>
            <a:gdLst/>
            <a:ahLst/>
            <a:cxnLst/>
            <a:rect l="l" t="t" r="r" b="b"/>
            <a:pathLst>
              <a:path w="38734" h="38735">
                <a:moveTo>
                  <a:pt x="19231" y="0"/>
                </a:moveTo>
                <a:lnTo>
                  <a:pt x="11748" y="1512"/>
                </a:lnTo>
                <a:lnTo>
                  <a:pt x="5635" y="5634"/>
                </a:lnTo>
                <a:lnTo>
                  <a:pt x="1512" y="11748"/>
                </a:lnTo>
                <a:lnTo>
                  <a:pt x="0" y="19231"/>
                </a:lnTo>
                <a:lnTo>
                  <a:pt x="1512" y="26718"/>
                </a:lnTo>
                <a:lnTo>
                  <a:pt x="5635" y="32831"/>
                </a:lnTo>
                <a:lnTo>
                  <a:pt x="11748" y="36952"/>
                </a:lnTo>
                <a:lnTo>
                  <a:pt x="19231" y="38463"/>
                </a:lnTo>
                <a:lnTo>
                  <a:pt x="26718" y="36952"/>
                </a:lnTo>
                <a:lnTo>
                  <a:pt x="32831" y="32831"/>
                </a:lnTo>
                <a:lnTo>
                  <a:pt x="36952" y="26718"/>
                </a:lnTo>
                <a:lnTo>
                  <a:pt x="38463" y="19231"/>
                </a:lnTo>
                <a:lnTo>
                  <a:pt x="36952" y="11748"/>
                </a:lnTo>
                <a:lnTo>
                  <a:pt x="32831" y="5634"/>
                </a:lnTo>
                <a:lnTo>
                  <a:pt x="26718"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55" name="object 155"/>
          <p:cNvSpPr/>
          <p:nvPr/>
        </p:nvSpPr>
        <p:spPr>
          <a:xfrm>
            <a:off x="9099264" y="5228169"/>
            <a:ext cx="38735" cy="38735"/>
          </a:xfrm>
          <a:custGeom>
            <a:avLst/>
            <a:gdLst/>
            <a:ahLst/>
            <a:cxnLst/>
            <a:rect l="l" t="t" r="r" b="b"/>
            <a:pathLst>
              <a:path w="38734" h="38735">
                <a:moveTo>
                  <a:pt x="19231" y="0"/>
                </a:moveTo>
                <a:lnTo>
                  <a:pt x="11748" y="1512"/>
                </a:lnTo>
                <a:lnTo>
                  <a:pt x="5634" y="5634"/>
                </a:lnTo>
                <a:lnTo>
                  <a:pt x="1512" y="11748"/>
                </a:lnTo>
                <a:lnTo>
                  <a:pt x="0" y="19231"/>
                </a:lnTo>
                <a:lnTo>
                  <a:pt x="1512" y="26718"/>
                </a:lnTo>
                <a:lnTo>
                  <a:pt x="5634" y="32831"/>
                </a:lnTo>
                <a:lnTo>
                  <a:pt x="11748" y="36952"/>
                </a:lnTo>
                <a:lnTo>
                  <a:pt x="19231" y="38463"/>
                </a:lnTo>
                <a:lnTo>
                  <a:pt x="26715" y="36952"/>
                </a:lnTo>
                <a:lnTo>
                  <a:pt x="32828" y="32831"/>
                </a:lnTo>
                <a:lnTo>
                  <a:pt x="36951" y="26718"/>
                </a:lnTo>
                <a:lnTo>
                  <a:pt x="38463" y="19231"/>
                </a:lnTo>
                <a:lnTo>
                  <a:pt x="36951" y="11748"/>
                </a:lnTo>
                <a:lnTo>
                  <a:pt x="32828" y="5634"/>
                </a:lnTo>
                <a:lnTo>
                  <a:pt x="26715"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56" name="object 156"/>
          <p:cNvSpPr/>
          <p:nvPr/>
        </p:nvSpPr>
        <p:spPr>
          <a:xfrm>
            <a:off x="9055160" y="4982015"/>
            <a:ext cx="38735" cy="38735"/>
          </a:xfrm>
          <a:custGeom>
            <a:avLst/>
            <a:gdLst/>
            <a:ahLst/>
            <a:cxnLst/>
            <a:rect l="l" t="t" r="r" b="b"/>
            <a:pathLst>
              <a:path w="38734" h="38735">
                <a:moveTo>
                  <a:pt x="19231" y="0"/>
                </a:moveTo>
                <a:lnTo>
                  <a:pt x="11748" y="1510"/>
                </a:lnTo>
                <a:lnTo>
                  <a:pt x="5634" y="5631"/>
                </a:lnTo>
                <a:lnTo>
                  <a:pt x="1512" y="11744"/>
                </a:lnTo>
                <a:lnTo>
                  <a:pt x="0" y="19231"/>
                </a:lnTo>
                <a:lnTo>
                  <a:pt x="1512" y="26711"/>
                </a:lnTo>
                <a:lnTo>
                  <a:pt x="5634" y="32825"/>
                </a:lnTo>
                <a:lnTo>
                  <a:pt x="11748" y="36949"/>
                </a:lnTo>
                <a:lnTo>
                  <a:pt x="19231" y="38463"/>
                </a:lnTo>
                <a:lnTo>
                  <a:pt x="26714" y="36949"/>
                </a:lnTo>
                <a:lnTo>
                  <a:pt x="32827" y="32825"/>
                </a:lnTo>
                <a:lnTo>
                  <a:pt x="36949" y="26711"/>
                </a:lnTo>
                <a:lnTo>
                  <a:pt x="38461" y="19231"/>
                </a:lnTo>
                <a:lnTo>
                  <a:pt x="36949" y="11744"/>
                </a:lnTo>
                <a:lnTo>
                  <a:pt x="32827" y="5631"/>
                </a:lnTo>
                <a:lnTo>
                  <a:pt x="26714" y="1510"/>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57" name="object 157"/>
          <p:cNvSpPr/>
          <p:nvPr/>
        </p:nvSpPr>
        <p:spPr>
          <a:xfrm>
            <a:off x="9010038" y="5360483"/>
            <a:ext cx="38735" cy="38735"/>
          </a:xfrm>
          <a:custGeom>
            <a:avLst/>
            <a:gdLst/>
            <a:ahLst/>
            <a:cxnLst/>
            <a:rect l="l" t="t" r="r" b="b"/>
            <a:pathLst>
              <a:path w="38734" h="38735">
                <a:moveTo>
                  <a:pt x="19231" y="0"/>
                </a:moveTo>
                <a:lnTo>
                  <a:pt x="11744" y="1512"/>
                </a:lnTo>
                <a:lnTo>
                  <a:pt x="5631" y="5634"/>
                </a:lnTo>
                <a:lnTo>
                  <a:pt x="1510" y="11748"/>
                </a:lnTo>
                <a:lnTo>
                  <a:pt x="0" y="19231"/>
                </a:lnTo>
                <a:lnTo>
                  <a:pt x="1510" y="26714"/>
                </a:lnTo>
                <a:lnTo>
                  <a:pt x="5631" y="32827"/>
                </a:lnTo>
                <a:lnTo>
                  <a:pt x="11744" y="36950"/>
                </a:lnTo>
                <a:lnTo>
                  <a:pt x="19231" y="38463"/>
                </a:lnTo>
                <a:lnTo>
                  <a:pt x="26715" y="36950"/>
                </a:lnTo>
                <a:lnTo>
                  <a:pt x="32828" y="32827"/>
                </a:lnTo>
                <a:lnTo>
                  <a:pt x="36951" y="26714"/>
                </a:lnTo>
                <a:lnTo>
                  <a:pt x="38463" y="19231"/>
                </a:lnTo>
                <a:lnTo>
                  <a:pt x="36951" y="11748"/>
                </a:lnTo>
                <a:lnTo>
                  <a:pt x="32828" y="5634"/>
                </a:lnTo>
                <a:lnTo>
                  <a:pt x="26715"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58" name="object 158"/>
          <p:cNvSpPr/>
          <p:nvPr/>
        </p:nvSpPr>
        <p:spPr>
          <a:xfrm>
            <a:off x="8967986" y="5428177"/>
            <a:ext cx="38735" cy="38735"/>
          </a:xfrm>
          <a:custGeom>
            <a:avLst/>
            <a:gdLst/>
            <a:ahLst/>
            <a:cxnLst/>
            <a:rect l="l" t="t" r="r" b="b"/>
            <a:pathLst>
              <a:path w="38734" h="38735">
                <a:moveTo>
                  <a:pt x="19230" y="0"/>
                </a:moveTo>
                <a:lnTo>
                  <a:pt x="11747" y="1513"/>
                </a:lnTo>
                <a:lnTo>
                  <a:pt x="5634" y="5638"/>
                </a:lnTo>
                <a:lnTo>
                  <a:pt x="1512" y="11754"/>
                </a:lnTo>
                <a:lnTo>
                  <a:pt x="0" y="19239"/>
                </a:lnTo>
                <a:lnTo>
                  <a:pt x="1512" y="26719"/>
                </a:lnTo>
                <a:lnTo>
                  <a:pt x="5634" y="32833"/>
                </a:lnTo>
                <a:lnTo>
                  <a:pt x="11747" y="36957"/>
                </a:lnTo>
                <a:lnTo>
                  <a:pt x="19230" y="38470"/>
                </a:lnTo>
                <a:lnTo>
                  <a:pt x="26713" y="36957"/>
                </a:lnTo>
                <a:lnTo>
                  <a:pt x="32827" y="32833"/>
                </a:lnTo>
                <a:lnTo>
                  <a:pt x="36949" y="26719"/>
                </a:lnTo>
                <a:lnTo>
                  <a:pt x="38461" y="19239"/>
                </a:lnTo>
                <a:lnTo>
                  <a:pt x="36949" y="11754"/>
                </a:lnTo>
                <a:lnTo>
                  <a:pt x="32827" y="5638"/>
                </a:lnTo>
                <a:lnTo>
                  <a:pt x="26713" y="1513"/>
                </a:lnTo>
                <a:lnTo>
                  <a:pt x="19230"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59" name="object 159"/>
          <p:cNvSpPr/>
          <p:nvPr/>
        </p:nvSpPr>
        <p:spPr>
          <a:xfrm>
            <a:off x="8791559" y="5336891"/>
            <a:ext cx="169758" cy="83593"/>
          </a:xfrm>
          <a:prstGeom prst="rect">
            <a:avLst/>
          </a:prstGeom>
          <a:blipFill>
            <a:blip r:embed="rId8" cstate="print"/>
            <a:stretch>
              <a:fillRect/>
            </a:stretch>
          </a:blipFill>
        </p:spPr>
        <p:txBody>
          <a:bodyPr wrap="square" lIns="0" tIns="0" rIns="0" bIns="0" rtlCol="0"/>
          <a:lstStyle/>
          <a:p>
            <a:endParaRPr>
              <a:solidFill>
                <a:prstClr val="black"/>
              </a:solidFill>
              <a:latin typeface="Calibri"/>
            </a:endParaRPr>
          </a:p>
        </p:txBody>
      </p:sp>
      <p:sp>
        <p:nvSpPr>
          <p:cNvPr id="160" name="object 160"/>
          <p:cNvSpPr/>
          <p:nvPr/>
        </p:nvSpPr>
        <p:spPr>
          <a:xfrm>
            <a:off x="8704385" y="5220997"/>
            <a:ext cx="81532" cy="77430"/>
          </a:xfrm>
          <a:prstGeom prst="rect">
            <a:avLst/>
          </a:prstGeom>
          <a:blipFill>
            <a:blip r:embed="rId9" cstate="print"/>
            <a:stretch>
              <a:fillRect/>
            </a:stretch>
          </a:blipFill>
        </p:spPr>
        <p:txBody>
          <a:bodyPr wrap="square" lIns="0" tIns="0" rIns="0" bIns="0" rtlCol="0"/>
          <a:lstStyle/>
          <a:p>
            <a:endParaRPr>
              <a:solidFill>
                <a:prstClr val="black"/>
              </a:solidFill>
              <a:latin typeface="Calibri"/>
            </a:endParaRPr>
          </a:p>
        </p:txBody>
      </p:sp>
      <p:sp>
        <p:nvSpPr>
          <p:cNvPr id="161" name="object 161"/>
          <p:cNvSpPr/>
          <p:nvPr/>
        </p:nvSpPr>
        <p:spPr>
          <a:xfrm>
            <a:off x="8572065" y="5325609"/>
            <a:ext cx="126679" cy="83592"/>
          </a:xfrm>
          <a:prstGeom prst="rect">
            <a:avLst/>
          </a:prstGeom>
          <a:blipFill>
            <a:blip r:embed="rId10" cstate="print"/>
            <a:stretch>
              <a:fillRect/>
            </a:stretch>
          </a:blipFill>
        </p:spPr>
        <p:txBody>
          <a:bodyPr wrap="square" lIns="0" tIns="0" rIns="0" bIns="0" rtlCol="0"/>
          <a:lstStyle/>
          <a:p>
            <a:endParaRPr>
              <a:solidFill>
                <a:prstClr val="black"/>
              </a:solidFill>
              <a:latin typeface="Calibri"/>
            </a:endParaRPr>
          </a:p>
        </p:txBody>
      </p:sp>
      <p:sp>
        <p:nvSpPr>
          <p:cNvPr id="162" name="object 162"/>
          <p:cNvSpPr/>
          <p:nvPr/>
        </p:nvSpPr>
        <p:spPr>
          <a:xfrm>
            <a:off x="8526943" y="5204579"/>
            <a:ext cx="38735" cy="38735"/>
          </a:xfrm>
          <a:custGeom>
            <a:avLst/>
            <a:gdLst/>
            <a:ahLst/>
            <a:cxnLst/>
            <a:rect l="l" t="t" r="r" b="b"/>
            <a:pathLst>
              <a:path w="38734" h="38735">
                <a:moveTo>
                  <a:pt x="19231" y="0"/>
                </a:moveTo>
                <a:lnTo>
                  <a:pt x="11744" y="1513"/>
                </a:lnTo>
                <a:lnTo>
                  <a:pt x="5631" y="5638"/>
                </a:lnTo>
                <a:lnTo>
                  <a:pt x="1510" y="11751"/>
                </a:lnTo>
                <a:lnTo>
                  <a:pt x="0" y="19231"/>
                </a:lnTo>
                <a:lnTo>
                  <a:pt x="1510" y="26715"/>
                </a:lnTo>
                <a:lnTo>
                  <a:pt x="5631" y="32828"/>
                </a:lnTo>
                <a:lnTo>
                  <a:pt x="11744" y="36951"/>
                </a:lnTo>
                <a:lnTo>
                  <a:pt x="19231" y="38463"/>
                </a:lnTo>
                <a:lnTo>
                  <a:pt x="26715" y="36951"/>
                </a:lnTo>
                <a:lnTo>
                  <a:pt x="32828" y="32828"/>
                </a:lnTo>
                <a:lnTo>
                  <a:pt x="36951" y="26715"/>
                </a:lnTo>
                <a:lnTo>
                  <a:pt x="38463" y="19231"/>
                </a:lnTo>
                <a:lnTo>
                  <a:pt x="36951" y="11751"/>
                </a:lnTo>
                <a:lnTo>
                  <a:pt x="32828" y="5638"/>
                </a:lnTo>
                <a:lnTo>
                  <a:pt x="26715" y="1513"/>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63" name="object 163"/>
          <p:cNvSpPr/>
          <p:nvPr/>
        </p:nvSpPr>
        <p:spPr>
          <a:xfrm>
            <a:off x="8434631" y="5370739"/>
            <a:ext cx="85644" cy="87703"/>
          </a:xfrm>
          <a:prstGeom prst="rect">
            <a:avLst/>
          </a:prstGeom>
          <a:blipFill>
            <a:blip r:embed="rId11" cstate="print"/>
            <a:stretch>
              <a:fillRect/>
            </a:stretch>
          </a:blipFill>
        </p:spPr>
        <p:txBody>
          <a:bodyPr wrap="square" lIns="0" tIns="0" rIns="0" bIns="0" rtlCol="0"/>
          <a:lstStyle/>
          <a:p>
            <a:endParaRPr>
              <a:solidFill>
                <a:prstClr val="black"/>
              </a:solidFill>
              <a:latin typeface="Calibri"/>
            </a:endParaRPr>
          </a:p>
        </p:txBody>
      </p:sp>
      <p:sp>
        <p:nvSpPr>
          <p:cNvPr id="164" name="object 164"/>
          <p:cNvSpPr/>
          <p:nvPr/>
        </p:nvSpPr>
        <p:spPr>
          <a:xfrm>
            <a:off x="8390527" y="5303044"/>
            <a:ext cx="38735" cy="38735"/>
          </a:xfrm>
          <a:custGeom>
            <a:avLst/>
            <a:gdLst/>
            <a:ahLst/>
            <a:cxnLst/>
            <a:rect l="l" t="t" r="r" b="b"/>
            <a:pathLst>
              <a:path w="38734" h="38735">
                <a:moveTo>
                  <a:pt x="19231" y="0"/>
                </a:moveTo>
                <a:lnTo>
                  <a:pt x="11744" y="1513"/>
                </a:lnTo>
                <a:lnTo>
                  <a:pt x="5631" y="5638"/>
                </a:lnTo>
                <a:lnTo>
                  <a:pt x="1511" y="11751"/>
                </a:lnTo>
                <a:lnTo>
                  <a:pt x="0" y="19231"/>
                </a:lnTo>
                <a:lnTo>
                  <a:pt x="1511" y="26715"/>
                </a:lnTo>
                <a:lnTo>
                  <a:pt x="5631" y="32828"/>
                </a:lnTo>
                <a:lnTo>
                  <a:pt x="11744" y="36951"/>
                </a:lnTo>
                <a:lnTo>
                  <a:pt x="19231" y="38463"/>
                </a:lnTo>
                <a:lnTo>
                  <a:pt x="26715" y="36951"/>
                </a:lnTo>
                <a:lnTo>
                  <a:pt x="32828" y="32828"/>
                </a:lnTo>
                <a:lnTo>
                  <a:pt x="36951" y="26715"/>
                </a:lnTo>
                <a:lnTo>
                  <a:pt x="38463" y="19231"/>
                </a:lnTo>
                <a:lnTo>
                  <a:pt x="36951" y="11751"/>
                </a:lnTo>
                <a:lnTo>
                  <a:pt x="32828" y="5638"/>
                </a:lnTo>
                <a:lnTo>
                  <a:pt x="26715" y="1513"/>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65" name="object 165"/>
          <p:cNvSpPr/>
          <p:nvPr/>
        </p:nvSpPr>
        <p:spPr>
          <a:xfrm>
            <a:off x="8345389" y="5437408"/>
            <a:ext cx="38735" cy="38735"/>
          </a:xfrm>
          <a:custGeom>
            <a:avLst/>
            <a:gdLst/>
            <a:ahLst/>
            <a:cxnLst/>
            <a:rect l="l" t="t" r="r" b="b"/>
            <a:pathLst>
              <a:path w="38734" h="38735">
                <a:moveTo>
                  <a:pt x="19231" y="0"/>
                </a:moveTo>
                <a:lnTo>
                  <a:pt x="11751" y="1513"/>
                </a:lnTo>
                <a:lnTo>
                  <a:pt x="5638" y="5638"/>
                </a:lnTo>
                <a:lnTo>
                  <a:pt x="1513" y="11751"/>
                </a:lnTo>
                <a:lnTo>
                  <a:pt x="0" y="19231"/>
                </a:lnTo>
                <a:lnTo>
                  <a:pt x="1513" y="26715"/>
                </a:lnTo>
                <a:lnTo>
                  <a:pt x="5638" y="32828"/>
                </a:lnTo>
                <a:lnTo>
                  <a:pt x="11751" y="36951"/>
                </a:lnTo>
                <a:lnTo>
                  <a:pt x="19231" y="38463"/>
                </a:lnTo>
                <a:lnTo>
                  <a:pt x="26718" y="36951"/>
                </a:lnTo>
                <a:lnTo>
                  <a:pt x="32831" y="32828"/>
                </a:lnTo>
                <a:lnTo>
                  <a:pt x="36952" y="26715"/>
                </a:lnTo>
                <a:lnTo>
                  <a:pt x="38463" y="19231"/>
                </a:lnTo>
                <a:lnTo>
                  <a:pt x="36952" y="11751"/>
                </a:lnTo>
                <a:lnTo>
                  <a:pt x="32831" y="5638"/>
                </a:lnTo>
                <a:lnTo>
                  <a:pt x="26718" y="1513"/>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66" name="object 166"/>
          <p:cNvSpPr/>
          <p:nvPr/>
        </p:nvSpPr>
        <p:spPr>
          <a:xfrm>
            <a:off x="8298216" y="5435357"/>
            <a:ext cx="38735" cy="38735"/>
          </a:xfrm>
          <a:custGeom>
            <a:avLst/>
            <a:gdLst/>
            <a:ahLst/>
            <a:cxnLst/>
            <a:rect l="l" t="t" r="r" b="b"/>
            <a:pathLst>
              <a:path w="38734" h="38735">
                <a:moveTo>
                  <a:pt x="19231" y="0"/>
                </a:moveTo>
                <a:lnTo>
                  <a:pt x="11748" y="1513"/>
                </a:lnTo>
                <a:lnTo>
                  <a:pt x="5634" y="5639"/>
                </a:lnTo>
                <a:lnTo>
                  <a:pt x="1512" y="11755"/>
                </a:lnTo>
                <a:lnTo>
                  <a:pt x="0" y="19240"/>
                </a:lnTo>
                <a:lnTo>
                  <a:pt x="1512" y="26720"/>
                </a:lnTo>
                <a:lnTo>
                  <a:pt x="5634" y="32833"/>
                </a:lnTo>
                <a:lnTo>
                  <a:pt x="11748" y="36958"/>
                </a:lnTo>
                <a:lnTo>
                  <a:pt x="19231" y="38472"/>
                </a:lnTo>
                <a:lnTo>
                  <a:pt x="26715" y="36958"/>
                </a:lnTo>
                <a:lnTo>
                  <a:pt x="32828" y="32833"/>
                </a:lnTo>
                <a:lnTo>
                  <a:pt x="36951" y="26720"/>
                </a:lnTo>
                <a:lnTo>
                  <a:pt x="38463" y="19240"/>
                </a:lnTo>
                <a:lnTo>
                  <a:pt x="36951" y="11755"/>
                </a:lnTo>
                <a:lnTo>
                  <a:pt x="32828" y="5639"/>
                </a:lnTo>
                <a:lnTo>
                  <a:pt x="26715" y="1513"/>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67" name="object 167"/>
          <p:cNvSpPr/>
          <p:nvPr/>
        </p:nvSpPr>
        <p:spPr>
          <a:xfrm>
            <a:off x="8252053" y="5475358"/>
            <a:ext cx="38735" cy="38735"/>
          </a:xfrm>
          <a:custGeom>
            <a:avLst/>
            <a:gdLst/>
            <a:ahLst/>
            <a:cxnLst/>
            <a:rect l="l" t="t" r="r" b="b"/>
            <a:pathLst>
              <a:path w="38734" h="38735">
                <a:moveTo>
                  <a:pt x="19231" y="0"/>
                </a:moveTo>
                <a:lnTo>
                  <a:pt x="11751" y="1512"/>
                </a:lnTo>
                <a:lnTo>
                  <a:pt x="5637" y="5634"/>
                </a:lnTo>
                <a:lnTo>
                  <a:pt x="1513" y="11748"/>
                </a:lnTo>
                <a:lnTo>
                  <a:pt x="0" y="19231"/>
                </a:lnTo>
                <a:lnTo>
                  <a:pt x="1513" y="26718"/>
                </a:lnTo>
                <a:lnTo>
                  <a:pt x="5637" y="32831"/>
                </a:lnTo>
                <a:lnTo>
                  <a:pt x="11751" y="36952"/>
                </a:lnTo>
                <a:lnTo>
                  <a:pt x="19231" y="38463"/>
                </a:lnTo>
                <a:lnTo>
                  <a:pt x="26718" y="36952"/>
                </a:lnTo>
                <a:lnTo>
                  <a:pt x="32831" y="32831"/>
                </a:lnTo>
                <a:lnTo>
                  <a:pt x="36952" y="26718"/>
                </a:lnTo>
                <a:lnTo>
                  <a:pt x="38463" y="19231"/>
                </a:lnTo>
                <a:lnTo>
                  <a:pt x="36952" y="11748"/>
                </a:lnTo>
                <a:lnTo>
                  <a:pt x="32831" y="5634"/>
                </a:lnTo>
                <a:lnTo>
                  <a:pt x="26718"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68" name="object 168"/>
          <p:cNvSpPr/>
          <p:nvPr/>
        </p:nvSpPr>
        <p:spPr>
          <a:xfrm>
            <a:off x="8204871" y="5479470"/>
            <a:ext cx="38735" cy="38735"/>
          </a:xfrm>
          <a:custGeom>
            <a:avLst/>
            <a:gdLst/>
            <a:ahLst/>
            <a:cxnLst/>
            <a:rect l="l" t="t" r="r" b="b"/>
            <a:pathLst>
              <a:path w="38734" h="38735">
                <a:moveTo>
                  <a:pt x="19231" y="0"/>
                </a:moveTo>
                <a:lnTo>
                  <a:pt x="11751" y="1512"/>
                </a:lnTo>
                <a:lnTo>
                  <a:pt x="5638" y="5634"/>
                </a:lnTo>
                <a:lnTo>
                  <a:pt x="1513" y="11747"/>
                </a:lnTo>
                <a:lnTo>
                  <a:pt x="0" y="19230"/>
                </a:lnTo>
                <a:lnTo>
                  <a:pt x="1513" y="26710"/>
                </a:lnTo>
                <a:lnTo>
                  <a:pt x="5638" y="32824"/>
                </a:lnTo>
                <a:lnTo>
                  <a:pt x="11751" y="36948"/>
                </a:lnTo>
                <a:lnTo>
                  <a:pt x="19231" y="38461"/>
                </a:lnTo>
                <a:lnTo>
                  <a:pt x="26718" y="36948"/>
                </a:lnTo>
                <a:lnTo>
                  <a:pt x="32831" y="32824"/>
                </a:lnTo>
                <a:lnTo>
                  <a:pt x="36952" y="26710"/>
                </a:lnTo>
                <a:lnTo>
                  <a:pt x="38463" y="19230"/>
                </a:lnTo>
                <a:lnTo>
                  <a:pt x="36952" y="11747"/>
                </a:lnTo>
                <a:lnTo>
                  <a:pt x="32831" y="5634"/>
                </a:lnTo>
                <a:lnTo>
                  <a:pt x="26718"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69" name="object 169"/>
          <p:cNvSpPr/>
          <p:nvPr/>
        </p:nvSpPr>
        <p:spPr>
          <a:xfrm>
            <a:off x="8157691" y="5461007"/>
            <a:ext cx="38735" cy="38735"/>
          </a:xfrm>
          <a:custGeom>
            <a:avLst/>
            <a:gdLst/>
            <a:ahLst/>
            <a:cxnLst/>
            <a:rect l="l" t="t" r="r" b="b"/>
            <a:pathLst>
              <a:path w="38734" h="38735">
                <a:moveTo>
                  <a:pt x="19230" y="0"/>
                </a:moveTo>
                <a:lnTo>
                  <a:pt x="11750" y="1512"/>
                </a:lnTo>
                <a:lnTo>
                  <a:pt x="5637" y="5634"/>
                </a:lnTo>
                <a:lnTo>
                  <a:pt x="1513" y="11748"/>
                </a:lnTo>
                <a:lnTo>
                  <a:pt x="0" y="19231"/>
                </a:lnTo>
                <a:lnTo>
                  <a:pt x="1513" y="26711"/>
                </a:lnTo>
                <a:lnTo>
                  <a:pt x="5637" y="32825"/>
                </a:lnTo>
                <a:lnTo>
                  <a:pt x="11750" y="36949"/>
                </a:lnTo>
                <a:lnTo>
                  <a:pt x="19230" y="38463"/>
                </a:lnTo>
                <a:lnTo>
                  <a:pt x="26717" y="36949"/>
                </a:lnTo>
                <a:lnTo>
                  <a:pt x="32830" y="32825"/>
                </a:lnTo>
                <a:lnTo>
                  <a:pt x="36951" y="26711"/>
                </a:lnTo>
                <a:lnTo>
                  <a:pt x="38461" y="19231"/>
                </a:lnTo>
                <a:lnTo>
                  <a:pt x="36951" y="11748"/>
                </a:lnTo>
                <a:lnTo>
                  <a:pt x="32830" y="5634"/>
                </a:lnTo>
                <a:lnTo>
                  <a:pt x="26717" y="1512"/>
                </a:lnTo>
                <a:lnTo>
                  <a:pt x="19230"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70" name="object 170"/>
          <p:cNvSpPr/>
          <p:nvPr/>
        </p:nvSpPr>
        <p:spPr>
          <a:xfrm>
            <a:off x="8108465" y="5435357"/>
            <a:ext cx="38735" cy="38735"/>
          </a:xfrm>
          <a:custGeom>
            <a:avLst/>
            <a:gdLst/>
            <a:ahLst/>
            <a:cxnLst/>
            <a:rect l="l" t="t" r="r" b="b"/>
            <a:pathLst>
              <a:path w="38734" h="38735">
                <a:moveTo>
                  <a:pt x="19231" y="0"/>
                </a:moveTo>
                <a:lnTo>
                  <a:pt x="11744" y="1513"/>
                </a:lnTo>
                <a:lnTo>
                  <a:pt x="5631" y="5639"/>
                </a:lnTo>
                <a:lnTo>
                  <a:pt x="1511" y="11755"/>
                </a:lnTo>
                <a:lnTo>
                  <a:pt x="0" y="19240"/>
                </a:lnTo>
                <a:lnTo>
                  <a:pt x="1511" y="26720"/>
                </a:lnTo>
                <a:lnTo>
                  <a:pt x="5631" y="32833"/>
                </a:lnTo>
                <a:lnTo>
                  <a:pt x="11744" y="36958"/>
                </a:lnTo>
                <a:lnTo>
                  <a:pt x="19231" y="38472"/>
                </a:lnTo>
                <a:lnTo>
                  <a:pt x="26715" y="36958"/>
                </a:lnTo>
                <a:lnTo>
                  <a:pt x="32828" y="32833"/>
                </a:lnTo>
                <a:lnTo>
                  <a:pt x="36951" y="26720"/>
                </a:lnTo>
                <a:lnTo>
                  <a:pt x="38463" y="19240"/>
                </a:lnTo>
                <a:lnTo>
                  <a:pt x="36951" y="11755"/>
                </a:lnTo>
                <a:lnTo>
                  <a:pt x="32828" y="5639"/>
                </a:lnTo>
                <a:lnTo>
                  <a:pt x="26715" y="1513"/>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71" name="object 171"/>
          <p:cNvSpPr/>
          <p:nvPr/>
        </p:nvSpPr>
        <p:spPr>
          <a:xfrm>
            <a:off x="8061285" y="5488691"/>
            <a:ext cx="38735" cy="38735"/>
          </a:xfrm>
          <a:custGeom>
            <a:avLst/>
            <a:gdLst/>
            <a:ahLst/>
            <a:cxnLst/>
            <a:rect l="l" t="t" r="r" b="b"/>
            <a:pathLst>
              <a:path w="38734" h="38735">
                <a:moveTo>
                  <a:pt x="19231" y="0"/>
                </a:moveTo>
                <a:lnTo>
                  <a:pt x="11744" y="1513"/>
                </a:lnTo>
                <a:lnTo>
                  <a:pt x="5631" y="5638"/>
                </a:lnTo>
                <a:lnTo>
                  <a:pt x="1510" y="11751"/>
                </a:lnTo>
                <a:lnTo>
                  <a:pt x="0" y="19231"/>
                </a:lnTo>
                <a:lnTo>
                  <a:pt x="1510" y="26715"/>
                </a:lnTo>
                <a:lnTo>
                  <a:pt x="5631" y="32828"/>
                </a:lnTo>
                <a:lnTo>
                  <a:pt x="11744" y="36951"/>
                </a:lnTo>
                <a:lnTo>
                  <a:pt x="19231" y="38463"/>
                </a:lnTo>
                <a:lnTo>
                  <a:pt x="26715" y="36951"/>
                </a:lnTo>
                <a:lnTo>
                  <a:pt x="32828" y="32828"/>
                </a:lnTo>
                <a:lnTo>
                  <a:pt x="36951" y="26715"/>
                </a:lnTo>
                <a:lnTo>
                  <a:pt x="38463" y="19231"/>
                </a:lnTo>
                <a:lnTo>
                  <a:pt x="36951" y="11751"/>
                </a:lnTo>
                <a:lnTo>
                  <a:pt x="32828" y="5638"/>
                </a:lnTo>
                <a:lnTo>
                  <a:pt x="26715" y="1513"/>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72" name="object 172"/>
          <p:cNvSpPr/>
          <p:nvPr/>
        </p:nvSpPr>
        <p:spPr>
          <a:xfrm>
            <a:off x="8012043" y="5419972"/>
            <a:ext cx="38735" cy="38735"/>
          </a:xfrm>
          <a:custGeom>
            <a:avLst/>
            <a:gdLst/>
            <a:ahLst/>
            <a:cxnLst/>
            <a:rect l="l" t="t" r="r" b="b"/>
            <a:pathLst>
              <a:path w="38734" h="38735">
                <a:moveTo>
                  <a:pt x="19231" y="0"/>
                </a:moveTo>
                <a:lnTo>
                  <a:pt x="11751" y="1512"/>
                </a:lnTo>
                <a:lnTo>
                  <a:pt x="5638" y="5635"/>
                </a:lnTo>
                <a:lnTo>
                  <a:pt x="1513" y="11751"/>
                </a:lnTo>
                <a:lnTo>
                  <a:pt x="0" y="19239"/>
                </a:lnTo>
                <a:lnTo>
                  <a:pt x="1513" y="26719"/>
                </a:lnTo>
                <a:lnTo>
                  <a:pt x="5638" y="32833"/>
                </a:lnTo>
                <a:lnTo>
                  <a:pt x="11751" y="36957"/>
                </a:lnTo>
                <a:lnTo>
                  <a:pt x="19231" y="38470"/>
                </a:lnTo>
                <a:lnTo>
                  <a:pt x="26718" y="36957"/>
                </a:lnTo>
                <a:lnTo>
                  <a:pt x="32831" y="32833"/>
                </a:lnTo>
                <a:lnTo>
                  <a:pt x="36952" y="26719"/>
                </a:lnTo>
                <a:lnTo>
                  <a:pt x="38463" y="19239"/>
                </a:lnTo>
                <a:lnTo>
                  <a:pt x="36952" y="11751"/>
                </a:lnTo>
                <a:lnTo>
                  <a:pt x="32831" y="5635"/>
                </a:lnTo>
                <a:lnTo>
                  <a:pt x="26718"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73" name="object 173"/>
          <p:cNvSpPr/>
          <p:nvPr/>
        </p:nvSpPr>
        <p:spPr>
          <a:xfrm>
            <a:off x="7962819" y="5506129"/>
            <a:ext cx="38735" cy="38735"/>
          </a:xfrm>
          <a:custGeom>
            <a:avLst/>
            <a:gdLst/>
            <a:ahLst/>
            <a:cxnLst/>
            <a:rect l="l" t="t" r="r" b="b"/>
            <a:pathLst>
              <a:path w="38735" h="38735">
                <a:moveTo>
                  <a:pt x="19231" y="0"/>
                </a:moveTo>
                <a:lnTo>
                  <a:pt x="11744" y="1513"/>
                </a:lnTo>
                <a:lnTo>
                  <a:pt x="5631" y="5638"/>
                </a:lnTo>
                <a:lnTo>
                  <a:pt x="1510" y="11751"/>
                </a:lnTo>
                <a:lnTo>
                  <a:pt x="0" y="19231"/>
                </a:lnTo>
                <a:lnTo>
                  <a:pt x="1510" y="26715"/>
                </a:lnTo>
                <a:lnTo>
                  <a:pt x="5631" y="32828"/>
                </a:lnTo>
                <a:lnTo>
                  <a:pt x="11744" y="36951"/>
                </a:lnTo>
                <a:lnTo>
                  <a:pt x="19231" y="38463"/>
                </a:lnTo>
                <a:lnTo>
                  <a:pt x="26715" y="36951"/>
                </a:lnTo>
                <a:lnTo>
                  <a:pt x="32828" y="32828"/>
                </a:lnTo>
                <a:lnTo>
                  <a:pt x="36951" y="26715"/>
                </a:lnTo>
                <a:lnTo>
                  <a:pt x="38463" y="19231"/>
                </a:lnTo>
                <a:lnTo>
                  <a:pt x="36951" y="11751"/>
                </a:lnTo>
                <a:lnTo>
                  <a:pt x="32828" y="5638"/>
                </a:lnTo>
                <a:lnTo>
                  <a:pt x="26715" y="1513"/>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74" name="object 174"/>
          <p:cNvSpPr/>
          <p:nvPr/>
        </p:nvSpPr>
        <p:spPr>
          <a:xfrm>
            <a:off x="7913586" y="5518436"/>
            <a:ext cx="38735" cy="38735"/>
          </a:xfrm>
          <a:custGeom>
            <a:avLst/>
            <a:gdLst/>
            <a:ahLst/>
            <a:cxnLst/>
            <a:rect l="l" t="t" r="r" b="b"/>
            <a:pathLst>
              <a:path w="38735" h="38735">
                <a:moveTo>
                  <a:pt x="19231" y="0"/>
                </a:moveTo>
                <a:lnTo>
                  <a:pt x="11748" y="1512"/>
                </a:lnTo>
                <a:lnTo>
                  <a:pt x="5634" y="5634"/>
                </a:lnTo>
                <a:lnTo>
                  <a:pt x="1512" y="11748"/>
                </a:lnTo>
                <a:lnTo>
                  <a:pt x="0" y="19231"/>
                </a:lnTo>
                <a:lnTo>
                  <a:pt x="1512" y="26718"/>
                </a:lnTo>
                <a:lnTo>
                  <a:pt x="5634" y="32831"/>
                </a:lnTo>
                <a:lnTo>
                  <a:pt x="11748" y="36952"/>
                </a:lnTo>
                <a:lnTo>
                  <a:pt x="19231" y="38463"/>
                </a:lnTo>
                <a:lnTo>
                  <a:pt x="26715" y="36952"/>
                </a:lnTo>
                <a:lnTo>
                  <a:pt x="32828" y="32831"/>
                </a:lnTo>
                <a:lnTo>
                  <a:pt x="36951" y="26718"/>
                </a:lnTo>
                <a:lnTo>
                  <a:pt x="38463" y="19231"/>
                </a:lnTo>
                <a:lnTo>
                  <a:pt x="36951" y="11748"/>
                </a:lnTo>
                <a:lnTo>
                  <a:pt x="32828" y="5634"/>
                </a:lnTo>
                <a:lnTo>
                  <a:pt x="26715"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75" name="object 175"/>
          <p:cNvSpPr/>
          <p:nvPr/>
        </p:nvSpPr>
        <p:spPr>
          <a:xfrm>
            <a:off x="7864353" y="5524591"/>
            <a:ext cx="38735" cy="38735"/>
          </a:xfrm>
          <a:custGeom>
            <a:avLst/>
            <a:gdLst/>
            <a:ahLst/>
            <a:cxnLst/>
            <a:rect l="l" t="t" r="r" b="b"/>
            <a:pathLst>
              <a:path w="38735" h="38735">
                <a:moveTo>
                  <a:pt x="19231" y="0"/>
                </a:moveTo>
                <a:lnTo>
                  <a:pt x="11744" y="1512"/>
                </a:lnTo>
                <a:lnTo>
                  <a:pt x="5631" y="5634"/>
                </a:lnTo>
                <a:lnTo>
                  <a:pt x="1511" y="11748"/>
                </a:lnTo>
                <a:lnTo>
                  <a:pt x="0" y="19231"/>
                </a:lnTo>
                <a:lnTo>
                  <a:pt x="1511" y="26715"/>
                </a:lnTo>
                <a:lnTo>
                  <a:pt x="5631" y="32828"/>
                </a:lnTo>
                <a:lnTo>
                  <a:pt x="11744" y="36951"/>
                </a:lnTo>
                <a:lnTo>
                  <a:pt x="19231" y="38463"/>
                </a:lnTo>
                <a:lnTo>
                  <a:pt x="26715" y="36951"/>
                </a:lnTo>
                <a:lnTo>
                  <a:pt x="32828" y="32828"/>
                </a:lnTo>
                <a:lnTo>
                  <a:pt x="36951" y="26715"/>
                </a:lnTo>
                <a:lnTo>
                  <a:pt x="38463" y="19231"/>
                </a:lnTo>
                <a:lnTo>
                  <a:pt x="36951" y="11748"/>
                </a:lnTo>
                <a:lnTo>
                  <a:pt x="32828" y="5634"/>
                </a:lnTo>
                <a:lnTo>
                  <a:pt x="26715"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76" name="object 176"/>
          <p:cNvSpPr/>
          <p:nvPr/>
        </p:nvSpPr>
        <p:spPr>
          <a:xfrm>
            <a:off x="7815122" y="5530754"/>
            <a:ext cx="38735" cy="38735"/>
          </a:xfrm>
          <a:custGeom>
            <a:avLst/>
            <a:gdLst/>
            <a:ahLst/>
            <a:cxnLst/>
            <a:rect l="l" t="t" r="r" b="b"/>
            <a:pathLst>
              <a:path w="38735" h="38735">
                <a:moveTo>
                  <a:pt x="19230" y="0"/>
                </a:moveTo>
                <a:lnTo>
                  <a:pt x="11747" y="1512"/>
                </a:lnTo>
                <a:lnTo>
                  <a:pt x="5634" y="5634"/>
                </a:lnTo>
                <a:lnTo>
                  <a:pt x="1512" y="11748"/>
                </a:lnTo>
                <a:lnTo>
                  <a:pt x="0" y="19231"/>
                </a:lnTo>
                <a:lnTo>
                  <a:pt x="1512" y="26711"/>
                </a:lnTo>
                <a:lnTo>
                  <a:pt x="5634" y="32824"/>
                </a:lnTo>
                <a:lnTo>
                  <a:pt x="11747" y="36948"/>
                </a:lnTo>
                <a:lnTo>
                  <a:pt x="19230" y="38461"/>
                </a:lnTo>
                <a:lnTo>
                  <a:pt x="26713" y="36948"/>
                </a:lnTo>
                <a:lnTo>
                  <a:pt x="32827" y="32824"/>
                </a:lnTo>
                <a:lnTo>
                  <a:pt x="36949" y="26711"/>
                </a:lnTo>
                <a:lnTo>
                  <a:pt x="38461" y="19231"/>
                </a:lnTo>
                <a:lnTo>
                  <a:pt x="36949" y="11748"/>
                </a:lnTo>
                <a:lnTo>
                  <a:pt x="32827" y="5634"/>
                </a:lnTo>
                <a:lnTo>
                  <a:pt x="26713" y="1512"/>
                </a:lnTo>
                <a:lnTo>
                  <a:pt x="19230"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77" name="object 177"/>
          <p:cNvSpPr/>
          <p:nvPr/>
        </p:nvSpPr>
        <p:spPr>
          <a:xfrm>
            <a:off x="7763837" y="5595363"/>
            <a:ext cx="38735" cy="38735"/>
          </a:xfrm>
          <a:custGeom>
            <a:avLst/>
            <a:gdLst/>
            <a:ahLst/>
            <a:cxnLst/>
            <a:rect l="l" t="t" r="r" b="b"/>
            <a:pathLst>
              <a:path w="38735" h="38735">
                <a:moveTo>
                  <a:pt x="19231" y="0"/>
                </a:moveTo>
                <a:lnTo>
                  <a:pt x="11748" y="1512"/>
                </a:lnTo>
                <a:lnTo>
                  <a:pt x="5634" y="5634"/>
                </a:lnTo>
                <a:lnTo>
                  <a:pt x="1512" y="11748"/>
                </a:lnTo>
                <a:lnTo>
                  <a:pt x="0" y="19231"/>
                </a:lnTo>
                <a:lnTo>
                  <a:pt x="1512" y="26718"/>
                </a:lnTo>
                <a:lnTo>
                  <a:pt x="5634" y="32831"/>
                </a:lnTo>
                <a:lnTo>
                  <a:pt x="11748" y="36952"/>
                </a:lnTo>
                <a:lnTo>
                  <a:pt x="19231" y="38462"/>
                </a:lnTo>
                <a:lnTo>
                  <a:pt x="26715" y="36952"/>
                </a:lnTo>
                <a:lnTo>
                  <a:pt x="32828" y="32831"/>
                </a:lnTo>
                <a:lnTo>
                  <a:pt x="36951" y="26718"/>
                </a:lnTo>
                <a:lnTo>
                  <a:pt x="38463" y="19231"/>
                </a:lnTo>
                <a:lnTo>
                  <a:pt x="36951" y="11748"/>
                </a:lnTo>
                <a:lnTo>
                  <a:pt x="32828" y="5634"/>
                </a:lnTo>
                <a:lnTo>
                  <a:pt x="26715"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78" name="object 178"/>
          <p:cNvSpPr/>
          <p:nvPr/>
        </p:nvSpPr>
        <p:spPr>
          <a:xfrm>
            <a:off x="7712553" y="5612799"/>
            <a:ext cx="38735" cy="38735"/>
          </a:xfrm>
          <a:custGeom>
            <a:avLst/>
            <a:gdLst/>
            <a:ahLst/>
            <a:cxnLst/>
            <a:rect l="l" t="t" r="r" b="b"/>
            <a:pathLst>
              <a:path w="38735" h="38735">
                <a:moveTo>
                  <a:pt x="19231" y="0"/>
                </a:moveTo>
                <a:lnTo>
                  <a:pt x="11748" y="1512"/>
                </a:lnTo>
                <a:lnTo>
                  <a:pt x="5634" y="5634"/>
                </a:lnTo>
                <a:lnTo>
                  <a:pt x="1512" y="11748"/>
                </a:lnTo>
                <a:lnTo>
                  <a:pt x="0" y="19231"/>
                </a:lnTo>
                <a:lnTo>
                  <a:pt x="1512" y="26718"/>
                </a:lnTo>
                <a:lnTo>
                  <a:pt x="5634" y="32831"/>
                </a:lnTo>
                <a:lnTo>
                  <a:pt x="11748" y="36952"/>
                </a:lnTo>
                <a:lnTo>
                  <a:pt x="19231" y="38462"/>
                </a:lnTo>
                <a:lnTo>
                  <a:pt x="26715" y="36952"/>
                </a:lnTo>
                <a:lnTo>
                  <a:pt x="32828" y="32831"/>
                </a:lnTo>
                <a:lnTo>
                  <a:pt x="36951" y="26718"/>
                </a:lnTo>
                <a:lnTo>
                  <a:pt x="38463" y="19231"/>
                </a:lnTo>
                <a:lnTo>
                  <a:pt x="36951" y="11748"/>
                </a:lnTo>
                <a:lnTo>
                  <a:pt x="32828" y="5634"/>
                </a:lnTo>
                <a:lnTo>
                  <a:pt x="26715"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79" name="object 179"/>
          <p:cNvSpPr/>
          <p:nvPr/>
        </p:nvSpPr>
        <p:spPr>
          <a:xfrm>
            <a:off x="7659218" y="5542028"/>
            <a:ext cx="38735" cy="38735"/>
          </a:xfrm>
          <a:custGeom>
            <a:avLst/>
            <a:gdLst/>
            <a:ahLst/>
            <a:cxnLst/>
            <a:rect l="l" t="t" r="r" b="b"/>
            <a:pathLst>
              <a:path w="38735" h="38735">
                <a:moveTo>
                  <a:pt x="19231" y="0"/>
                </a:moveTo>
                <a:lnTo>
                  <a:pt x="11744" y="1512"/>
                </a:lnTo>
                <a:lnTo>
                  <a:pt x="5631" y="5634"/>
                </a:lnTo>
                <a:lnTo>
                  <a:pt x="1510" y="11748"/>
                </a:lnTo>
                <a:lnTo>
                  <a:pt x="0" y="19231"/>
                </a:lnTo>
                <a:lnTo>
                  <a:pt x="1510" y="26715"/>
                </a:lnTo>
                <a:lnTo>
                  <a:pt x="5631" y="32828"/>
                </a:lnTo>
                <a:lnTo>
                  <a:pt x="11744" y="36951"/>
                </a:lnTo>
                <a:lnTo>
                  <a:pt x="19231" y="38463"/>
                </a:lnTo>
                <a:lnTo>
                  <a:pt x="26715" y="36951"/>
                </a:lnTo>
                <a:lnTo>
                  <a:pt x="32828" y="32828"/>
                </a:lnTo>
                <a:lnTo>
                  <a:pt x="36951" y="26715"/>
                </a:lnTo>
                <a:lnTo>
                  <a:pt x="38463" y="19231"/>
                </a:lnTo>
                <a:lnTo>
                  <a:pt x="36951" y="11748"/>
                </a:lnTo>
                <a:lnTo>
                  <a:pt x="32828" y="5634"/>
                </a:lnTo>
                <a:lnTo>
                  <a:pt x="26715"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80" name="object 180"/>
          <p:cNvSpPr/>
          <p:nvPr/>
        </p:nvSpPr>
        <p:spPr>
          <a:xfrm>
            <a:off x="7605883" y="5595363"/>
            <a:ext cx="38735" cy="38735"/>
          </a:xfrm>
          <a:custGeom>
            <a:avLst/>
            <a:gdLst/>
            <a:ahLst/>
            <a:cxnLst/>
            <a:rect l="l" t="t" r="r" b="b"/>
            <a:pathLst>
              <a:path w="38735" h="38735">
                <a:moveTo>
                  <a:pt x="19231" y="0"/>
                </a:moveTo>
                <a:lnTo>
                  <a:pt x="11748" y="1512"/>
                </a:lnTo>
                <a:lnTo>
                  <a:pt x="5634" y="5634"/>
                </a:lnTo>
                <a:lnTo>
                  <a:pt x="1512" y="11748"/>
                </a:lnTo>
                <a:lnTo>
                  <a:pt x="0" y="19231"/>
                </a:lnTo>
                <a:lnTo>
                  <a:pt x="1512" y="26718"/>
                </a:lnTo>
                <a:lnTo>
                  <a:pt x="5634" y="32831"/>
                </a:lnTo>
                <a:lnTo>
                  <a:pt x="11748" y="36952"/>
                </a:lnTo>
                <a:lnTo>
                  <a:pt x="19231" y="38462"/>
                </a:lnTo>
                <a:lnTo>
                  <a:pt x="26714" y="36952"/>
                </a:lnTo>
                <a:lnTo>
                  <a:pt x="32827" y="32831"/>
                </a:lnTo>
                <a:lnTo>
                  <a:pt x="36950" y="26718"/>
                </a:lnTo>
                <a:lnTo>
                  <a:pt x="38463" y="19231"/>
                </a:lnTo>
                <a:lnTo>
                  <a:pt x="36950" y="11748"/>
                </a:lnTo>
                <a:lnTo>
                  <a:pt x="32827" y="5634"/>
                </a:lnTo>
                <a:lnTo>
                  <a:pt x="26714"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81" name="object 181"/>
          <p:cNvSpPr/>
          <p:nvPr/>
        </p:nvSpPr>
        <p:spPr>
          <a:xfrm>
            <a:off x="7552547" y="5642544"/>
            <a:ext cx="38735" cy="38735"/>
          </a:xfrm>
          <a:custGeom>
            <a:avLst/>
            <a:gdLst/>
            <a:ahLst/>
            <a:cxnLst/>
            <a:rect l="l" t="t" r="r" b="b"/>
            <a:pathLst>
              <a:path w="38735" h="38735">
                <a:moveTo>
                  <a:pt x="19231" y="0"/>
                </a:moveTo>
                <a:lnTo>
                  <a:pt x="11744" y="1513"/>
                </a:lnTo>
                <a:lnTo>
                  <a:pt x="5631" y="5638"/>
                </a:lnTo>
                <a:lnTo>
                  <a:pt x="1511" y="11751"/>
                </a:lnTo>
                <a:lnTo>
                  <a:pt x="0" y="19231"/>
                </a:lnTo>
                <a:lnTo>
                  <a:pt x="1511" y="26714"/>
                </a:lnTo>
                <a:lnTo>
                  <a:pt x="5631" y="32828"/>
                </a:lnTo>
                <a:lnTo>
                  <a:pt x="11744" y="36950"/>
                </a:lnTo>
                <a:lnTo>
                  <a:pt x="19231" y="38462"/>
                </a:lnTo>
                <a:lnTo>
                  <a:pt x="26715" y="36950"/>
                </a:lnTo>
                <a:lnTo>
                  <a:pt x="32828" y="32828"/>
                </a:lnTo>
                <a:lnTo>
                  <a:pt x="36951" y="26714"/>
                </a:lnTo>
                <a:lnTo>
                  <a:pt x="38463" y="19231"/>
                </a:lnTo>
                <a:lnTo>
                  <a:pt x="36951" y="11751"/>
                </a:lnTo>
                <a:lnTo>
                  <a:pt x="32828" y="5638"/>
                </a:lnTo>
                <a:lnTo>
                  <a:pt x="26715" y="1513"/>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82" name="object 182"/>
          <p:cNvSpPr/>
          <p:nvPr/>
        </p:nvSpPr>
        <p:spPr>
          <a:xfrm>
            <a:off x="7499203" y="5614859"/>
            <a:ext cx="38735" cy="38735"/>
          </a:xfrm>
          <a:custGeom>
            <a:avLst/>
            <a:gdLst/>
            <a:ahLst/>
            <a:cxnLst/>
            <a:rect l="l" t="t" r="r" b="b"/>
            <a:pathLst>
              <a:path w="38735" h="38735">
                <a:moveTo>
                  <a:pt x="19231" y="0"/>
                </a:moveTo>
                <a:lnTo>
                  <a:pt x="11751" y="1512"/>
                </a:lnTo>
                <a:lnTo>
                  <a:pt x="5638" y="5634"/>
                </a:lnTo>
                <a:lnTo>
                  <a:pt x="1513" y="11748"/>
                </a:lnTo>
                <a:lnTo>
                  <a:pt x="0" y="19231"/>
                </a:lnTo>
                <a:lnTo>
                  <a:pt x="1513" y="26711"/>
                </a:lnTo>
                <a:lnTo>
                  <a:pt x="5638" y="32824"/>
                </a:lnTo>
                <a:lnTo>
                  <a:pt x="11751" y="36949"/>
                </a:lnTo>
                <a:lnTo>
                  <a:pt x="19231" y="38462"/>
                </a:lnTo>
                <a:lnTo>
                  <a:pt x="26718" y="36949"/>
                </a:lnTo>
                <a:lnTo>
                  <a:pt x="32831" y="32824"/>
                </a:lnTo>
                <a:lnTo>
                  <a:pt x="36952" y="26711"/>
                </a:lnTo>
                <a:lnTo>
                  <a:pt x="38463" y="19231"/>
                </a:lnTo>
                <a:lnTo>
                  <a:pt x="36952" y="11748"/>
                </a:lnTo>
                <a:lnTo>
                  <a:pt x="32831" y="5634"/>
                </a:lnTo>
                <a:lnTo>
                  <a:pt x="26718"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83" name="object 183"/>
          <p:cNvSpPr/>
          <p:nvPr/>
        </p:nvSpPr>
        <p:spPr>
          <a:xfrm>
            <a:off x="7443817" y="5618953"/>
            <a:ext cx="38735" cy="38735"/>
          </a:xfrm>
          <a:custGeom>
            <a:avLst/>
            <a:gdLst/>
            <a:ahLst/>
            <a:cxnLst/>
            <a:rect l="l" t="t" r="r" b="b"/>
            <a:pathLst>
              <a:path w="38735" h="38735">
                <a:moveTo>
                  <a:pt x="19231" y="0"/>
                </a:moveTo>
                <a:lnTo>
                  <a:pt x="11751" y="1512"/>
                </a:lnTo>
                <a:lnTo>
                  <a:pt x="5637" y="5634"/>
                </a:lnTo>
                <a:lnTo>
                  <a:pt x="1513" y="11748"/>
                </a:lnTo>
                <a:lnTo>
                  <a:pt x="0" y="19231"/>
                </a:lnTo>
                <a:lnTo>
                  <a:pt x="1513" y="26714"/>
                </a:lnTo>
                <a:lnTo>
                  <a:pt x="5637" y="32828"/>
                </a:lnTo>
                <a:lnTo>
                  <a:pt x="11751" y="36950"/>
                </a:lnTo>
                <a:lnTo>
                  <a:pt x="19231" y="38462"/>
                </a:lnTo>
                <a:lnTo>
                  <a:pt x="26718" y="36950"/>
                </a:lnTo>
                <a:lnTo>
                  <a:pt x="32831" y="32828"/>
                </a:lnTo>
                <a:lnTo>
                  <a:pt x="36952" y="26714"/>
                </a:lnTo>
                <a:lnTo>
                  <a:pt x="38463" y="19231"/>
                </a:lnTo>
                <a:lnTo>
                  <a:pt x="36952" y="11748"/>
                </a:lnTo>
                <a:lnTo>
                  <a:pt x="32831" y="5634"/>
                </a:lnTo>
                <a:lnTo>
                  <a:pt x="26718"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84" name="object 184"/>
          <p:cNvSpPr/>
          <p:nvPr/>
        </p:nvSpPr>
        <p:spPr>
          <a:xfrm>
            <a:off x="7388430" y="5662032"/>
            <a:ext cx="38735" cy="38735"/>
          </a:xfrm>
          <a:custGeom>
            <a:avLst/>
            <a:gdLst/>
            <a:ahLst/>
            <a:cxnLst/>
            <a:rect l="l" t="t" r="r" b="b"/>
            <a:pathLst>
              <a:path w="38735" h="38735">
                <a:moveTo>
                  <a:pt x="19231" y="0"/>
                </a:moveTo>
                <a:lnTo>
                  <a:pt x="11751" y="1512"/>
                </a:lnTo>
                <a:lnTo>
                  <a:pt x="5638" y="5634"/>
                </a:lnTo>
                <a:lnTo>
                  <a:pt x="1513" y="11748"/>
                </a:lnTo>
                <a:lnTo>
                  <a:pt x="0" y="19231"/>
                </a:lnTo>
                <a:lnTo>
                  <a:pt x="1513" y="26714"/>
                </a:lnTo>
                <a:lnTo>
                  <a:pt x="5638" y="32828"/>
                </a:lnTo>
                <a:lnTo>
                  <a:pt x="11751" y="36951"/>
                </a:lnTo>
                <a:lnTo>
                  <a:pt x="19231" y="38463"/>
                </a:lnTo>
                <a:lnTo>
                  <a:pt x="26718" y="36951"/>
                </a:lnTo>
                <a:lnTo>
                  <a:pt x="32831" y="32828"/>
                </a:lnTo>
                <a:lnTo>
                  <a:pt x="36952" y="26714"/>
                </a:lnTo>
                <a:lnTo>
                  <a:pt x="38463" y="19231"/>
                </a:lnTo>
                <a:lnTo>
                  <a:pt x="36952" y="11748"/>
                </a:lnTo>
                <a:lnTo>
                  <a:pt x="32831" y="5634"/>
                </a:lnTo>
                <a:lnTo>
                  <a:pt x="26718"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85" name="object 185"/>
          <p:cNvSpPr/>
          <p:nvPr/>
        </p:nvSpPr>
        <p:spPr>
          <a:xfrm>
            <a:off x="7333044" y="5697931"/>
            <a:ext cx="38735" cy="38735"/>
          </a:xfrm>
          <a:custGeom>
            <a:avLst/>
            <a:gdLst/>
            <a:ahLst/>
            <a:cxnLst/>
            <a:rect l="l" t="t" r="r" b="b"/>
            <a:pathLst>
              <a:path w="38735" h="38735">
                <a:moveTo>
                  <a:pt x="19230" y="0"/>
                </a:moveTo>
                <a:lnTo>
                  <a:pt x="11750" y="1512"/>
                </a:lnTo>
                <a:lnTo>
                  <a:pt x="5637" y="5634"/>
                </a:lnTo>
                <a:lnTo>
                  <a:pt x="1513" y="11748"/>
                </a:lnTo>
                <a:lnTo>
                  <a:pt x="0" y="19231"/>
                </a:lnTo>
                <a:lnTo>
                  <a:pt x="1513" y="26718"/>
                </a:lnTo>
                <a:lnTo>
                  <a:pt x="5637" y="32831"/>
                </a:lnTo>
                <a:lnTo>
                  <a:pt x="11750" y="36952"/>
                </a:lnTo>
                <a:lnTo>
                  <a:pt x="19230" y="38462"/>
                </a:lnTo>
                <a:lnTo>
                  <a:pt x="26717" y="36952"/>
                </a:lnTo>
                <a:lnTo>
                  <a:pt x="32830" y="32831"/>
                </a:lnTo>
                <a:lnTo>
                  <a:pt x="36951" y="26718"/>
                </a:lnTo>
                <a:lnTo>
                  <a:pt x="38461" y="19231"/>
                </a:lnTo>
                <a:lnTo>
                  <a:pt x="36951" y="11748"/>
                </a:lnTo>
                <a:lnTo>
                  <a:pt x="32830" y="5634"/>
                </a:lnTo>
                <a:lnTo>
                  <a:pt x="26717" y="1512"/>
                </a:lnTo>
                <a:lnTo>
                  <a:pt x="19230"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86" name="object 186"/>
          <p:cNvSpPr/>
          <p:nvPr/>
        </p:nvSpPr>
        <p:spPr>
          <a:xfrm>
            <a:off x="7275613" y="5729727"/>
            <a:ext cx="38735" cy="38735"/>
          </a:xfrm>
          <a:custGeom>
            <a:avLst/>
            <a:gdLst/>
            <a:ahLst/>
            <a:cxnLst/>
            <a:rect l="l" t="t" r="r" b="b"/>
            <a:pathLst>
              <a:path w="38735" h="38735">
                <a:moveTo>
                  <a:pt x="19231" y="0"/>
                </a:moveTo>
                <a:lnTo>
                  <a:pt x="11748" y="1512"/>
                </a:lnTo>
                <a:lnTo>
                  <a:pt x="5634" y="5634"/>
                </a:lnTo>
                <a:lnTo>
                  <a:pt x="1512" y="11748"/>
                </a:lnTo>
                <a:lnTo>
                  <a:pt x="0" y="19231"/>
                </a:lnTo>
                <a:lnTo>
                  <a:pt x="1512" y="26714"/>
                </a:lnTo>
                <a:lnTo>
                  <a:pt x="5634" y="32828"/>
                </a:lnTo>
                <a:lnTo>
                  <a:pt x="11748" y="36950"/>
                </a:lnTo>
                <a:lnTo>
                  <a:pt x="19231" y="38462"/>
                </a:lnTo>
                <a:lnTo>
                  <a:pt x="26711" y="36950"/>
                </a:lnTo>
                <a:lnTo>
                  <a:pt x="32825" y="32828"/>
                </a:lnTo>
                <a:lnTo>
                  <a:pt x="36950" y="26714"/>
                </a:lnTo>
                <a:lnTo>
                  <a:pt x="38463" y="19231"/>
                </a:lnTo>
                <a:lnTo>
                  <a:pt x="36950" y="11748"/>
                </a:lnTo>
                <a:lnTo>
                  <a:pt x="32825" y="5634"/>
                </a:lnTo>
                <a:lnTo>
                  <a:pt x="26711"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87" name="object 187"/>
          <p:cNvSpPr/>
          <p:nvPr/>
        </p:nvSpPr>
        <p:spPr>
          <a:xfrm>
            <a:off x="7215099" y="5760506"/>
            <a:ext cx="38735" cy="38735"/>
          </a:xfrm>
          <a:custGeom>
            <a:avLst/>
            <a:gdLst/>
            <a:ahLst/>
            <a:cxnLst/>
            <a:rect l="l" t="t" r="r" b="b"/>
            <a:pathLst>
              <a:path w="38735" h="38735">
                <a:moveTo>
                  <a:pt x="19231" y="0"/>
                </a:moveTo>
                <a:lnTo>
                  <a:pt x="11744" y="1512"/>
                </a:lnTo>
                <a:lnTo>
                  <a:pt x="5631" y="5634"/>
                </a:lnTo>
                <a:lnTo>
                  <a:pt x="1510" y="11748"/>
                </a:lnTo>
                <a:lnTo>
                  <a:pt x="0" y="19231"/>
                </a:lnTo>
                <a:lnTo>
                  <a:pt x="1510" y="26714"/>
                </a:lnTo>
                <a:lnTo>
                  <a:pt x="5631" y="32828"/>
                </a:lnTo>
                <a:lnTo>
                  <a:pt x="11744" y="36950"/>
                </a:lnTo>
                <a:lnTo>
                  <a:pt x="19231" y="38462"/>
                </a:lnTo>
                <a:lnTo>
                  <a:pt x="26715" y="36950"/>
                </a:lnTo>
                <a:lnTo>
                  <a:pt x="32828" y="32828"/>
                </a:lnTo>
                <a:lnTo>
                  <a:pt x="36951" y="26714"/>
                </a:lnTo>
                <a:lnTo>
                  <a:pt x="38463" y="19231"/>
                </a:lnTo>
                <a:lnTo>
                  <a:pt x="36951" y="11748"/>
                </a:lnTo>
                <a:lnTo>
                  <a:pt x="32828" y="5634"/>
                </a:lnTo>
                <a:lnTo>
                  <a:pt x="26715"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88" name="object 188"/>
          <p:cNvSpPr/>
          <p:nvPr/>
        </p:nvSpPr>
        <p:spPr>
          <a:xfrm>
            <a:off x="7157652" y="5849731"/>
            <a:ext cx="38735" cy="38735"/>
          </a:xfrm>
          <a:custGeom>
            <a:avLst/>
            <a:gdLst/>
            <a:ahLst/>
            <a:cxnLst/>
            <a:rect l="l" t="t" r="r" b="b"/>
            <a:pathLst>
              <a:path w="38735" h="38735">
                <a:moveTo>
                  <a:pt x="19231" y="0"/>
                </a:moveTo>
                <a:lnTo>
                  <a:pt x="11751" y="1512"/>
                </a:lnTo>
                <a:lnTo>
                  <a:pt x="5638" y="5634"/>
                </a:lnTo>
                <a:lnTo>
                  <a:pt x="1513" y="11748"/>
                </a:lnTo>
                <a:lnTo>
                  <a:pt x="0" y="19231"/>
                </a:lnTo>
                <a:lnTo>
                  <a:pt x="1513" y="26714"/>
                </a:lnTo>
                <a:lnTo>
                  <a:pt x="5638" y="32828"/>
                </a:lnTo>
                <a:lnTo>
                  <a:pt x="11751" y="36950"/>
                </a:lnTo>
                <a:lnTo>
                  <a:pt x="19231" y="38462"/>
                </a:lnTo>
                <a:lnTo>
                  <a:pt x="26718" y="36950"/>
                </a:lnTo>
                <a:lnTo>
                  <a:pt x="32831" y="32828"/>
                </a:lnTo>
                <a:lnTo>
                  <a:pt x="36952" y="26714"/>
                </a:lnTo>
                <a:lnTo>
                  <a:pt x="38463" y="19231"/>
                </a:lnTo>
                <a:lnTo>
                  <a:pt x="36952" y="11748"/>
                </a:lnTo>
                <a:lnTo>
                  <a:pt x="32831" y="5634"/>
                </a:lnTo>
                <a:lnTo>
                  <a:pt x="26718"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89" name="object 189"/>
          <p:cNvSpPr/>
          <p:nvPr/>
        </p:nvSpPr>
        <p:spPr>
          <a:xfrm>
            <a:off x="7097145" y="5845637"/>
            <a:ext cx="38735" cy="38735"/>
          </a:xfrm>
          <a:custGeom>
            <a:avLst/>
            <a:gdLst/>
            <a:ahLst/>
            <a:cxnLst/>
            <a:rect l="l" t="t" r="r" b="b"/>
            <a:pathLst>
              <a:path w="38735" h="38735">
                <a:moveTo>
                  <a:pt x="19231" y="0"/>
                </a:moveTo>
                <a:lnTo>
                  <a:pt x="11748" y="1512"/>
                </a:lnTo>
                <a:lnTo>
                  <a:pt x="5634" y="5634"/>
                </a:lnTo>
                <a:lnTo>
                  <a:pt x="1512" y="11748"/>
                </a:lnTo>
                <a:lnTo>
                  <a:pt x="0" y="19231"/>
                </a:lnTo>
                <a:lnTo>
                  <a:pt x="1512" y="26714"/>
                </a:lnTo>
                <a:lnTo>
                  <a:pt x="5634" y="32828"/>
                </a:lnTo>
                <a:lnTo>
                  <a:pt x="11748" y="36950"/>
                </a:lnTo>
                <a:lnTo>
                  <a:pt x="19231" y="38462"/>
                </a:lnTo>
                <a:lnTo>
                  <a:pt x="26715" y="36950"/>
                </a:lnTo>
                <a:lnTo>
                  <a:pt x="32828" y="32828"/>
                </a:lnTo>
                <a:lnTo>
                  <a:pt x="36951" y="26714"/>
                </a:lnTo>
                <a:lnTo>
                  <a:pt x="38463" y="19231"/>
                </a:lnTo>
                <a:lnTo>
                  <a:pt x="36951" y="11748"/>
                </a:lnTo>
                <a:lnTo>
                  <a:pt x="32828" y="5634"/>
                </a:lnTo>
                <a:lnTo>
                  <a:pt x="26715"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90" name="object 190"/>
          <p:cNvSpPr/>
          <p:nvPr/>
        </p:nvSpPr>
        <p:spPr>
          <a:xfrm>
            <a:off x="7035605" y="5896921"/>
            <a:ext cx="38735" cy="38735"/>
          </a:xfrm>
          <a:custGeom>
            <a:avLst/>
            <a:gdLst/>
            <a:ahLst/>
            <a:cxnLst/>
            <a:rect l="l" t="t" r="r" b="b"/>
            <a:pathLst>
              <a:path w="38735" h="38735">
                <a:moveTo>
                  <a:pt x="19231" y="0"/>
                </a:moveTo>
                <a:lnTo>
                  <a:pt x="11748" y="1512"/>
                </a:lnTo>
                <a:lnTo>
                  <a:pt x="5634" y="5634"/>
                </a:lnTo>
                <a:lnTo>
                  <a:pt x="1512" y="11748"/>
                </a:lnTo>
                <a:lnTo>
                  <a:pt x="0" y="19231"/>
                </a:lnTo>
                <a:lnTo>
                  <a:pt x="1512" y="26714"/>
                </a:lnTo>
                <a:lnTo>
                  <a:pt x="5634" y="32828"/>
                </a:lnTo>
                <a:lnTo>
                  <a:pt x="11748" y="36950"/>
                </a:lnTo>
                <a:lnTo>
                  <a:pt x="19231" y="38462"/>
                </a:lnTo>
                <a:lnTo>
                  <a:pt x="26715" y="36950"/>
                </a:lnTo>
                <a:lnTo>
                  <a:pt x="32828" y="32828"/>
                </a:lnTo>
                <a:lnTo>
                  <a:pt x="36951" y="26714"/>
                </a:lnTo>
                <a:lnTo>
                  <a:pt x="38463" y="19231"/>
                </a:lnTo>
                <a:lnTo>
                  <a:pt x="36951" y="11748"/>
                </a:lnTo>
                <a:lnTo>
                  <a:pt x="32828" y="5634"/>
                </a:lnTo>
                <a:lnTo>
                  <a:pt x="26715"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91" name="object 191"/>
          <p:cNvSpPr/>
          <p:nvPr/>
        </p:nvSpPr>
        <p:spPr>
          <a:xfrm>
            <a:off x="6976116" y="5894861"/>
            <a:ext cx="38735" cy="38735"/>
          </a:xfrm>
          <a:custGeom>
            <a:avLst/>
            <a:gdLst/>
            <a:ahLst/>
            <a:cxnLst/>
            <a:rect l="l" t="t" r="r" b="b"/>
            <a:pathLst>
              <a:path w="38735" h="38735">
                <a:moveTo>
                  <a:pt x="19231" y="0"/>
                </a:moveTo>
                <a:lnTo>
                  <a:pt x="11748" y="1512"/>
                </a:lnTo>
                <a:lnTo>
                  <a:pt x="5634" y="5634"/>
                </a:lnTo>
                <a:lnTo>
                  <a:pt x="1512" y="11748"/>
                </a:lnTo>
                <a:lnTo>
                  <a:pt x="0" y="19231"/>
                </a:lnTo>
                <a:lnTo>
                  <a:pt x="1512" y="26718"/>
                </a:lnTo>
                <a:lnTo>
                  <a:pt x="5634" y="32831"/>
                </a:lnTo>
                <a:lnTo>
                  <a:pt x="11748" y="36952"/>
                </a:lnTo>
                <a:lnTo>
                  <a:pt x="19231" y="38462"/>
                </a:lnTo>
                <a:lnTo>
                  <a:pt x="26711" y="36952"/>
                </a:lnTo>
                <a:lnTo>
                  <a:pt x="32825" y="32831"/>
                </a:lnTo>
                <a:lnTo>
                  <a:pt x="36949" y="26718"/>
                </a:lnTo>
                <a:lnTo>
                  <a:pt x="38463" y="19231"/>
                </a:lnTo>
                <a:lnTo>
                  <a:pt x="36949" y="11748"/>
                </a:lnTo>
                <a:lnTo>
                  <a:pt x="32825" y="5634"/>
                </a:lnTo>
                <a:lnTo>
                  <a:pt x="26711"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92" name="object 192"/>
          <p:cNvSpPr/>
          <p:nvPr/>
        </p:nvSpPr>
        <p:spPr>
          <a:xfrm>
            <a:off x="6911498" y="5990258"/>
            <a:ext cx="38735" cy="38735"/>
          </a:xfrm>
          <a:custGeom>
            <a:avLst/>
            <a:gdLst/>
            <a:ahLst/>
            <a:cxnLst/>
            <a:rect l="l" t="t" r="r" b="b"/>
            <a:pathLst>
              <a:path w="38735" h="38735">
                <a:moveTo>
                  <a:pt x="19231" y="0"/>
                </a:moveTo>
                <a:lnTo>
                  <a:pt x="11744" y="1510"/>
                </a:lnTo>
                <a:lnTo>
                  <a:pt x="5631" y="5631"/>
                </a:lnTo>
                <a:lnTo>
                  <a:pt x="1510" y="11744"/>
                </a:lnTo>
                <a:lnTo>
                  <a:pt x="0" y="19231"/>
                </a:lnTo>
                <a:lnTo>
                  <a:pt x="1510" y="26714"/>
                </a:lnTo>
                <a:lnTo>
                  <a:pt x="5631" y="32828"/>
                </a:lnTo>
                <a:lnTo>
                  <a:pt x="11744" y="36950"/>
                </a:lnTo>
                <a:lnTo>
                  <a:pt x="19231" y="38462"/>
                </a:lnTo>
                <a:lnTo>
                  <a:pt x="26715" y="36950"/>
                </a:lnTo>
                <a:lnTo>
                  <a:pt x="32828" y="32828"/>
                </a:lnTo>
                <a:lnTo>
                  <a:pt x="36951" y="26714"/>
                </a:lnTo>
                <a:lnTo>
                  <a:pt x="38463" y="19231"/>
                </a:lnTo>
                <a:lnTo>
                  <a:pt x="36951" y="11744"/>
                </a:lnTo>
                <a:lnTo>
                  <a:pt x="32828" y="5631"/>
                </a:lnTo>
                <a:lnTo>
                  <a:pt x="26715" y="1510"/>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93" name="object 193"/>
          <p:cNvSpPr/>
          <p:nvPr/>
        </p:nvSpPr>
        <p:spPr>
          <a:xfrm>
            <a:off x="6846880" y="6070252"/>
            <a:ext cx="38735" cy="38735"/>
          </a:xfrm>
          <a:custGeom>
            <a:avLst/>
            <a:gdLst/>
            <a:ahLst/>
            <a:cxnLst/>
            <a:rect l="l" t="t" r="r" b="b"/>
            <a:pathLst>
              <a:path w="38735" h="38735">
                <a:moveTo>
                  <a:pt x="19230" y="0"/>
                </a:moveTo>
                <a:lnTo>
                  <a:pt x="11747" y="1513"/>
                </a:lnTo>
                <a:lnTo>
                  <a:pt x="5634" y="5638"/>
                </a:lnTo>
                <a:lnTo>
                  <a:pt x="1512" y="11751"/>
                </a:lnTo>
                <a:lnTo>
                  <a:pt x="0" y="19231"/>
                </a:lnTo>
                <a:lnTo>
                  <a:pt x="1512" y="26714"/>
                </a:lnTo>
                <a:lnTo>
                  <a:pt x="5634" y="32828"/>
                </a:lnTo>
                <a:lnTo>
                  <a:pt x="11747" y="36950"/>
                </a:lnTo>
                <a:lnTo>
                  <a:pt x="19230" y="38462"/>
                </a:lnTo>
                <a:lnTo>
                  <a:pt x="26713" y="36950"/>
                </a:lnTo>
                <a:lnTo>
                  <a:pt x="32827" y="32828"/>
                </a:lnTo>
                <a:lnTo>
                  <a:pt x="36949" y="26714"/>
                </a:lnTo>
                <a:lnTo>
                  <a:pt x="38461" y="19231"/>
                </a:lnTo>
                <a:lnTo>
                  <a:pt x="36949" y="11751"/>
                </a:lnTo>
                <a:lnTo>
                  <a:pt x="32827" y="5638"/>
                </a:lnTo>
                <a:lnTo>
                  <a:pt x="26713" y="1513"/>
                </a:lnTo>
                <a:lnTo>
                  <a:pt x="19230"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194" name="object 194"/>
          <p:cNvSpPr/>
          <p:nvPr/>
        </p:nvSpPr>
        <p:spPr>
          <a:xfrm>
            <a:off x="10433168" y="5456554"/>
            <a:ext cx="49530" cy="17145"/>
          </a:xfrm>
          <a:custGeom>
            <a:avLst/>
            <a:gdLst/>
            <a:ahLst/>
            <a:cxnLst/>
            <a:rect l="l" t="t" r="r" b="b"/>
            <a:pathLst>
              <a:path w="49529" h="17145">
                <a:moveTo>
                  <a:pt x="0" y="17094"/>
                </a:moveTo>
                <a:lnTo>
                  <a:pt x="49147" y="17094"/>
                </a:lnTo>
                <a:lnTo>
                  <a:pt x="49147" y="0"/>
                </a:lnTo>
                <a:lnTo>
                  <a:pt x="0" y="0"/>
                </a:lnTo>
                <a:lnTo>
                  <a:pt x="0" y="17094"/>
                </a:lnTo>
                <a:close/>
              </a:path>
            </a:pathLst>
          </a:custGeom>
          <a:solidFill>
            <a:srgbClr val="FC06D9"/>
          </a:solidFill>
        </p:spPr>
        <p:txBody>
          <a:bodyPr wrap="square" lIns="0" tIns="0" rIns="0" bIns="0" rtlCol="0"/>
          <a:lstStyle/>
          <a:p>
            <a:endParaRPr>
              <a:solidFill>
                <a:prstClr val="black"/>
              </a:solidFill>
              <a:latin typeface="Calibri"/>
            </a:endParaRPr>
          </a:p>
        </p:txBody>
      </p:sp>
      <p:sp>
        <p:nvSpPr>
          <p:cNvPr id="195" name="object 195"/>
          <p:cNvSpPr/>
          <p:nvPr/>
        </p:nvSpPr>
        <p:spPr>
          <a:xfrm>
            <a:off x="8657460" y="5379627"/>
            <a:ext cx="1782445" cy="83820"/>
          </a:xfrm>
          <a:custGeom>
            <a:avLst/>
            <a:gdLst/>
            <a:ahLst/>
            <a:cxnLst/>
            <a:rect l="l" t="t" r="r" b="b"/>
            <a:pathLst>
              <a:path w="1782445" h="83820">
                <a:moveTo>
                  <a:pt x="0" y="57694"/>
                </a:moveTo>
                <a:lnTo>
                  <a:pt x="36326" y="53420"/>
                </a:lnTo>
                <a:lnTo>
                  <a:pt x="72652" y="51283"/>
                </a:lnTo>
                <a:lnTo>
                  <a:pt x="108978" y="47010"/>
                </a:lnTo>
                <a:lnTo>
                  <a:pt x="145304" y="40599"/>
                </a:lnTo>
                <a:lnTo>
                  <a:pt x="363261" y="14957"/>
                </a:lnTo>
                <a:lnTo>
                  <a:pt x="399587" y="12820"/>
                </a:lnTo>
                <a:lnTo>
                  <a:pt x="435913" y="8547"/>
                </a:lnTo>
                <a:lnTo>
                  <a:pt x="472240" y="6410"/>
                </a:lnTo>
                <a:lnTo>
                  <a:pt x="508566" y="6410"/>
                </a:lnTo>
                <a:lnTo>
                  <a:pt x="581218" y="2136"/>
                </a:lnTo>
                <a:lnTo>
                  <a:pt x="617544" y="2136"/>
                </a:lnTo>
                <a:lnTo>
                  <a:pt x="653870" y="0"/>
                </a:lnTo>
                <a:lnTo>
                  <a:pt x="762849" y="0"/>
                </a:lnTo>
                <a:lnTo>
                  <a:pt x="799175" y="2136"/>
                </a:lnTo>
                <a:lnTo>
                  <a:pt x="835501" y="2136"/>
                </a:lnTo>
                <a:lnTo>
                  <a:pt x="871827" y="4273"/>
                </a:lnTo>
                <a:lnTo>
                  <a:pt x="908153" y="4273"/>
                </a:lnTo>
                <a:lnTo>
                  <a:pt x="980806" y="8547"/>
                </a:lnTo>
                <a:lnTo>
                  <a:pt x="1017132" y="12820"/>
                </a:lnTo>
                <a:lnTo>
                  <a:pt x="1053458" y="14957"/>
                </a:lnTo>
                <a:lnTo>
                  <a:pt x="1089784" y="17103"/>
                </a:lnTo>
                <a:lnTo>
                  <a:pt x="1126110" y="21368"/>
                </a:lnTo>
                <a:lnTo>
                  <a:pt x="1162437" y="23513"/>
                </a:lnTo>
                <a:lnTo>
                  <a:pt x="1198763" y="27778"/>
                </a:lnTo>
                <a:lnTo>
                  <a:pt x="1235089" y="29924"/>
                </a:lnTo>
                <a:lnTo>
                  <a:pt x="1271415" y="34189"/>
                </a:lnTo>
                <a:lnTo>
                  <a:pt x="1307741" y="36334"/>
                </a:lnTo>
                <a:lnTo>
                  <a:pt x="1344067" y="40599"/>
                </a:lnTo>
                <a:lnTo>
                  <a:pt x="1380394" y="44873"/>
                </a:lnTo>
                <a:lnTo>
                  <a:pt x="1416720" y="47010"/>
                </a:lnTo>
                <a:lnTo>
                  <a:pt x="1489372" y="55557"/>
                </a:lnTo>
                <a:lnTo>
                  <a:pt x="1527835" y="59831"/>
                </a:lnTo>
                <a:lnTo>
                  <a:pt x="1564161" y="61968"/>
                </a:lnTo>
                <a:lnTo>
                  <a:pt x="1673140" y="74789"/>
                </a:lnTo>
                <a:lnTo>
                  <a:pt x="1745792" y="79062"/>
                </a:lnTo>
                <a:lnTo>
                  <a:pt x="1782118" y="83336"/>
                </a:lnTo>
              </a:path>
            </a:pathLst>
          </a:custGeom>
          <a:ln w="12820">
            <a:solidFill>
              <a:srgbClr val="FC06D9"/>
            </a:solidFill>
          </a:ln>
        </p:spPr>
        <p:txBody>
          <a:bodyPr wrap="square" lIns="0" tIns="0" rIns="0" bIns="0" rtlCol="0"/>
          <a:lstStyle/>
          <a:p>
            <a:endParaRPr>
              <a:solidFill>
                <a:prstClr val="black"/>
              </a:solidFill>
              <a:latin typeface="Calibri"/>
            </a:endParaRPr>
          </a:p>
        </p:txBody>
      </p:sp>
      <p:sp>
        <p:nvSpPr>
          <p:cNvPr id="196" name="object 196"/>
          <p:cNvSpPr/>
          <p:nvPr/>
        </p:nvSpPr>
        <p:spPr>
          <a:xfrm>
            <a:off x="6877479" y="5437322"/>
            <a:ext cx="1780539" cy="562610"/>
          </a:xfrm>
          <a:custGeom>
            <a:avLst/>
            <a:gdLst/>
            <a:ahLst/>
            <a:cxnLst/>
            <a:rect l="l" t="t" r="r" b="b"/>
            <a:pathLst>
              <a:path w="1780540" h="562610">
                <a:moveTo>
                  <a:pt x="0" y="561987"/>
                </a:moveTo>
                <a:lnTo>
                  <a:pt x="72652" y="555576"/>
                </a:lnTo>
                <a:lnTo>
                  <a:pt x="145304" y="532071"/>
                </a:lnTo>
                <a:lnTo>
                  <a:pt x="181630" y="514976"/>
                </a:lnTo>
                <a:lnTo>
                  <a:pt x="254283" y="467966"/>
                </a:lnTo>
                <a:lnTo>
                  <a:pt x="290609" y="440187"/>
                </a:lnTo>
                <a:lnTo>
                  <a:pt x="326935" y="414545"/>
                </a:lnTo>
                <a:lnTo>
                  <a:pt x="363261" y="384629"/>
                </a:lnTo>
                <a:lnTo>
                  <a:pt x="399587" y="356851"/>
                </a:lnTo>
                <a:lnTo>
                  <a:pt x="472239" y="297019"/>
                </a:lnTo>
                <a:lnTo>
                  <a:pt x="544892" y="241462"/>
                </a:lnTo>
                <a:lnTo>
                  <a:pt x="617544" y="190178"/>
                </a:lnTo>
                <a:lnTo>
                  <a:pt x="653870" y="166672"/>
                </a:lnTo>
                <a:lnTo>
                  <a:pt x="690196" y="147441"/>
                </a:lnTo>
                <a:lnTo>
                  <a:pt x="726523" y="130346"/>
                </a:lnTo>
                <a:lnTo>
                  <a:pt x="762849" y="115388"/>
                </a:lnTo>
                <a:lnTo>
                  <a:pt x="835501" y="98294"/>
                </a:lnTo>
                <a:lnTo>
                  <a:pt x="908153" y="91883"/>
                </a:lnTo>
                <a:lnTo>
                  <a:pt x="1053458" y="74789"/>
                </a:lnTo>
                <a:lnTo>
                  <a:pt x="1089784" y="68378"/>
                </a:lnTo>
                <a:lnTo>
                  <a:pt x="1380393" y="34189"/>
                </a:lnTo>
                <a:lnTo>
                  <a:pt x="1416720" y="27778"/>
                </a:lnTo>
                <a:lnTo>
                  <a:pt x="1525698" y="14957"/>
                </a:lnTo>
                <a:lnTo>
                  <a:pt x="1562024" y="12820"/>
                </a:lnTo>
                <a:lnTo>
                  <a:pt x="1598350" y="8547"/>
                </a:lnTo>
                <a:lnTo>
                  <a:pt x="1671003" y="4273"/>
                </a:lnTo>
                <a:lnTo>
                  <a:pt x="1707329" y="4273"/>
                </a:lnTo>
                <a:lnTo>
                  <a:pt x="1779981" y="0"/>
                </a:lnTo>
              </a:path>
            </a:pathLst>
          </a:custGeom>
          <a:ln w="12820">
            <a:solidFill>
              <a:srgbClr val="FC06D9"/>
            </a:solidFill>
          </a:ln>
        </p:spPr>
        <p:txBody>
          <a:bodyPr wrap="square" lIns="0" tIns="0" rIns="0" bIns="0" rtlCol="0"/>
          <a:lstStyle/>
          <a:p>
            <a:endParaRPr>
              <a:solidFill>
                <a:prstClr val="black"/>
              </a:solidFill>
              <a:latin typeface="Calibri"/>
            </a:endParaRPr>
          </a:p>
        </p:txBody>
      </p:sp>
      <p:sp>
        <p:nvSpPr>
          <p:cNvPr id="197" name="object 197"/>
          <p:cNvSpPr/>
          <p:nvPr/>
        </p:nvSpPr>
        <p:spPr>
          <a:xfrm>
            <a:off x="10328463" y="5710836"/>
            <a:ext cx="0" cy="694690"/>
          </a:xfrm>
          <a:custGeom>
            <a:avLst/>
            <a:gdLst/>
            <a:ahLst/>
            <a:cxnLst/>
            <a:rect l="l" t="t" r="r" b="b"/>
            <a:pathLst>
              <a:path h="694689">
                <a:moveTo>
                  <a:pt x="0" y="0"/>
                </a:moveTo>
                <a:lnTo>
                  <a:pt x="0" y="69447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198" name="object 198"/>
          <p:cNvSpPr/>
          <p:nvPr/>
        </p:nvSpPr>
        <p:spPr>
          <a:xfrm>
            <a:off x="10328463" y="4990725"/>
            <a:ext cx="0" cy="692785"/>
          </a:xfrm>
          <a:custGeom>
            <a:avLst/>
            <a:gdLst/>
            <a:ahLst/>
            <a:cxnLst/>
            <a:rect l="l" t="t" r="r" b="b"/>
            <a:pathLst>
              <a:path h="692785">
                <a:moveTo>
                  <a:pt x="0" y="692333"/>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199" name="object 199"/>
          <p:cNvSpPr/>
          <p:nvPr/>
        </p:nvSpPr>
        <p:spPr>
          <a:xfrm>
            <a:off x="10170338" y="5437323"/>
            <a:ext cx="0" cy="605155"/>
          </a:xfrm>
          <a:custGeom>
            <a:avLst/>
            <a:gdLst/>
            <a:ahLst/>
            <a:cxnLst/>
            <a:rect l="l" t="t" r="r" b="b"/>
            <a:pathLst>
              <a:path h="605154">
                <a:moveTo>
                  <a:pt x="0" y="0"/>
                </a:moveTo>
                <a:lnTo>
                  <a:pt x="0" y="604723"/>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00" name="object 200"/>
          <p:cNvSpPr/>
          <p:nvPr/>
        </p:nvSpPr>
        <p:spPr>
          <a:xfrm>
            <a:off x="10170338" y="4804820"/>
            <a:ext cx="0" cy="605155"/>
          </a:xfrm>
          <a:custGeom>
            <a:avLst/>
            <a:gdLst/>
            <a:ahLst/>
            <a:cxnLst/>
            <a:rect l="l" t="t" r="r" b="b"/>
            <a:pathLst>
              <a:path h="605154">
                <a:moveTo>
                  <a:pt x="0" y="604723"/>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01" name="object 201"/>
          <p:cNvSpPr/>
          <p:nvPr/>
        </p:nvSpPr>
        <p:spPr>
          <a:xfrm>
            <a:off x="10048538" y="5268513"/>
            <a:ext cx="0" cy="558165"/>
          </a:xfrm>
          <a:custGeom>
            <a:avLst/>
            <a:gdLst/>
            <a:ahLst/>
            <a:cxnLst/>
            <a:rect l="l" t="t" r="r" b="b"/>
            <a:pathLst>
              <a:path h="558164">
                <a:moveTo>
                  <a:pt x="0" y="0"/>
                </a:moveTo>
                <a:lnTo>
                  <a:pt x="0" y="557713"/>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02" name="object 202"/>
          <p:cNvSpPr/>
          <p:nvPr/>
        </p:nvSpPr>
        <p:spPr>
          <a:xfrm>
            <a:off x="10048538" y="4683020"/>
            <a:ext cx="0" cy="558165"/>
          </a:xfrm>
          <a:custGeom>
            <a:avLst/>
            <a:gdLst/>
            <a:ahLst/>
            <a:cxnLst/>
            <a:rect l="l" t="t" r="r" b="b"/>
            <a:pathLst>
              <a:path h="558164">
                <a:moveTo>
                  <a:pt x="0" y="557713"/>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03" name="object 203"/>
          <p:cNvSpPr/>
          <p:nvPr/>
        </p:nvSpPr>
        <p:spPr>
          <a:xfrm>
            <a:off x="9950243" y="5522795"/>
            <a:ext cx="0" cy="513080"/>
          </a:xfrm>
          <a:custGeom>
            <a:avLst/>
            <a:gdLst/>
            <a:ahLst/>
            <a:cxnLst/>
            <a:rect l="l" t="t" r="r" b="b"/>
            <a:pathLst>
              <a:path h="513079">
                <a:moveTo>
                  <a:pt x="0" y="0"/>
                </a:moveTo>
                <a:lnTo>
                  <a:pt x="0" y="512839"/>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04" name="object 204"/>
          <p:cNvSpPr/>
          <p:nvPr/>
        </p:nvSpPr>
        <p:spPr>
          <a:xfrm>
            <a:off x="9950243" y="4980039"/>
            <a:ext cx="0" cy="514984"/>
          </a:xfrm>
          <a:custGeom>
            <a:avLst/>
            <a:gdLst/>
            <a:ahLst/>
            <a:cxnLst/>
            <a:rect l="l" t="t" r="r" b="b"/>
            <a:pathLst>
              <a:path h="514985">
                <a:moveTo>
                  <a:pt x="0" y="514976"/>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05" name="object 205"/>
          <p:cNvSpPr/>
          <p:nvPr/>
        </p:nvSpPr>
        <p:spPr>
          <a:xfrm>
            <a:off x="9862633" y="6057004"/>
            <a:ext cx="0" cy="410845"/>
          </a:xfrm>
          <a:custGeom>
            <a:avLst/>
            <a:gdLst/>
            <a:ahLst/>
            <a:cxnLst/>
            <a:rect l="l" t="t" r="r" b="b"/>
            <a:pathLst>
              <a:path h="410845">
                <a:moveTo>
                  <a:pt x="0" y="0"/>
                </a:moveTo>
                <a:lnTo>
                  <a:pt x="0" y="410272"/>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06" name="object 206"/>
          <p:cNvSpPr/>
          <p:nvPr/>
        </p:nvSpPr>
        <p:spPr>
          <a:xfrm>
            <a:off x="9862633" y="5621090"/>
            <a:ext cx="0" cy="408305"/>
          </a:xfrm>
          <a:custGeom>
            <a:avLst/>
            <a:gdLst/>
            <a:ahLst/>
            <a:cxnLst/>
            <a:rect l="l" t="t" r="r" b="b"/>
            <a:pathLst>
              <a:path h="408304">
                <a:moveTo>
                  <a:pt x="0" y="408135"/>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07" name="object 207"/>
          <p:cNvSpPr/>
          <p:nvPr/>
        </p:nvSpPr>
        <p:spPr>
          <a:xfrm>
            <a:off x="9781433" y="5430911"/>
            <a:ext cx="0" cy="427990"/>
          </a:xfrm>
          <a:custGeom>
            <a:avLst/>
            <a:gdLst/>
            <a:ahLst/>
            <a:cxnLst/>
            <a:rect l="l" t="t" r="r" b="b"/>
            <a:pathLst>
              <a:path h="427989">
                <a:moveTo>
                  <a:pt x="0" y="0"/>
                </a:moveTo>
                <a:lnTo>
                  <a:pt x="0" y="427366"/>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08" name="object 208"/>
          <p:cNvSpPr/>
          <p:nvPr/>
        </p:nvSpPr>
        <p:spPr>
          <a:xfrm>
            <a:off x="9781433" y="4975766"/>
            <a:ext cx="0" cy="427990"/>
          </a:xfrm>
          <a:custGeom>
            <a:avLst/>
            <a:gdLst/>
            <a:ahLst/>
            <a:cxnLst/>
            <a:rect l="l" t="t" r="r" b="b"/>
            <a:pathLst>
              <a:path h="427989">
                <a:moveTo>
                  <a:pt x="0" y="427366"/>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09" name="object 209"/>
          <p:cNvSpPr/>
          <p:nvPr/>
        </p:nvSpPr>
        <p:spPr>
          <a:xfrm>
            <a:off x="9708781" y="5123208"/>
            <a:ext cx="0" cy="436245"/>
          </a:xfrm>
          <a:custGeom>
            <a:avLst/>
            <a:gdLst/>
            <a:ahLst/>
            <a:cxnLst/>
            <a:rect l="l" t="t" r="r" b="b"/>
            <a:pathLst>
              <a:path h="436245">
                <a:moveTo>
                  <a:pt x="0" y="0"/>
                </a:moveTo>
                <a:lnTo>
                  <a:pt x="0" y="435913"/>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10" name="object 210"/>
          <p:cNvSpPr/>
          <p:nvPr/>
        </p:nvSpPr>
        <p:spPr>
          <a:xfrm>
            <a:off x="9708781" y="4661651"/>
            <a:ext cx="0" cy="434340"/>
          </a:xfrm>
          <a:custGeom>
            <a:avLst/>
            <a:gdLst/>
            <a:ahLst/>
            <a:cxnLst/>
            <a:rect l="l" t="t" r="r" b="b"/>
            <a:pathLst>
              <a:path h="434339">
                <a:moveTo>
                  <a:pt x="0" y="433777"/>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11" name="object 211"/>
          <p:cNvSpPr/>
          <p:nvPr/>
        </p:nvSpPr>
        <p:spPr>
          <a:xfrm>
            <a:off x="9640403" y="5298428"/>
            <a:ext cx="0" cy="387350"/>
          </a:xfrm>
          <a:custGeom>
            <a:avLst/>
            <a:gdLst/>
            <a:ahLst/>
            <a:cxnLst/>
            <a:rect l="l" t="t" r="r" b="b"/>
            <a:pathLst>
              <a:path h="387350">
                <a:moveTo>
                  <a:pt x="0" y="0"/>
                </a:moveTo>
                <a:lnTo>
                  <a:pt x="0" y="386766"/>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12" name="object 212"/>
          <p:cNvSpPr/>
          <p:nvPr/>
        </p:nvSpPr>
        <p:spPr>
          <a:xfrm>
            <a:off x="9640403" y="4883882"/>
            <a:ext cx="0" cy="387350"/>
          </a:xfrm>
          <a:custGeom>
            <a:avLst/>
            <a:gdLst/>
            <a:ahLst/>
            <a:cxnLst/>
            <a:rect l="l" t="t" r="r" b="b"/>
            <a:pathLst>
              <a:path h="387350">
                <a:moveTo>
                  <a:pt x="0" y="386766"/>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13" name="object 213"/>
          <p:cNvSpPr/>
          <p:nvPr/>
        </p:nvSpPr>
        <p:spPr>
          <a:xfrm>
            <a:off x="9578435" y="5943751"/>
            <a:ext cx="0" cy="312420"/>
          </a:xfrm>
          <a:custGeom>
            <a:avLst/>
            <a:gdLst/>
            <a:ahLst/>
            <a:cxnLst/>
            <a:rect l="l" t="t" r="r" b="b"/>
            <a:pathLst>
              <a:path h="312420">
                <a:moveTo>
                  <a:pt x="0" y="0"/>
                </a:moveTo>
                <a:lnTo>
                  <a:pt x="0" y="311977"/>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14" name="object 214"/>
          <p:cNvSpPr/>
          <p:nvPr/>
        </p:nvSpPr>
        <p:spPr>
          <a:xfrm>
            <a:off x="9578435" y="5603995"/>
            <a:ext cx="0" cy="312420"/>
          </a:xfrm>
          <a:custGeom>
            <a:avLst/>
            <a:gdLst/>
            <a:ahLst/>
            <a:cxnLst/>
            <a:rect l="l" t="t" r="r" b="b"/>
            <a:pathLst>
              <a:path h="312420">
                <a:moveTo>
                  <a:pt x="0" y="311977"/>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15" name="object 215"/>
          <p:cNvSpPr/>
          <p:nvPr/>
        </p:nvSpPr>
        <p:spPr>
          <a:xfrm>
            <a:off x="9520740" y="5766394"/>
            <a:ext cx="0" cy="293370"/>
          </a:xfrm>
          <a:custGeom>
            <a:avLst/>
            <a:gdLst/>
            <a:ahLst/>
            <a:cxnLst/>
            <a:rect l="l" t="t" r="r" b="b"/>
            <a:pathLst>
              <a:path h="293370">
                <a:moveTo>
                  <a:pt x="0" y="0"/>
                </a:moveTo>
                <a:lnTo>
                  <a:pt x="0" y="292746"/>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16" name="object 216"/>
          <p:cNvSpPr/>
          <p:nvPr/>
        </p:nvSpPr>
        <p:spPr>
          <a:xfrm>
            <a:off x="9520740" y="5443733"/>
            <a:ext cx="0" cy="295275"/>
          </a:xfrm>
          <a:custGeom>
            <a:avLst/>
            <a:gdLst/>
            <a:ahLst/>
            <a:cxnLst/>
            <a:rect l="l" t="t" r="r" b="b"/>
            <a:pathLst>
              <a:path h="295275">
                <a:moveTo>
                  <a:pt x="0" y="294882"/>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17" name="object 217"/>
          <p:cNvSpPr/>
          <p:nvPr/>
        </p:nvSpPr>
        <p:spPr>
          <a:xfrm>
            <a:off x="9463046" y="5495016"/>
            <a:ext cx="0" cy="290830"/>
          </a:xfrm>
          <a:custGeom>
            <a:avLst/>
            <a:gdLst/>
            <a:ahLst/>
            <a:cxnLst/>
            <a:rect l="l" t="t" r="r" b="b"/>
            <a:pathLst>
              <a:path h="290829">
                <a:moveTo>
                  <a:pt x="0" y="0"/>
                </a:moveTo>
                <a:lnTo>
                  <a:pt x="0" y="290609"/>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18" name="object 218"/>
          <p:cNvSpPr/>
          <p:nvPr/>
        </p:nvSpPr>
        <p:spPr>
          <a:xfrm>
            <a:off x="9463046" y="5174491"/>
            <a:ext cx="0" cy="293370"/>
          </a:xfrm>
          <a:custGeom>
            <a:avLst/>
            <a:gdLst/>
            <a:ahLst/>
            <a:cxnLst/>
            <a:rect l="l" t="t" r="r" b="b"/>
            <a:pathLst>
              <a:path h="293370">
                <a:moveTo>
                  <a:pt x="0" y="292746"/>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19" name="object 219"/>
          <p:cNvSpPr/>
          <p:nvPr/>
        </p:nvSpPr>
        <p:spPr>
          <a:xfrm>
            <a:off x="9407488" y="5672374"/>
            <a:ext cx="0" cy="260985"/>
          </a:xfrm>
          <a:custGeom>
            <a:avLst/>
            <a:gdLst/>
            <a:ahLst/>
            <a:cxnLst/>
            <a:rect l="l" t="t" r="r" b="b"/>
            <a:pathLst>
              <a:path h="260985">
                <a:moveTo>
                  <a:pt x="0" y="0"/>
                </a:moveTo>
                <a:lnTo>
                  <a:pt x="0" y="260693"/>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20" name="object 220"/>
          <p:cNvSpPr/>
          <p:nvPr/>
        </p:nvSpPr>
        <p:spPr>
          <a:xfrm>
            <a:off x="9407488" y="5383902"/>
            <a:ext cx="0" cy="260985"/>
          </a:xfrm>
          <a:custGeom>
            <a:avLst/>
            <a:gdLst/>
            <a:ahLst/>
            <a:cxnLst/>
            <a:rect l="l" t="t" r="r" b="b"/>
            <a:pathLst>
              <a:path h="260985">
                <a:moveTo>
                  <a:pt x="0" y="260693"/>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21" name="object 221"/>
          <p:cNvSpPr/>
          <p:nvPr/>
        </p:nvSpPr>
        <p:spPr>
          <a:xfrm>
            <a:off x="9356204" y="5415953"/>
            <a:ext cx="0" cy="262890"/>
          </a:xfrm>
          <a:custGeom>
            <a:avLst/>
            <a:gdLst/>
            <a:ahLst/>
            <a:cxnLst/>
            <a:rect l="l" t="t" r="r" b="b"/>
            <a:pathLst>
              <a:path h="262889">
                <a:moveTo>
                  <a:pt x="0" y="0"/>
                </a:moveTo>
                <a:lnTo>
                  <a:pt x="0" y="26283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22" name="object 222"/>
          <p:cNvSpPr/>
          <p:nvPr/>
        </p:nvSpPr>
        <p:spPr>
          <a:xfrm>
            <a:off x="9356204" y="5127482"/>
            <a:ext cx="0" cy="260985"/>
          </a:xfrm>
          <a:custGeom>
            <a:avLst/>
            <a:gdLst/>
            <a:ahLst/>
            <a:cxnLst/>
            <a:rect l="l" t="t" r="r" b="b"/>
            <a:pathLst>
              <a:path h="260985">
                <a:moveTo>
                  <a:pt x="0" y="260693"/>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23" name="object 223"/>
          <p:cNvSpPr/>
          <p:nvPr/>
        </p:nvSpPr>
        <p:spPr>
          <a:xfrm>
            <a:off x="9302783" y="5695879"/>
            <a:ext cx="0" cy="224790"/>
          </a:xfrm>
          <a:custGeom>
            <a:avLst/>
            <a:gdLst/>
            <a:ahLst/>
            <a:cxnLst/>
            <a:rect l="l" t="t" r="r" b="b"/>
            <a:pathLst>
              <a:path h="224789">
                <a:moveTo>
                  <a:pt x="0" y="0"/>
                </a:moveTo>
                <a:lnTo>
                  <a:pt x="0" y="224367"/>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24" name="object 224"/>
          <p:cNvSpPr/>
          <p:nvPr/>
        </p:nvSpPr>
        <p:spPr>
          <a:xfrm>
            <a:off x="9302783" y="5441596"/>
            <a:ext cx="0" cy="226695"/>
          </a:xfrm>
          <a:custGeom>
            <a:avLst/>
            <a:gdLst/>
            <a:ahLst/>
            <a:cxnLst/>
            <a:rect l="l" t="t" r="r" b="b"/>
            <a:pathLst>
              <a:path h="226695">
                <a:moveTo>
                  <a:pt x="0" y="226504"/>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25" name="object 225"/>
          <p:cNvSpPr/>
          <p:nvPr/>
        </p:nvSpPr>
        <p:spPr>
          <a:xfrm>
            <a:off x="9253636" y="5108250"/>
            <a:ext cx="0" cy="248285"/>
          </a:xfrm>
          <a:custGeom>
            <a:avLst/>
            <a:gdLst/>
            <a:ahLst/>
            <a:cxnLst/>
            <a:rect l="l" t="t" r="r" b="b"/>
            <a:pathLst>
              <a:path h="248285">
                <a:moveTo>
                  <a:pt x="0" y="0"/>
                </a:moveTo>
                <a:lnTo>
                  <a:pt x="0" y="247872"/>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26" name="object 226"/>
          <p:cNvSpPr/>
          <p:nvPr/>
        </p:nvSpPr>
        <p:spPr>
          <a:xfrm>
            <a:off x="9253636" y="4834736"/>
            <a:ext cx="0" cy="245745"/>
          </a:xfrm>
          <a:custGeom>
            <a:avLst/>
            <a:gdLst/>
            <a:ahLst/>
            <a:cxnLst/>
            <a:rect l="l" t="t" r="r" b="b"/>
            <a:pathLst>
              <a:path h="245745">
                <a:moveTo>
                  <a:pt x="0" y="245735"/>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27" name="object 227"/>
          <p:cNvSpPr/>
          <p:nvPr/>
        </p:nvSpPr>
        <p:spPr>
          <a:xfrm>
            <a:off x="9208762" y="5343301"/>
            <a:ext cx="0" cy="224790"/>
          </a:xfrm>
          <a:custGeom>
            <a:avLst/>
            <a:gdLst/>
            <a:ahLst/>
            <a:cxnLst/>
            <a:rect l="l" t="t" r="r" b="b"/>
            <a:pathLst>
              <a:path h="224789">
                <a:moveTo>
                  <a:pt x="0" y="0"/>
                </a:moveTo>
                <a:lnTo>
                  <a:pt x="0" y="224367"/>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28" name="object 228"/>
          <p:cNvSpPr/>
          <p:nvPr/>
        </p:nvSpPr>
        <p:spPr>
          <a:xfrm>
            <a:off x="9208762" y="5093292"/>
            <a:ext cx="0" cy="222250"/>
          </a:xfrm>
          <a:custGeom>
            <a:avLst/>
            <a:gdLst/>
            <a:ahLst/>
            <a:cxnLst/>
            <a:rect l="l" t="t" r="r" b="b"/>
            <a:pathLst>
              <a:path h="222250">
                <a:moveTo>
                  <a:pt x="0" y="222230"/>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29" name="object 229"/>
          <p:cNvSpPr/>
          <p:nvPr/>
        </p:nvSpPr>
        <p:spPr>
          <a:xfrm>
            <a:off x="9163889" y="5516385"/>
            <a:ext cx="0" cy="201295"/>
          </a:xfrm>
          <a:custGeom>
            <a:avLst/>
            <a:gdLst/>
            <a:ahLst/>
            <a:cxnLst/>
            <a:rect l="l" t="t" r="r" b="b"/>
            <a:pathLst>
              <a:path h="201295">
                <a:moveTo>
                  <a:pt x="0" y="0"/>
                </a:moveTo>
                <a:lnTo>
                  <a:pt x="0" y="200862"/>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30" name="object 230"/>
          <p:cNvSpPr/>
          <p:nvPr/>
        </p:nvSpPr>
        <p:spPr>
          <a:xfrm>
            <a:off x="9163889" y="5287744"/>
            <a:ext cx="0" cy="201295"/>
          </a:xfrm>
          <a:custGeom>
            <a:avLst/>
            <a:gdLst/>
            <a:ahLst/>
            <a:cxnLst/>
            <a:rect l="l" t="t" r="r" b="b"/>
            <a:pathLst>
              <a:path h="201295">
                <a:moveTo>
                  <a:pt x="0" y="200862"/>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31" name="object 231"/>
          <p:cNvSpPr/>
          <p:nvPr/>
        </p:nvSpPr>
        <p:spPr>
          <a:xfrm>
            <a:off x="9119016" y="5259965"/>
            <a:ext cx="0" cy="192405"/>
          </a:xfrm>
          <a:custGeom>
            <a:avLst/>
            <a:gdLst/>
            <a:ahLst/>
            <a:cxnLst/>
            <a:rect l="l" t="t" r="r" b="b"/>
            <a:pathLst>
              <a:path h="192404">
                <a:moveTo>
                  <a:pt x="0" y="0"/>
                </a:moveTo>
                <a:lnTo>
                  <a:pt x="0" y="192314"/>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32" name="object 232"/>
          <p:cNvSpPr/>
          <p:nvPr/>
        </p:nvSpPr>
        <p:spPr>
          <a:xfrm>
            <a:off x="9119016" y="5039872"/>
            <a:ext cx="0" cy="192405"/>
          </a:xfrm>
          <a:custGeom>
            <a:avLst/>
            <a:gdLst/>
            <a:ahLst/>
            <a:cxnLst/>
            <a:rect l="l" t="t" r="r" b="b"/>
            <a:pathLst>
              <a:path h="192404">
                <a:moveTo>
                  <a:pt x="0" y="192314"/>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33" name="object 233"/>
          <p:cNvSpPr/>
          <p:nvPr/>
        </p:nvSpPr>
        <p:spPr>
          <a:xfrm>
            <a:off x="9074142" y="5014230"/>
            <a:ext cx="0" cy="192405"/>
          </a:xfrm>
          <a:custGeom>
            <a:avLst/>
            <a:gdLst/>
            <a:ahLst/>
            <a:cxnLst/>
            <a:rect l="l" t="t" r="r" b="b"/>
            <a:pathLst>
              <a:path h="192404">
                <a:moveTo>
                  <a:pt x="0" y="0"/>
                </a:moveTo>
                <a:lnTo>
                  <a:pt x="0" y="192314"/>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34" name="object 234"/>
          <p:cNvSpPr/>
          <p:nvPr/>
        </p:nvSpPr>
        <p:spPr>
          <a:xfrm>
            <a:off x="9074142" y="4794136"/>
            <a:ext cx="0" cy="192405"/>
          </a:xfrm>
          <a:custGeom>
            <a:avLst/>
            <a:gdLst/>
            <a:ahLst/>
            <a:cxnLst/>
            <a:rect l="l" t="t" r="r" b="b"/>
            <a:pathLst>
              <a:path h="192404">
                <a:moveTo>
                  <a:pt x="0" y="192314"/>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35" name="object 235"/>
          <p:cNvSpPr/>
          <p:nvPr/>
        </p:nvSpPr>
        <p:spPr>
          <a:xfrm>
            <a:off x="9029269" y="5392448"/>
            <a:ext cx="0" cy="165100"/>
          </a:xfrm>
          <a:custGeom>
            <a:avLst/>
            <a:gdLst/>
            <a:ahLst/>
            <a:cxnLst/>
            <a:rect l="l" t="t" r="r" b="b"/>
            <a:pathLst>
              <a:path h="165100">
                <a:moveTo>
                  <a:pt x="0" y="0"/>
                </a:moveTo>
                <a:lnTo>
                  <a:pt x="0" y="164536"/>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36" name="object 236"/>
          <p:cNvSpPr/>
          <p:nvPr/>
        </p:nvSpPr>
        <p:spPr>
          <a:xfrm>
            <a:off x="9029269" y="5200133"/>
            <a:ext cx="0" cy="165100"/>
          </a:xfrm>
          <a:custGeom>
            <a:avLst/>
            <a:gdLst/>
            <a:ahLst/>
            <a:cxnLst/>
            <a:rect l="l" t="t" r="r" b="b"/>
            <a:pathLst>
              <a:path h="165100">
                <a:moveTo>
                  <a:pt x="0" y="164536"/>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37" name="object 237"/>
          <p:cNvSpPr/>
          <p:nvPr/>
        </p:nvSpPr>
        <p:spPr>
          <a:xfrm>
            <a:off x="8986532" y="5462965"/>
            <a:ext cx="0" cy="154305"/>
          </a:xfrm>
          <a:custGeom>
            <a:avLst/>
            <a:gdLst/>
            <a:ahLst/>
            <a:cxnLst/>
            <a:rect l="l" t="t" r="r" b="b"/>
            <a:pathLst>
              <a:path h="154304">
                <a:moveTo>
                  <a:pt x="0" y="0"/>
                </a:moveTo>
                <a:lnTo>
                  <a:pt x="0" y="153851"/>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38" name="object 238"/>
          <p:cNvSpPr/>
          <p:nvPr/>
        </p:nvSpPr>
        <p:spPr>
          <a:xfrm>
            <a:off x="8986532" y="5279196"/>
            <a:ext cx="0" cy="156210"/>
          </a:xfrm>
          <a:custGeom>
            <a:avLst/>
            <a:gdLst/>
            <a:ahLst/>
            <a:cxnLst/>
            <a:rect l="l" t="t" r="r" b="b"/>
            <a:pathLst>
              <a:path h="156210">
                <a:moveTo>
                  <a:pt x="0" y="155988"/>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39" name="object 239"/>
          <p:cNvSpPr/>
          <p:nvPr/>
        </p:nvSpPr>
        <p:spPr>
          <a:xfrm>
            <a:off x="8941658" y="5371080"/>
            <a:ext cx="0" cy="143510"/>
          </a:xfrm>
          <a:custGeom>
            <a:avLst/>
            <a:gdLst/>
            <a:ahLst/>
            <a:cxnLst/>
            <a:rect l="l" t="t" r="r" b="b"/>
            <a:pathLst>
              <a:path h="143510">
                <a:moveTo>
                  <a:pt x="0" y="0"/>
                </a:moveTo>
                <a:lnTo>
                  <a:pt x="0" y="143167"/>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40" name="object 240"/>
          <p:cNvSpPr/>
          <p:nvPr/>
        </p:nvSpPr>
        <p:spPr>
          <a:xfrm>
            <a:off x="8941658" y="5197998"/>
            <a:ext cx="0" cy="145415"/>
          </a:xfrm>
          <a:custGeom>
            <a:avLst/>
            <a:gdLst/>
            <a:ahLst/>
            <a:cxnLst/>
            <a:rect l="l" t="t" r="r" b="b"/>
            <a:pathLst>
              <a:path h="145414">
                <a:moveTo>
                  <a:pt x="0" y="145304"/>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41" name="object 241"/>
          <p:cNvSpPr/>
          <p:nvPr/>
        </p:nvSpPr>
        <p:spPr>
          <a:xfrm>
            <a:off x="8898921" y="5411680"/>
            <a:ext cx="0" cy="137160"/>
          </a:xfrm>
          <a:custGeom>
            <a:avLst/>
            <a:gdLst/>
            <a:ahLst/>
            <a:cxnLst/>
            <a:rect l="l" t="t" r="r" b="b"/>
            <a:pathLst>
              <a:path h="137160">
                <a:moveTo>
                  <a:pt x="0" y="0"/>
                </a:moveTo>
                <a:lnTo>
                  <a:pt x="0" y="136757"/>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42" name="object 242"/>
          <p:cNvSpPr/>
          <p:nvPr/>
        </p:nvSpPr>
        <p:spPr>
          <a:xfrm>
            <a:off x="8898921" y="5249280"/>
            <a:ext cx="0" cy="134620"/>
          </a:xfrm>
          <a:custGeom>
            <a:avLst/>
            <a:gdLst/>
            <a:ahLst/>
            <a:cxnLst/>
            <a:rect l="l" t="t" r="r" b="b"/>
            <a:pathLst>
              <a:path h="134620">
                <a:moveTo>
                  <a:pt x="0" y="134620"/>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43" name="object 243"/>
          <p:cNvSpPr/>
          <p:nvPr/>
        </p:nvSpPr>
        <p:spPr>
          <a:xfrm>
            <a:off x="8854048" y="5413817"/>
            <a:ext cx="0" cy="128270"/>
          </a:xfrm>
          <a:custGeom>
            <a:avLst/>
            <a:gdLst/>
            <a:ahLst/>
            <a:cxnLst/>
            <a:rect l="l" t="t" r="r" b="b"/>
            <a:pathLst>
              <a:path h="128270">
                <a:moveTo>
                  <a:pt x="0" y="0"/>
                </a:moveTo>
                <a:lnTo>
                  <a:pt x="0" y="128209"/>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44" name="object 244"/>
          <p:cNvSpPr/>
          <p:nvPr/>
        </p:nvSpPr>
        <p:spPr>
          <a:xfrm>
            <a:off x="8854048" y="5259964"/>
            <a:ext cx="0" cy="126364"/>
          </a:xfrm>
          <a:custGeom>
            <a:avLst/>
            <a:gdLst/>
            <a:ahLst/>
            <a:cxnLst/>
            <a:rect l="l" t="t" r="r" b="b"/>
            <a:pathLst>
              <a:path h="126364">
                <a:moveTo>
                  <a:pt x="0" y="126073"/>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45" name="object 245"/>
          <p:cNvSpPr/>
          <p:nvPr/>
        </p:nvSpPr>
        <p:spPr>
          <a:xfrm>
            <a:off x="8811311" y="5413817"/>
            <a:ext cx="0" cy="120014"/>
          </a:xfrm>
          <a:custGeom>
            <a:avLst/>
            <a:gdLst/>
            <a:ahLst/>
            <a:cxnLst/>
            <a:rect l="l" t="t" r="r" b="b"/>
            <a:pathLst>
              <a:path h="120014">
                <a:moveTo>
                  <a:pt x="0" y="0"/>
                </a:moveTo>
                <a:lnTo>
                  <a:pt x="0" y="119662"/>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46" name="object 246"/>
          <p:cNvSpPr/>
          <p:nvPr/>
        </p:nvSpPr>
        <p:spPr>
          <a:xfrm>
            <a:off x="8811311" y="5268512"/>
            <a:ext cx="0" cy="118110"/>
          </a:xfrm>
          <a:custGeom>
            <a:avLst/>
            <a:gdLst/>
            <a:ahLst/>
            <a:cxnLst/>
            <a:rect l="l" t="t" r="r" b="b"/>
            <a:pathLst>
              <a:path h="118110">
                <a:moveTo>
                  <a:pt x="0" y="117525"/>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47" name="object 247"/>
          <p:cNvSpPr/>
          <p:nvPr/>
        </p:nvSpPr>
        <p:spPr>
          <a:xfrm>
            <a:off x="8766438" y="5255691"/>
            <a:ext cx="0" cy="115570"/>
          </a:xfrm>
          <a:custGeom>
            <a:avLst/>
            <a:gdLst/>
            <a:ahLst/>
            <a:cxnLst/>
            <a:rect l="l" t="t" r="r" b="b"/>
            <a:pathLst>
              <a:path h="115570">
                <a:moveTo>
                  <a:pt x="0" y="0"/>
                </a:moveTo>
                <a:lnTo>
                  <a:pt x="0" y="115388"/>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48" name="object 248"/>
          <p:cNvSpPr/>
          <p:nvPr/>
        </p:nvSpPr>
        <p:spPr>
          <a:xfrm>
            <a:off x="8766438" y="5112523"/>
            <a:ext cx="0" cy="115570"/>
          </a:xfrm>
          <a:custGeom>
            <a:avLst/>
            <a:gdLst/>
            <a:ahLst/>
            <a:cxnLst/>
            <a:rect l="l" t="t" r="r" b="b"/>
            <a:pathLst>
              <a:path h="115570">
                <a:moveTo>
                  <a:pt x="0" y="115388"/>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49" name="object 249"/>
          <p:cNvSpPr/>
          <p:nvPr/>
        </p:nvSpPr>
        <p:spPr>
          <a:xfrm>
            <a:off x="8723701" y="5294154"/>
            <a:ext cx="0" cy="107314"/>
          </a:xfrm>
          <a:custGeom>
            <a:avLst/>
            <a:gdLst/>
            <a:ahLst/>
            <a:cxnLst/>
            <a:rect l="l" t="t" r="r" b="b"/>
            <a:pathLst>
              <a:path h="107314">
                <a:moveTo>
                  <a:pt x="0" y="0"/>
                </a:moveTo>
                <a:lnTo>
                  <a:pt x="0" y="106841"/>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50" name="object 250"/>
          <p:cNvSpPr/>
          <p:nvPr/>
        </p:nvSpPr>
        <p:spPr>
          <a:xfrm>
            <a:off x="8723701" y="5159533"/>
            <a:ext cx="0" cy="107314"/>
          </a:xfrm>
          <a:custGeom>
            <a:avLst/>
            <a:gdLst/>
            <a:ahLst/>
            <a:cxnLst/>
            <a:rect l="l" t="t" r="r" b="b"/>
            <a:pathLst>
              <a:path h="107314">
                <a:moveTo>
                  <a:pt x="0" y="106841"/>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51" name="object 251"/>
          <p:cNvSpPr/>
          <p:nvPr/>
        </p:nvSpPr>
        <p:spPr>
          <a:xfrm>
            <a:off x="8678828" y="5383902"/>
            <a:ext cx="0" cy="98425"/>
          </a:xfrm>
          <a:custGeom>
            <a:avLst/>
            <a:gdLst/>
            <a:ahLst/>
            <a:cxnLst/>
            <a:rect l="l" t="t" r="r" b="b"/>
            <a:pathLst>
              <a:path h="98425">
                <a:moveTo>
                  <a:pt x="0" y="0"/>
                </a:moveTo>
                <a:lnTo>
                  <a:pt x="0" y="98294"/>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52" name="object 252"/>
          <p:cNvSpPr/>
          <p:nvPr/>
        </p:nvSpPr>
        <p:spPr>
          <a:xfrm>
            <a:off x="8678828" y="5257829"/>
            <a:ext cx="0" cy="98425"/>
          </a:xfrm>
          <a:custGeom>
            <a:avLst/>
            <a:gdLst/>
            <a:ahLst/>
            <a:cxnLst/>
            <a:rect l="l" t="t" r="r" b="b"/>
            <a:pathLst>
              <a:path h="98425">
                <a:moveTo>
                  <a:pt x="0" y="98294"/>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53" name="object 253"/>
          <p:cNvSpPr/>
          <p:nvPr/>
        </p:nvSpPr>
        <p:spPr>
          <a:xfrm>
            <a:off x="8633955" y="5403132"/>
            <a:ext cx="0" cy="90170"/>
          </a:xfrm>
          <a:custGeom>
            <a:avLst/>
            <a:gdLst/>
            <a:ahLst/>
            <a:cxnLst/>
            <a:rect l="l" t="t" r="r" b="b"/>
            <a:pathLst>
              <a:path h="90170">
                <a:moveTo>
                  <a:pt x="0" y="0"/>
                </a:moveTo>
                <a:lnTo>
                  <a:pt x="0" y="89746"/>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54" name="object 254"/>
          <p:cNvSpPr/>
          <p:nvPr/>
        </p:nvSpPr>
        <p:spPr>
          <a:xfrm>
            <a:off x="8633955" y="5285607"/>
            <a:ext cx="0" cy="90170"/>
          </a:xfrm>
          <a:custGeom>
            <a:avLst/>
            <a:gdLst/>
            <a:ahLst/>
            <a:cxnLst/>
            <a:rect l="l" t="t" r="r" b="b"/>
            <a:pathLst>
              <a:path h="90170">
                <a:moveTo>
                  <a:pt x="0" y="89746"/>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55" name="object 255"/>
          <p:cNvSpPr/>
          <p:nvPr/>
        </p:nvSpPr>
        <p:spPr>
          <a:xfrm>
            <a:off x="8591218" y="5360397"/>
            <a:ext cx="0" cy="85725"/>
          </a:xfrm>
          <a:custGeom>
            <a:avLst/>
            <a:gdLst/>
            <a:ahLst/>
            <a:cxnLst/>
            <a:rect l="l" t="t" r="r" b="b"/>
            <a:pathLst>
              <a:path h="85725">
                <a:moveTo>
                  <a:pt x="0" y="0"/>
                </a:moveTo>
                <a:lnTo>
                  <a:pt x="0" y="85473"/>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56" name="object 256"/>
          <p:cNvSpPr/>
          <p:nvPr/>
        </p:nvSpPr>
        <p:spPr>
          <a:xfrm>
            <a:off x="8591218" y="5247145"/>
            <a:ext cx="0" cy="85725"/>
          </a:xfrm>
          <a:custGeom>
            <a:avLst/>
            <a:gdLst/>
            <a:ahLst/>
            <a:cxnLst/>
            <a:rect l="l" t="t" r="r" b="b"/>
            <a:pathLst>
              <a:path h="85725">
                <a:moveTo>
                  <a:pt x="0" y="85473"/>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57" name="object 257"/>
          <p:cNvSpPr/>
          <p:nvPr/>
        </p:nvSpPr>
        <p:spPr>
          <a:xfrm>
            <a:off x="8546345" y="5238596"/>
            <a:ext cx="0" cy="83820"/>
          </a:xfrm>
          <a:custGeom>
            <a:avLst/>
            <a:gdLst/>
            <a:ahLst/>
            <a:cxnLst/>
            <a:rect l="l" t="t" r="r" b="b"/>
            <a:pathLst>
              <a:path h="83820">
                <a:moveTo>
                  <a:pt x="0" y="0"/>
                </a:moveTo>
                <a:lnTo>
                  <a:pt x="0" y="83336"/>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58" name="object 258"/>
          <p:cNvSpPr/>
          <p:nvPr/>
        </p:nvSpPr>
        <p:spPr>
          <a:xfrm>
            <a:off x="8546345" y="5127481"/>
            <a:ext cx="0" cy="83820"/>
          </a:xfrm>
          <a:custGeom>
            <a:avLst/>
            <a:gdLst/>
            <a:ahLst/>
            <a:cxnLst/>
            <a:rect l="l" t="t" r="r" b="b"/>
            <a:pathLst>
              <a:path h="83820">
                <a:moveTo>
                  <a:pt x="0" y="83336"/>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59" name="object 259"/>
          <p:cNvSpPr/>
          <p:nvPr/>
        </p:nvSpPr>
        <p:spPr>
          <a:xfrm>
            <a:off x="8501471" y="5454416"/>
            <a:ext cx="0" cy="74930"/>
          </a:xfrm>
          <a:custGeom>
            <a:avLst/>
            <a:gdLst/>
            <a:ahLst/>
            <a:cxnLst/>
            <a:rect l="l" t="t" r="r" b="b"/>
            <a:pathLst>
              <a:path h="74929">
                <a:moveTo>
                  <a:pt x="0" y="0"/>
                </a:moveTo>
                <a:lnTo>
                  <a:pt x="0" y="74789"/>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60" name="object 260"/>
          <p:cNvSpPr/>
          <p:nvPr/>
        </p:nvSpPr>
        <p:spPr>
          <a:xfrm>
            <a:off x="8501471" y="5351848"/>
            <a:ext cx="0" cy="74930"/>
          </a:xfrm>
          <a:custGeom>
            <a:avLst/>
            <a:gdLst/>
            <a:ahLst/>
            <a:cxnLst/>
            <a:rect l="l" t="t" r="r" b="b"/>
            <a:pathLst>
              <a:path h="74929">
                <a:moveTo>
                  <a:pt x="0" y="74789"/>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61" name="object 261"/>
          <p:cNvSpPr/>
          <p:nvPr/>
        </p:nvSpPr>
        <p:spPr>
          <a:xfrm>
            <a:off x="8454460" y="5405269"/>
            <a:ext cx="0" cy="71120"/>
          </a:xfrm>
          <a:custGeom>
            <a:avLst/>
            <a:gdLst/>
            <a:ahLst/>
            <a:cxnLst/>
            <a:rect l="l" t="t" r="r" b="b"/>
            <a:pathLst>
              <a:path h="71120">
                <a:moveTo>
                  <a:pt x="0" y="0"/>
                </a:moveTo>
                <a:lnTo>
                  <a:pt x="0" y="70515"/>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62" name="object 262"/>
          <p:cNvSpPr/>
          <p:nvPr/>
        </p:nvSpPr>
        <p:spPr>
          <a:xfrm>
            <a:off x="8454460" y="5306975"/>
            <a:ext cx="0" cy="71120"/>
          </a:xfrm>
          <a:custGeom>
            <a:avLst/>
            <a:gdLst/>
            <a:ahLst/>
            <a:cxnLst/>
            <a:rect l="l" t="t" r="r" b="b"/>
            <a:pathLst>
              <a:path h="71120">
                <a:moveTo>
                  <a:pt x="0" y="70515"/>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63" name="object 263"/>
          <p:cNvSpPr/>
          <p:nvPr/>
        </p:nvSpPr>
        <p:spPr>
          <a:xfrm>
            <a:off x="8409587" y="5334754"/>
            <a:ext cx="0" cy="71120"/>
          </a:xfrm>
          <a:custGeom>
            <a:avLst/>
            <a:gdLst/>
            <a:ahLst/>
            <a:cxnLst/>
            <a:rect l="l" t="t" r="r" b="b"/>
            <a:pathLst>
              <a:path h="71120">
                <a:moveTo>
                  <a:pt x="0" y="0"/>
                </a:moveTo>
                <a:lnTo>
                  <a:pt x="0" y="70515"/>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64" name="object 264"/>
          <p:cNvSpPr/>
          <p:nvPr/>
        </p:nvSpPr>
        <p:spPr>
          <a:xfrm>
            <a:off x="8409587" y="5238596"/>
            <a:ext cx="0" cy="68580"/>
          </a:xfrm>
          <a:custGeom>
            <a:avLst/>
            <a:gdLst/>
            <a:ahLst/>
            <a:cxnLst/>
            <a:rect l="l" t="t" r="r" b="b"/>
            <a:pathLst>
              <a:path h="68579">
                <a:moveTo>
                  <a:pt x="0" y="68378"/>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65" name="object 265"/>
          <p:cNvSpPr/>
          <p:nvPr/>
        </p:nvSpPr>
        <p:spPr>
          <a:xfrm>
            <a:off x="8364714" y="5471511"/>
            <a:ext cx="0" cy="62230"/>
          </a:xfrm>
          <a:custGeom>
            <a:avLst/>
            <a:gdLst/>
            <a:ahLst/>
            <a:cxnLst/>
            <a:rect l="l" t="t" r="r" b="b"/>
            <a:pathLst>
              <a:path h="62229">
                <a:moveTo>
                  <a:pt x="0" y="0"/>
                </a:moveTo>
                <a:lnTo>
                  <a:pt x="0" y="61968"/>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66" name="object 266"/>
          <p:cNvSpPr/>
          <p:nvPr/>
        </p:nvSpPr>
        <p:spPr>
          <a:xfrm>
            <a:off x="8364714" y="5379627"/>
            <a:ext cx="0" cy="62230"/>
          </a:xfrm>
          <a:custGeom>
            <a:avLst/>
            <a:gdLst/>
            <a:ahLst/>
            <a:cxnLst/>
            <a:rect l="l" t="t" r="r" b="b"/>
            <a:pathLst>
              <a:path h="62229">
                <a:moveTo>
                  <a:pt x="0" y="61968"/>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67" name="object 267"/>
          <p:cNvSpPr/>
          <p:nvPr/>
        </p:nvSpPr>
        <p:spPr>
          <a:xfrm>
            <a:off x="8317703" y="5467237"/>
            <a:ext cx="0" cy="62230"/>
          </a:xfrm>
          <a:custGeom>
            <a:avLst/>
            <a:gdLst/>
            <a:ahLst/>
            <a:cxnLst/>
            <a:rect l="l" t="t" r="r" b="b"/>
            <a:pathLst>
              <a:path h="62229">
                <a:moveTo>
                  <a:pt x="0" y="0"/>
                </a:moveTo>
                <a:lnTo>
                  <a:pt x="0" y="61968"/>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68" name="object 268"/>
          <p:cNvSpPr/>
          <p:nvPr/>
        </p:nvSpPr>
        <p:spPr>
          <a:xfrm>
            <a:off x="8317703" y="5379628"/>
            <a:ext cx="0" cy="60325"/>
          </a:xfrm>
          <a:custGeom>
            <a:avLst/>
            <a:gdLst/>
            <a:ahLst/>
            <a:cxnLst/>
            <a:rect l="l" t="t" r="r" b="b"/>
            <a:pathLst>
              <a:path h="60325">
                <a:moveTo>
                  <a:pt x="0" y="59831"/>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69" name="object 269"/>
          <p:cNvSpPr/>
          <p:nvPr/>
        </p:nvSpPr>
        <p:spPr>
          <a:xfrm>
            <a:off x="8270693" y="5507838"/>
            <a:ext cx="0" cy="60325"/>
          </a:xfrm>
          <a:custGeom>
            <a:avLst/>
            <a:gdLst/>
            <a:ahLst/>
            <a:cxnLst/>
            <a:rect l="l" t="t" r="r" b="b"/>
            <a:pathLst>
              <a:path h="60325">
                <a:moveTo>
                  <a:pt x="0" y="0"/>
                </a:moveTo>
                <a:lnTo>
                  <a:pt x="0" y="59831"/>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70" name="object 270"/>
          <p:cNvSpPr/>
          <p:nvPr/>
        </p:nvSpPr>
        <p:spPr>
          <a:xfrm>
            <a:off x="8270693" y="5422365"/>
            <a:ext cx="0" cy="57785"/>
          </a:xfrm>
          <a:custGeom>
            <a:avLst/>
            <a:gdLst/>
            <a:ahLst/>
            <a:cxnLst/>
            <a:rect l="l" t="t" r="r" b="b"/>
            <a:pathLst>
              <a:path h="57785">
                <a:moveTo>
                  <a:pt x="0" y="57694"/>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71" name="object 271"/>
          <p:cNvSpPr/>
          <p:nvPr/>
        </p:nvSpPr>
        <p:spPr>
          <a:xfrm>
            <a:off x="8223683" y="5514248"/>
            <a:ext cx="0" cy="55880"/>
          </a:xfrm>
          <a:custGeom>
            <a:avLst/>
            <a:gdLst/>
            <a:ahLst/>
            <a:cxnLst/>
            <a:rect l="l" t="t" r="r" b="b"/>
            <a:pathLst>
              <a:path h="55879">
                <a:moveTo>
                  <a:pt x="0" y="0"/>
                </a:moveTo>
                <a:lnTo>
                  <a:pt x="0" y="55557"/>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72" name="object 272"/>
          <p:cNvSpPr/>
          <p:nvPr/>
        </p:nvSpPr>
        <p:spPr>
          <a:xfrm>
            <a:off x="8223683" y="5430911"/>
            <a:ext cx="0" cy="55880"/>
          </a:xfrm>
          <a:custGeom>
            <a:avLst/>
            <a:gdLst/>
            <a:ahLst/>
            <a:cxnLst/>
            <a:rect l="l" t="t" r="r" b="b"/>
            <a:pathLst>
              <a:path h="55879">
                <a:moveTo>
                  <a:pt x="0" y="55557"/>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73" name="object 273"/>
          <p:cNvSpPr/>
          <p:nvPr/>
        </p:nvSpPr>
        <p:spPr>
          <a:xfrm>
            <a:off x="8176672" y="5492879"/>
            <a:ext cx="0" cy="55880"/>
          </a:xfrm>
          <a:custGeom>
            <a:avLst/>
            <a:gdLst/>
            <a:ahLst/>
            <a:cxnLst/>
            <a:rect l="l" t="t" r="r" b="b"/>
            <a:pathLst>
              <a:path h="55879">
                <a:moveTo>
                  <a:pt x="0" y="0"/>
                </a:moveTo>
                <a:lnTo>
                  <a:pt x="0" y="55557"/>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74" name="object 274"/>
          <p:cNvSpPr/>
          <p:nvPr/>
        </p:nvSpPr>
        <p:spPr>
          <a:xfrm>
            <a:off x="8176672" y="5409543"/>
            <a:ext cx="0" cy="55880"/>
          </a:xfrm>
          <a:custGeom>
            <a:avLst/>
            <a:gdLst/>
            <a:ahLst/>
            <a:cxnLst/>
            <a:rect l="l" t="t" r="r" b="b"/>
            <a:pathLst>
              <a:path h="55879">
                <a:moveTo>
                  <a:pt x="0" y="55557"/>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75" name="object 275"/>
          <p:cNvSpPr/>
          <p:nvPr/>
        </p:nvSpPr>
        <p:spPr>
          <a:xfrm>
            <a:off x="8127525" y="5469375"/>
            <a:ext cx="0" cy="53975"/>
          </a:xfrm>
          <a:custGeom>
            <a:avLst/>
            <a:gdLst/>
            <a:ahLst/>
            <a:cxnLst/>
            <a:rect l="l" t="t" r="r" b="b"/>
            <a:pathLst>
              <a:path h="53975">
                <a:moveTo>
                  <a:pt x="0" y="0"/>
                </a:moveTo>
                <a:lnTo>
                  <a:pt x="0" y="5342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76" name="object 276"/>
          <p:cNvSpPr/>
          <p:nvPr/>
        </p:nvSpPr>
        <p:spPr>
          <a:xfrm>
            <a:off x="8127525" y="5386038"/>
            <a:ext cx="0" cy="55880"/>
          </a:xfrm>
          <a:custGeom>
            <a:avLst/>
            <a:gdLst/>
            <a:ahLst/>
            <a:cxnLst/>
            <a:rect l="l" t="t" r="r" b="b"/>
            <a:pathLst>
              <a:path h="55879">
                <a:moveTo>
                  <a:pt x="0" y="55557"/>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77" name="object 277"/>
          <p:cNvSpPr/>
          <p:nvPr/>
        </p:nvSpPr>
        <p:spPr>
          <a:xfrm>
            <a:off x="8080515" y="5520659"/>
            <a:ext cx="0" cy="53975"/>
          </a:xfrm>
          <a:custGeom>
            <a:avLst/>
            <a:gdLst/>
            <a:ahLst/>
            <a:cxnLst/>
            <a:rect l="l" t="t" r="r" b="b"/>
            <a:pathLst>
              <a:path h="53975">
                <a:moveTo>
                  <a:pt x="0" y="0"/>
                </a:moveTo>
                <a:lnTo>
                  <a:pt x="0" y="5342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78" name="object 278"/>
          <p:cNvSpPr/>
          <p:nvPr/>
        </p:nvSpPr>
        <p:spPr>
          <a:xfrm>
            <a:off x="8080515" y="5441596"/>
            <a:ext cx="0" cy="51435"/>
          </a:xfrm>
          <a:custGeom>
            <a:avLst/>
            <a:gdLst/>
            <a:ahLst/>
            <a:cxnLst/>
            <a:rect l="l" t="t" r="r" b="b"/>
            <a:pathLst>
              <a:path h="51435">
                <a:moveTo>
                  <a:pt x="0" y="51283"/>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79" name="object 279"/>
          <p:cNvSpPr/>
          <p:nvPr/>
        </p:nvSpPr>
        <p:spPr>
          <a:xfrm>
            <a:off x="8031367" y="5452280"/>
            <a:ext cx="0" cy="51435"/>
          </a:xfrm>
          <a:custGeom>
            <a:avLst/>
            <a:gdLst/>
            <a:ahLst/>
            <a:cxnLst/>
            <a:rect l="l" t="t" r="r" b="b"/>
            <a:pathLst>
              <a:path h="51435">
                <a:moveTo>
                  <a:pt x="0" y="0"/>
                </a:moveTo>
                <a:lnTo>
                  <a:pt x="0" y="51283"/>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80" name="object 280"/>
          <p:cNvSpPr/>
          <p:nvPr/>
        </p:nvSpPr>
        <p:spPr>
          <a:xfrm>
            <a:off x="8031367" y="5373218"/>
            <a:ext cx="0" cy="51435"/>
          </a:xfrm>
          <a:custGeom>
            <a:avLst/>
            <a:gdLst/>
            <a:ahLst/>
            <a:cxnLst/>
            <a:rect l="l" t="t" r="r" b="b"/>
            <a:pathLst>
              <a:path h="51435">
                <a:moveTo>
                  <a:pt x="0" y="51283"/>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81" name="object 281"/>
          <p:cNvSpPr/>
          <p:nvPr/>
        </p:nvSpPr>
        <p:spPr>
          <a:xfrm>
            <a:off x="7982220" y="5537753"/>
            <a:ext cx="0" cy="49530"/>
          </a:xfrm>
          <a:custGeom>
            <a:avLst/>
            <a:gdLst/>
            <a:ahLst/>
            <a:cxnLst/>
            <a:rect l="l" t="t" r="r" b="b"/>
            <a:pathLst>
              <a:path h="49529">
                <a:moveTo>
                  <a:pt x="0" y="0"/>
                </a:moveTo>
                <a:lnTo>
                  <a:pt x="0" y="49147"/>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82" name="object 282"/>
          <p:cNvSpPr/>
          <p:nvPr/>
        </p:nvSpPr>
        <p:spPr>
          <a:xfrm>
            <a:off x="7982220" y="5460827"/>
            <a:ext cx="0" cy="49530"/>
          </a:xfrm>
          <a:custGeom>
            <a:avLst/>
            <a:gdLst/>
            <a:ahLst/>
            <a:cxnLst/>
            <a:rect l="l" t="t" r="r" b="b"/>
            <a:pathLst>
              <a:path h="49529">
                <a:moveTo>
                  <a:pt x="0" y="49147"/>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83" name="object 283"/>
          <p:cNvSpPr/>
          <p:nvPr/>
        </p:nvSpPr>
        <p:spPr>
          <a:xfrm>
            <a:off x="7933073" y="5552712"/>
            <a:ext cx="0" cy="47625"/>
          </a:xfrm>
          <a:custGeom>
            <a:avLst/>
            <a:gdLst/>
            <a:ahLst/>
            <a:cxnLst/>
            <a:rect l="l" t="t" r="r" b="b"/>
            <a:pathLst>
              <a:path h="47625">
                <a:moveTo>
                  <a:pt x="0" y="0"/>
                </a:moveTo>
                <a:lnTo>
                  <a:pt x="0" y="4701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84" name="object 284"/>
          <p:cNvSpPr/>
          <p:nvPr/>
        </p:nvSpPr>
        <p:spPr>
          <a:xfrm>
            <a:off x="7933073" y="5475785"/>
            <a:ext cx="0" cy="49530"/>
          </a:xfrm>
          <a:custGeom>
            <a:avLst/>
            <a:gdLst/>
            <a:ahLst/>
            <a:cxnLst/>
            <a:rect l="l" t="t" r="r" b="b"/>
            <a:pathLst>
              <a:path h="49529">
                <a:moveTo>
                  <a:pt x="0" y="49147"/>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85" name="object 285"/>
          <p:cNvSpPr/>
          <p:nvPr/>
        </p:nvSpPr>
        <p:spPr>
          <a:xfrm>
            <a:off x="7883926" y="5559122"/>
            <a:ext cx="0" cy="47625"/>
          </a:xfrm>
          <a:custGeom>
            <a:avLst/>
            <a:gdLst/>
            <a:ahLst/>
            <a:cxnLst/>
            <a:rect l="l" t="t" r="r" b="b"/>
            <a:pathLst>
              <a:path h="47625">
                <a:moveTo>
                  <a:pt x="0" y="0"/>
                </a:moveTo>
                <a:lnTo>
                  <a:pt x="0" y="4701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86" name="object 286"/>
          <p:cNvSpPr/>
          <p:nvPr/>
        </p:nvSpPr>
        <p:spPr>
          <a:xfrm>
            <a:off x="7883926" y="5484333"/>
            <a:ext cx="0" cy="47625"/>
          </a:xfrm>
          <a:custGeom>
            <a:avLst/>
            <a:gdLst/>
            <a:ahLst/>
            <a:cxnLst/>
            <a:rect l="l" t="t" r="r" b="b"/>
            <a:pathLst>
              <a:path h="47625">
                <a:moveTo>
                  <a:pt x="0" y="47010"/>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87" name="object 287"/>
          <p:cNvSpPr/>
          <p:nvPr/>
        </p:nvSpPr>
        <p:spPr>
          <a:xfrm>
            <a:off x="7834779" y="5563396"/>
            <a:ext cx="0" cy="47625"/>
          </a:xfrm>
          <a:custGeom>
            <a:avLst/>
            <a:gdLst/>
            <a:ahLst/>
            <a:cxnLst/>
            <a:rect l="l" t="t" r="r" b="b"/>
            <a:pathLst>
              <a:path h="47625">
                <a:moveTo>
                  <a:pt x="0" y="0"/>
                </a:moveTo>
                <a:lnTo>
                  <a:pt x="0" y="4701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88" name="object 288"/>
          <p:cNvSpPr/>
          <p:nvPr/>
        </p:nvSpPr>
        <p:spPr>
          <a:xfrm>
            <a:off x="7834779" y="5488607"/>
            <a:ext cx="0" cy="47625"/>
          </a:xfrm>
          <a:custGeom>
            <a:avLst/>
            <a:gdLst/>
            <a:ahLst/>
            <a:cxnLst/>
            <a:rect l="l" t="t" r="r" b="b"/>
            <a:pathLst>
              <a:path h="47625">
                <a:moveTo>
                  <a:pt x="0" y="47010"/>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89" name="object 289"/>
          <p:cNvSpPr/>
          <p:nvPr/>
        </p:nvSpPr>
        <p:spPr>
          <a:xfrm>
            <a:off x="7783495" y="5629637"/>
            <a:ext cx="0" cy="45085"/>
          </a:xfrm>
          <a:custGeom>
            <a:avLst/>
            <a:gdLst/>
            <a:ahLst/>
            <a:cxnLst/>
            <a:rect l="l" t="t" r="r" b="b"/>
            <a:pathLst>
              <a:path h="45085">
                <a:moveTo>
                  <a:pt x="0" y="0"/>
                </a:moveTo>
                <a:lnTo>
                  <a:pt x="0" y="44873"/>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90" name="object 290"/>
          <p:cNvSpPr/>
          <p:nvPr/>
        </p:nvSpPr>
        <p:spPr>
          <a:xfrm>
            <a:off x="7783495" y="5556985"/>
            <a:ext cx="0" cy="45085"/>
          </a:xfrm>
          <a:custGeom>
            <a:avLst/>
            <a:gdLst/>
            <a:ahLst/>
            <a:cxnLst/>
            <a:rect l="l" t="t" r="r" b="b"/>
            <a:pathLst>
              <a:path h="45085">
                <a:moveTo>
                  <a:pt x="0" y="44873"/>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91" name="object 291"/>
          <p:cNvSpPr/>
          <p:nvPr/>
        </p:nvSpPr>
        <p:spPr>
          <a:xfrm>
            <a:off x="7732211" y="5644595"/>
            <a:ext cx="0" cy="45085"/>
          </a:xfrm>
          <a:custGeom>
            <a:avLst/>
            <a:gdLst/>
            <a:ahLst/>
            <a:cxnLst/>
            <a:rect l="l" t="t" r="r" b="b"/>
            <a:pathLst>
              <a:path h="45085">
                <a:moveTo>
                  <a:pt x="0" y="0"/>
                </a:moveTo>
                <a:lnTo>
                  <a:pt x="0" y="44873"/>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92" name="object 292"/>
          <p:cNvSpPr/>
          <p:nvPr/>
        </p:nvSpPr>
        <p:spPr>
          <a:xfrm>
            <a:off x="7732211" y="5571943"/>
            <a:ext cx="0" cy="45085"/>
          </a:xfrm>
          <a:custGeom>
            <a:avLst/>
            <a:gdLst/>
            <a:ahLst/>
            <a:cxnLst/>
            <a:rect l="l" t="t" r="r" b="b"/>
            <a:pathLst>
              <a:path h="45085">
                <a:moveTo>
                  <a:pt x="0" y="44873"/>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93" name="object 293"/>
          <p:cNvSpPr/>
          <p:nvPr/>
        </p:nvSpPr>
        <p:spPr>
          <a:xfrm>
            <a:off x="7678790" y="5576217"/>
            <a:ext cx="0" cy="45085"/>
          </a:xfrm>
          <a:custGeom>
            <a:avLst/>
            <a:gdLst/>
            <a:ahLst/>
            <a:cxnLst/>
            <a:rect l="l" t="t" r="r" b="b"/>
            <a:pathLst>
              <a:path h="45085">
                <a:moveTo>
                  <a:pt x="0" y="0"/>
                </a:moveTo>
                <a:lnTo>
                  <a:pt x="0" y="44873"/>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94" name="object 294"/>
          <p:cNvSpPr/>
          <p:nvPr/>
        </p:nvSpPr>
        <p:spPr>
          <a:xfrm>
            <a:off x="7678790" y="5501428"/>
            <a:ext cx="0" cy="47625"/>
          </a:xfrm>
          <a:custGeom>
            <a:avLst/>
            <a:gdLst/>
            <a:ahLst/>
            <a:cxnLst/>
            <a:rect l="l" t="t" r="r" b="b"/>
            <a:pathLst>
              <a:path h="47625">
                <a:moveTo>
                  <a:pt x="0" y="47010"/>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95" name="object 295"/>
          <p:cNvSpPr/>
          <p:nvPr/>
        </p:nvSpPr>
        <p:spPr>
          <a:xfrm>
            <a:off x="7625369" y="5627501"/>
            <a:ext cx="0" cy="47625"/>
          </a:xfrm>
          <a:custGeom>
            <a:avLst/>
            <a:gdLst/>
            <a:ahLst/>
            <a:cxnLst/>
            <a:rect l="l" t="t" r="r" b="b"/>
            <a:pathLst>
              <a:path h="47625">
                <a:moveTo>
                  <a:pt x="0" y="0"/>
                </a:moveTo>
                <a:lnTo>
                  <a:pt x="0" y="4701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96" name="object 296"/>
          <p:cNvSpPr/>
          <p:nvPr/>
        </p:nvSpPr>
        <p:spPr>
          <a:xfrm>
            <a:off x="7625369" y="5554849"/>
            <a:ext cx="0" cy="45085"/>
          </a:xfrm>
          <a:custGeom>
            <a:avLst/>
            <a:gdLst/>
            <a:ahLst/>
            <a:cxnLst/>
            <a:rect l="l" t="t" r="r" b="b"/>
            <a:pathLst>
              <a:path h="45085">
                <a:moveTo>
                  <a:pt x="0" y="44873"/>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97" name="object 297"/>
          <p:cNvSpPr/>
          <p:nvPr/>
        </p:nvSpPr>
        <p:spPr>
          <a:xfrm>
            <a:off x="7571949" y="5674511"/>
            <a:ext cx="0" cy="47625"/>
          </a:xfrm>
          <a:custGeom>
            <a:avLst/>
            <a:gdLst/>
            <a:ahLst/>
            <a:cxnLst/>
            <a:rect l="l" t="t" r="r" b="b"/>
            <a:pathLst>
              <a:path h="47625">
                <a:moveTo>
                  <a:pt x="0" y="0"/>
                </a:moveTo>
                <a:lnTo>
                  <a:pt x="0" y="4701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98" name="object 298"/>
          <p:cNvSpPr/>
          <p:nvPr/>
        </p:nvSpPr>
        <p:spPr>
          <a:xfrm>
            <a:off x="7571949" y="5599722"/>
            <a:ext cx="0" cy="47625"/>
          </a:xfrm>
          <a:custGeom>
            <a:avLst/>
            <a:gdLst/>
            <a:ahLst/>
            <a:cxnLst/>
            <a:rect l="l" t="t" r="r" b="b"/>
            <a:pathLst>
              <a:path h="47625">
                <a:moveTo>
                  <a:pt x="0" y="47010"/>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299" name="object 299"/>
          <p:cNvSpPr/>
          <p:nvPr/>
        </p:nvSpPr>
        <p:spPr>
          <a:xfrm>
            <a:off x="7518528" y="5646731"/>
            <a:ext cx="0" cy="49530"/>
          </a:xfrm>
          <a:custGeom>
            <a:avLst/>
            <a:gdLst/>
            <a:ahLst/>
            <a:cxnLst/>
            <a:rect l="l" t="t" r="r" b="b"/>
            <a:pathLst>
              <a:path h="49529">
                <a:moveTo>
                  <a:pt x="0" y="0"/>
                </a:moveTo>
                <a:lnTo>
                  <a:pt x="0" y="49147"/>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00" name="object 300"/>
          <p:cNvSpPr/>
          <p:nvPr/>
        </p:nvSpPr>
        <p:spPr>
          <a:xfrm>
            <a:off x="7518528" y="5569805"/>
            <a:ext cx="0" cy="49530"/>
          </a:xfrm>
          <a:custGeom>
            <a:avLst/>
            <a:gdLst/>
            <a:ahLst/>
            <a:cxnLst/>
            <a:rect l="l" t="t" r="r" b="b"/>
            <a:pathLst>
              <a:path h="49529">
                <a:moveTo>
                  <a:pt x="0" y="49147"/>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01" name="object 301"/>
          <p:cNvSpPr/>
          <p:nvPr/>
        </p:nvSpPr>
        <p:spPr>
          <a:xfrm>
            <a:off x="7462970" y="5653143"/>
            <a:ext cx="0" cy="51435"/>
          </a:xfrm>
          <a:custGeom>
            <a:avLst/>
            <a:gdLst/>
            <a:ahLst/>
            <a:cxnLst/>
            <a:rect l="l" t="t" r="r" b="b"/>
            <a:pathLst>
              <a:path h="51435">
                <a:moveTo>
                  <a:pt x="0" y="0"/>
                </a:moveTo>
                <a:lnTo>
                  <a:pt x="0" y="51283"/>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02" name="object 302"/>
          <p:cNvSpPr/>
          <p:nvPr/>
        </p:nvSpPr>
        <p:spPr>
          <a:xfrm>
            <a:off x="7462970" y="5574080"/>
            <a:ext cx="0" cy="51435"/>
          </a:xfrm>
          <a:custGeom>
            <a:avLst/>
            <a:gdLst/>
            <a:ahLst/>
            <a:cxnLst/>
            <a:rect l="l" t="t" r="r" b="b"/>
            <a:pathLst>
              <a:path h="51435">
                <a:moveTo>
                  <a:pt x="0" y="51283"/>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03" name="object 303"/>
          <p:cNvSpPr/>
          <p:nvPr/>
        </p:nvSpPr>
        <p:spPr>
          <a:xfrm>
            <a:off x="7407412" y="5695880"/>
            <a:ext cx="0" cy="53975"/>
          </a:xfrm>
          <a:custGeom>
            <a:avLst/>
            <a:gdLst/>
            <a:ahLst/>
            <a:cxnLst/>
            <a:rect l="l" t="t" r="r" b="b"/>
            <a:pathLst>
              <a:path h="53975">
                <a:moveTo>
                  <a:pt x="0" y="0"/>
                </a:moveTo>
                <a:lnTo>
                  <a:pt x="0" y="5342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04" name="object 304"/>
          <p:cNvSpPr/>
          <p:nvPr/>
        </p:nvSpPr>
        <p:spPr>
          <a:xfrm>
            <a:off x="7407412" y="5614680"/>
            <a:ext cx="0" cy="53975"/>
          </a:xfrm>
          <a:custGeom>
            <a:avLst/>
            <a:gdLst/>
            <a:ahLst/>
            <a:cxnLst/>
            <a:rect l="l" t="t" r="r" b="b"/>
            <a:pathLst>
              <a:path h="53975">
                <a:moveTo>
                  <a:pt x="0" y="53420"/>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05" name="object 305"/>
          <p:cNvSpPr/>
          <p:nvPr/>
        </p:nvSpPr>
        <p:spPr>
          <a:xfrm>
            <a:off x="7351855" y="5730069"/>
            <a:ext cx="0" cy="57785"/>
          </a:xfrm>
          <a:custGeom>
            <a:avLst/>
            <a:gdLst/>
            <a:ahLst/>
            <a:cxnLst/>
            <a:rect l="l" t="t" r="r" b="b"/>
            <a:pathLst>
              <a:path h="57785">
                <a:moveTo>
                  <a:pt x="0" y="0"/>
                </a:moveTo>
                <a:lnTo>
                  <a:pt x="0" y="57694"/>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06" name="object 306"/>
          <p:cNvSpPr/>
          <p:nvPr/>
        </p:nvSpPr>
        <p:spPr>
          <a:xfrm>
            <a:off x="7351855" y="5644595"/>
            <a:ext cx="0" cy="57785"/>
          </a:xfrm>
          <a:custGeom>
            <a:avLst/>
            <a:gdLst/>
            <a:ahLst/>
            <a:cxnLst/>
            <a:rect l="l" t="t" r="r" b="b"/>
            <a:pathLst>
              <a:path h="57785">
                <a:moveTo>
                  <a:pt x="0" y="57694"/>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07" name="object 307"/>
          <p:cNvSpPr/>
          <p:nvPr/>
        </p:nvSpPr>
        <p:spPr>
          <a:xfrm>
            <a:off x="7294160" y="5764258"/>
            <a:ext cx="0" cy="60325"/>
          </a:xfrm>
          <a:custGeom>
            <a:avLst/>
            <a:gdLst/>
            <a:ahLst/>
            <a:cxnLst/>
            <a:rect l="l" t="t" r="r" b="b"/>
            <a:pathLst>
              <a:path h="60325">
                <a:moveTo>
                  <a:pt x="0" y="0"/>
                </a:moveTo>
                <a:lnTo>
                  <a:pt x="0" y="59831"/>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08" name="object 308"/>
          <p:cNvSpPr/>
          <p:nvPr/>
        </p:nvSpPr>
        <p:spPr>
          <a:xfrm>
            <a:off x="7294160" y="5674510"/>
            <a:ext cx="0" cy="62230"/>
          </a:xfrm>
          <a:custGeom>
            <a:avLst/>
            <a:gdLst/>
            <a:ahLst/>
            <a:cxnLst/>
            <a:rect l="l" t="t" r="r" b="b"/>
            <a:pathLst>
              <a:path h="62229">
                <a:moveTo>
                  <a:pt x="0" y="61968"/>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09" name="object 309"/>
          <p:cNvSpPr/>
          <p:nvPr/>
        </p:nvSpPr>
        <p:spPr>
          <a:xfrm>
            <a:off x="7234329" y="5792036"/>
            <a:ext cx="0" cy="68580"/>
          </a:xfrm>
          <a:custGeom>
            <a:avLst/>
            <a:gdLst/>
            <a:ahLst/>
            <a:cxnLst/>
            <a:rect l="l" t="t" r="r" b="b"/>
            <a:pathLst>
              <a:path h="68579">
                <a:moveTo>
                  <a:pt x="0" y="0"/>
                </a:moveTo>
                <a:lnTo>
                  <a:pt x="0" y="68378"/>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10" name="object 310"/>
          <p:cNvSpPr/>
          <p:nvPr/>
        </p:nvSpPr>
        <p:spPr>
          <a:xfrm>
            <a:off x="7234329" y="5698016"/>
            <a:ext cx="0" cy="66675"/>
          </a:xfrm>
          <a:custGeom>
            <a:avLst/>
            <a:gdLst/>
            <a:ahLst/>
            <a:cxnLst/>
            <a:rect l="l" t="t" r="r" b="b"/>
            <a:pathLst>
              <a:path h="66675">
                <a:moveTo>
                  <a:pt x="0" y="66241"/>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11" name="object 311"/>
          <p:cNvSpPr/>
          <p:nvPr/>
        </p:nvSpPr>
        <p:spPr>
          <a:xfrm>
            <a:off x="7176635" y="5881784"/>
            <a:ext cx="0" cy="73025"/>
          </a:xfrm>
          <a:custGeom>
            <a:avLst/>
            <a:gdLst/>
            <a:ahLst/>
            <a:cxnLst/>
            <a:rect l="l" t="t" r="r" b="b"/>
            <a:pathLst>
              <a:path h="73025">
                <a:moveTo>
                  <a:pt x="0" y="0"/>
                </a:moveTo>
                <a:lnTo>
                  <a:pt x="0" y="72652"/>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12" name="object 312"/>
          <p:cNvSpPr/>
          <p:nvPr/>
        </p:nvSpPr>
        <p:spPr>
          <a:xfrm>
            <a:off x="7176635" y="5781353"/>
            <a:ext cx="0" cy="73025"/>
          </a:xfrm>
          <a:custGeom>
            <a:avLst/>
            <a:gdLst/>
            <a:ahLst/>
            <a:cxnLst/>
            <a:rect l="l" t="t" r="r" b="b"/>
            <a:pathLst>
              <a:path h="73025">
                <a:moveTo>
                  <a:pt x="0" y="72652"/>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13" name="object 313"/>
          <p:cNvSpPr/>
          <p:nvPr/>
        </p:nvSpPr>
        <p:spPr>
          <a:xfrm>
            <a:off x="7116803" y="5879646"/>
            <a:ext cx="0" cy="81280"/>
          </a:xfrm>
          <a:custGeom>
            <a:avLst/>
            <a:gdLst/>
            <a:ahLst/>
            <a:cxnLst/>
            <a:rect l="l" t="t" r="r" b="b"/>
            <a:pathLst>
              <a:path h="81279">
                <a:moveTo>
                  <a:pt x="0" y="0"/>
                </a:moveTo>
                <a:lnTo>
                  <a:pt x="0" y="81199"/>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14" name="object 314"/>
          <p:cNvSpPr/>
          <p:nvPr/>
        </p:nvSpPr>
        <p:spPr>
          <a:xfrm>
            <a:off x="7116803" y="5770668"/>
            <a:ext cx="0" cy="81280"/>
          </a:xfrm>
          <a:custGeom>
            <a:avLst/>
            <a:gdLst/>
            <a:ahLst/>
            <a:cxnLst/>
            <a:rect l="l" t="t" r="r" b="b"/>
            <a:pathLst>
              <a:path h="81279">
                <a:moveTo>
                  <a:pt x="0" y="81199"/>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15" name="object 315"/>
          <p:cNvSpPr/>
          <p:nvPr/>
        </p:nvSpPr>
        <p:spPr>
          <a:xfrm>
            <a:off x="7054835" y="5930930"/>
            <a:ext cx="0" cy="90170"/>
          </a:xfrm>
          <a:custGeom>
            <a:avLst/>
            <a:gdLst/>
            <a:ahLst/>
            <a:cxnLst/>
            <a:rect l="l" t="t" r="r" b="b"/>
            <a:pathLst>
              <a:path h="90170">
                <a:moveTo>
                  <a:pt x="0" y="0"/>
                </a:moveTo>
                <a:lnTo>
                  <a:pt x="0" y="89746"/>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16" name="object 316"/>
          <p:cNvSpPr/>
          <p:nvPr/>
        </p:nvSpPr>
        <p:spPr>
          <a:xfrm>
            <a:off x="7054835" y="5811269"/>
            <a:ext cx="0" cy="92075"/>
          </a:xfrm>
          <a:custGeom>
            <a:avLst/>
            <a:gdLst/>
            <a:ahLst/>
            <a:cxnLst/>
            <a:rect l="l" t="t" r="r" b="b"/>
            <a:pathLst>
              <a:path h="92075">
                <a:moveTo>
                  <a:pt x="0" y="91883"/>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17" name="object 317"/>
          <p:cNvSpPr/>
          <p:nvPr/>
        </p:nvSpPr>
        <p:spPr>
          <a:xfrm>
            <a:off x="6995004" y="5926657"/>
            <a:ext cx="0" cy="104775"/>
          </a:xfrm>
          <a:custGeom>
            <a:avLst/>
            <a:gdLst/>
            <a:ahLst/>
            <a:cxnLst/>
            <a:rect l="l" t="t" r="r" b="b"/>
            <a:pathLst>
              <a:path h="104775">
                <a:moveTo>
                  <a:pt x="0" y="0"/>
                </a:moveTo>
                <a:lnTo>
                  <a:pt x="0" y="104704"/>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18" name="object 318"/>
          <p:cNvSpPr/>
          <p:nvPr/>
        </p:nvSpPr>
        <p:spPr>
          <a:xfrm>
            <a:off x="6995004" y="5796310"/>
            <a:ext cx="0" cy="102870"/>
          </a:xfrm>
          <a:custGeom>
            <a:avLst/>
            <a:gdLst/>
            <a:ahLst/>
            <a:cxnLst/>
            <a:rect l="l" t="t" r="r" b="b"/>
            <a:pathLst>
              <a:path h="102870">
                <a:moveTo>
                  <a:pt x="0" y="102567"/>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19" name="object 319"/>
          <p:cNvSpPr/>
          <p:nvPr/>
        </p:nvSpPr>
        <p:spPr>
          <a:xfrm>
            <a:off x="6930899" y="6022814"/>
            <a:ext cx="0" cy="115570"/>
          </a:xfrm>
          <a:custGeom>
            <a:avLst/>
            <a:gdLst/>
            <a:ahLst/>
            <a:cxnLst/>
            <a:rect l="l" t="t" r="r" b="b"/>
            <a:pathLst>
              <a:path h="115570">
                <a:moveTo>
                  <a:pt x="0" y="0"/>
                </a:moveTo>
                <a:lnTo>
                  <a:pt x="0" y="115388"/>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20" name="object 320"/>
          <p:cNvSpPr/>
          <p:nvPr/>
        </p:nvSpPr>
        <p:spPr>
          <a:xfrm>
            <a:off x="6930899" y="5881783"/>
            <a:ext cx="0" cy="113664"/>
          </a:xfrm>
          <a:custGeom>
            <a:avLst/>
            <a:gdLst/>
            <a:ahLst/>
            <a:cxnLst/>
            <a:rect l="l" t="t" r="r" b="b"/>
            <a:pathLst>
              <a:path h="113664">
                <a:moveTo>
                  <a:pt x="0" y="113252"/>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21" name="object 321"/>
          <p:cNvSpPr/>
          <p:nvPr/>
        </p:nvSpPr>
        <p:spPr>
          <a:xfrm>
            <a:off x="6866794" y="6104013"/>
            <a:ext cx="0" cy="128270"/>
          </a:xfrm>
          <a:custGeom>
            <a:avLst/>
            <a:gdLst/>
            <a:ahLst/>
            <a:cxnLst/>
            <a:rect l="l" t="t" r="r" b="b"/>
            <a:pathLst>
              <a:path h="128270">
                <a:moveTo>
                  <a:pt x="0" y="0"/>
                </a:moveTo>
                <a:lnTo>
                  <a:pt x="0" y="128209"/>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22" name="object 322"/>
          <p:cNvSpPr/>
          <p:nvPr/>
        </p:nvSpPr>
        <p:spPr>
          <a:xfrm>
            <a:off x="6866794" y="5948025"/>
            <a:ext cx="0" cy="128270"/>
          </a:xfrm>
          <a:custGeom>
            <a:avLst/>
            <a:gdLst/>
            <a:ahLst/>
            <a:cxnLst/>
            <a:rect l="l" t="t" r="r" b="b"/>
            <a:pathLst>
              <a:path h="128270">
                <a:moveTo>
                  <a:pt x="0" y="128209"/>
                </a:moveTo>
                <a:lnTo>
                  <a:pt x="0" y="0"/>
                </a:lnTo>
              </a:path>
            </a:pathLst>
          </a:custGeom>
          <a:ln w="8547">
            <a:solidFill>
              <a:srgbClr val="0BA3F7"/>
            </a:solidFill>
          </a:ln>
        </p:spPr>
        <p:txBody>
          <a:bodyPr wrap="square" lIns="0" tIns="0" rIns="0" bIns="0" rtlCol="0"/>
          <a:lstStyle/>
          <a:p>
            <a:endParaRPr>
              <a:solidFill>
                <a:prstClr val="black"/>
              </a:solidFill>
              <a:latin typeface="Calibri"/>
            </a:endParaRPr>
          </a:p>
        </p:txBody>
      </p:sp>
      <p:sp>
        <p:nvSpPr>
          <p:cNvPr id="323" name="object 323"/>
          <p:cNvSpPr txBox="1"/>
          <p:nvPr/>
        </p:nvSpPr>
        <p:spPr>
          <a:xfrm>
            <a:off x="7761983" y="4178783"/>
            <a:ext cx="504190" cy="136576"/>
          </a:xfrm>
          <a:prstGeom prst="rect">
            <a:avLst/>
          </a:prstGeom>
        </p:spPr>
        <p:txBody>
          <a:bodyPr vert="horz" wrap="square" lIns="0" tIns="13335" rIns="0" bIns="0" rtlCol="0">
            <a:spAutoFit/>
          </a:bodyPr>
          <a:lstStyle/>
          <a:p>
            <a:pPr marL="12700">
              <a:spcBef>
                <a:spcPts val="105"/>
              </a:spcBef>
            </a:pPr>
            <a:r>
              <a:rPr sz="800" b="1" spc="5" dirty="0">
                <a:solidFill>
                  <a:srgbClr val="0BA3F7"/>
                </a:solidFill>
                <a:latin typeface="Arial"/>
                <a:cs typeface="Arial"/>
              </a:rPr>
              <a:t>AMS</a:t>
            </a:r>
            <a:r>
              <a:rPr sz="800" b="1" spc="-60" dirty="0">
                <a:solidFill>
                  <a:srgbClr val="0BA3F7"/>
                </a:solidFill>
                <a:latin typeface="Arial"/>
                <a:cs typeface="Arial"/>
              </a:rPr>
              <a:t> </a:t>
            </a:r>
            <a:r>
              <a:rPr sz="800" b="1" dirty="0">
                <a:solidFill>
                  <a:srgbClr val="0BA3F7"/>
                </a:solidFill>
                <a:latin typeface="Arial"/>
                <a:cs typeface="Arial"/>
              </a:rPr>
              <a:t>Data</a:t>
            </a:r>
            <a:endParaRPr sz="800">
              <a:solidFill>
                <a:prstClr val="black"/>
              </a:solidFill>
              <a:latin typeface="Arial"/>
              <a:cs typeface="Arial"/>
            </a:endParaRPr>
          </a:p>
        </p:txBody>
      </p:sp>
      <p:sp>
        <p:nvSpPr>
          <p:cNvPr id="324" name="object 324"/>
          <p:cNvSpPr/>
          <p:nvPr/>
        </p:nvSpPr>
        <p:spPr>
          <a:xfrm>
            <a:off x="7323821" y="4253089"/>
            <a:ext cx="38735" cy="38735"/>
          </a:xfrm>
          <a:custGeom>
            <a:avLst/>
            <a:gdLst/>
            <a:ahLst/>
            <a:cxnLst/>
            <a:rect l="l" t="t" r="r" b="b"/>
            <a:pathLst>
              <a:path w="38735" h="38735">
                <a:moveTo>
                  <a:pt x="19231" y="0"/>
                </a:moveTo>
                <a:lnTo>
                  <a:pt x="11748" y="1512"/>
                </a:lnTo>
                <a:lnTo>
                  <a:pt x="5634" y="5634"/>
                </a:lnTo>
                <a:lnTo>
                  <a:pt x="1512" y="11748"/>
                </a:lnTo>
                <a:lnTo>
                  <a:pt x="0" y="19231"/>
                </a:lnTo>
                <a:lnTo>
                  <a:pt x="1512" y="26718"/>
                </a:lnTo>
                <a:lnTo>
                  <a:pt x="5634" y="32831"/>
                </a:lnTo>
                <a:lnTo>
                  <a:pt x="11748" y="36952"/>
                </a:lnTo>
                <a:lnTo>
                  <a:pt x="19231" y="38463"/>
                </a:lnTo>
                <a:lnTo>
                  <a:pt x="26714" y="36952"/>
                </a:lnTo>
                <a:lnTo>
                  <a:pt x="32827" y="32831"/>
                </a:lnTo>
                <a:lnTo>
                  <a:pt x="36950" y="26718"/>
                </a:lnTo>
                <a:lnTo>
                  <a:pt x="38463" y="19231"/>
                </a:lnTo>
                <a:lnTo>
                  <a:pt x="36950" y="11748"/>
                </a:lnTo>
                <a:lnTo>
                  <a:pt x="32827" y="5634"/>
                </a:lnTo>
                <a:lnTo>
                  <a:pt x="26714" y="1512"/>
                </a:lnTo>
                <a:lnTo>
                  <a:pt x="19231" y="0"/>
                </a:lnTo>
                <a:close/>
              </a:path>
            </a:pathLst>
          </a:custGeom>
          <a:solidFill>
            <a:srgbClr val="0BA3F7"/>
          </a:solidFill>
        </p:spPr>
        <p:txBody>
          <a:bodyPr wrap="square" lIns="0" tIns="0" rIns="0" bIns="0" rtlCol="0"/>
          <a:lstStyle/>
          <a:p>
            <a:endParaRPr>
              <a:solidFill>
                <a:prstClr val="black"/>
              </a:solidFill>
              <a:latin typeface="Calibri"/>
            </a:endParaRPr>
          </a:p>
        </p:txBody>
      </p:sp>
      <p:sp>
        <p:nvSpPr>
          <p:cNvPr id="325" name="object 325"/>
          <p:cNvSpPr txBox="1"/>
          <p:nvPr/>
        </p:nvSpPr>
        <p:spPr>
          <a:xfrm>
            <a:off x="7768462" y="4338912"/>
            <a:ext cx="527050" cy="136576"/>
          </a:xfrm>
          <a:prstGeom prst="rect">
            <a:avLst/>
          </a:prstGeom>
        </p:spPr>
        <p:txBody>
          <a:bodyPr vert="horz" wrap="square" lIns="0" tIns="13335" rIns="0" bIns="0" rtlCol="0">
            <a:spAutoFit/>
          </a:bodyPr>
          <a:lstStyle/>
          <a:p>
            <a:pPr marL="12700">
              <a:spcBef>
                <a:spcPts val="105"/>
              </a:spcBef>
            </a:pPr>
            <a:r>
              <a:rPr sz="800" b="1" dirty="0">
                <a:solidFill>
                  <a:srgbClr val="FC06D9"/>
                </a:solidFill>
                <a:latin typeface="Arial"/>
                <a:cs typeface="Arial"/>
              </a:rPr>
              <a:t>Fit to</a:t>
            </a:r>
            <a:r>
              <a:rPr sz="800" b="1" spc="-55" dirty="0">
                <a:solidFill>
                  <a:srgbClr val="FC06D9"/>
                </a:solidFill>
                <a:latin typeface="Arial"/>
                <a:cs typeface="Arial"/>
              </a:rPr>
              <a:t> </a:t>
            </a:r>
            <a:r>
              <a:rPr sz="800" b="1" dirty="0">
                <a:solidFill>
                  <a:srgbClr val="FC06D9"/>
                </a:solidFill>
                <a:latin typeface="Arial"/>
                <a:cs typeface="Arial"/>
              </a:rPr>
              <a:t>Data</a:t>
            </a:r>
            <a:endParaRPr sz="800">
              <a:solidFill>
                <a:prstClr val="black"/>
              </a:solidFill>
              <a:latin typeface="Arial"/>
              <a:cs typeface="Arial"/>
            </a:endParaRPr>
          </a:p>
        </p:txBody>
      </p:sp>
      <p:sp>
        <p:nvSpPr>
          <p:cNvPr id="326" name="object 326"/>
          <p:cNvSpPr/>
          <p:nvPr/>
        </p:nvSpPr>
        <p:spPr>
          <a:xfrm>
            <a:off x="7037741" y="4428737"/>
            <a:ext cx="611505" cy="0"/>
          </a:xfrm>
          <a:custGeom>
            <a:avLst/>
            <a:gdLst/>
            <a:ahLst/>
            <a:cxnLst/>
            <a:rect l="l" t="t" r="r" b="b"/>
            <a:pathLst>
              <a:path w="611504">
                <a:moveTo>
                  <a:pt x="0" y="0"/>
                </a:moveTo>
                <a:lnTo>
                  <a:pt x="611134" y="0"/>
                </a:lnTo>
              </a:path>
            </a:pathLst>
          </a:custGeom>
          <a:ln w="12820">
            <a:solidFill>
              <a:srgbClr val="FC06D9"/>
            </a:solidFill>
          </a:ln>
        </p:spPr>
        <p:txBody>
          <a:bodyPr wrap="square" lIns="0" tIns="0" rIns="0" bIns="0" rtlCol="0"/>
          <a:lstStyle/>
          <a:p>
            <a:endParaRPr>
              <a:solidFill>
                <a:prstClr val="black"/>
              </a:solidFill>
              <a:latin typeface="Calibri"/>
            </a:endParaRPr>
          </a:p>
        </p:txBody>
      </p:sp>
      <p:sp>
        <p:nvSpPr>
          <p:cNvPr id="327" name="object 327"/>
          <p:cNvSpPr txBox="1"/>
          <p:nvPr/>
        </p:nvSpPr>
        <p:spPr>
          <a:xfrm>
            <a:off x="7089564" y="4599860"/>
            <a:ext cx="101600" cy="198772"/>
          </a:xfrm>
          <a:prstGeom prst="rect">
            <a:avLst/>
          </a:prstGeom>
        </p:spPr>
        <p:txBody>
          <a:bodyPr vert="horz" wrap="square" lIns="0" tIns="13970" rIns="0" bIns="0" rtlCol="0">
            <a:spAutoFit/>
          </a:bodyPr>
          <a:lstStyle/>
          <a:p>
            <a:pPr marL="12700">
              <a:spcBef>
                <a:spcPts val="110"/>
              </a:spcBef>
            </a:pPr>
            <a:r>
              <a:rPr sz="1200" b="1" spc="5" dirty="0">
                <a:solidFill>
                  <a:srgbClr val="F5F5F7"/>
                </a:solidFill>
                <a:latin typeface="Calibri"/>
                <a:cs typeface="Calibri"/>
              </a:rPr>
              <a:t>T</a:t>
            </a:r>
            <a:endParaRPr sz="1200">
              <a:solidFill>
                <a:prstClr val="black"/>
              </a:solidFill>
              <a:latin typeface="Calibri"/>
              <a:cs typeface="Calibri"/>
            </a:endParaRPr>
          </a:p>
        </p:txBody>
      </p:sp>
      <p:sp>
        <p:nvSpPr>
          <p:cNvPr id="328" name="object 328"/>
          <p:cNvSpPr txBox="1"/>
          <p:nvPr/>
        </p:nvSpPr>
        <p:spPr>
          <a:xfrm>
            <a:off x="7157644" y="4668238"/>
            <a:ext cx="160020" cy="136576"/>
          </a:xfrm>
          <a:prstGeom prst="rect">
            <a:avLst/>
          </a:prstGeom>
        </p:spPr>
        <p:txBody>
          <a:bodyPr vert="horz" wrap="square" lIns="0" tIns="13335" rIns="0" bIns="0" rtlCol="0">
            <a:spAutoFit/>
          </a:bodyPr>
          <a:lstStyle/>
          <a:p>
            <a:pPr marL="12700">
              <a:spcBef>
                <a:spcPts val="105"/>
              </a:spcBef>
            </a:pPr>
            <a:r>
              <a:rPr sz="800" b="1" spc="-5" dirty="0">
                <a:solidFill>
                  <a:srgbClr val="F5F5F7"/>
                </a:solidFill>
                <a:latin typeface="Calibri"/>
                <a:cs typeface="Calibri"/>
              </a:rPr>
              <a:t>esc</a:t>
            </a:r>
            <a:endParaRPr sz="800">
              <a:solidFill>
                <a:prstClr val="black"/>
              </a:solidFill>
              <a:latin typeface="Calibri"/>
              <a:cs typeface="Calibri"/>
            </a:endParaRPr>
          </a:p>
        </p:txBody>
      </p:sp>
      <p:sp>
        <p:nvSpPr>
          <p:cNvPr id="329" name="object 329"/>
          <p:cNvSpPr txBox="1"/>
          <p:nvPr/>
        </p:nvSpPr>
        <p:spPr>
          <a:xfrm>
            <a:off x="7314707" y="4608404"/>
            <a:ext cx="321945" cy="157735"/>
          </a:xfrm>
          <a:prstGeom prst="rect">
            <a:avLst/>
          </a:prstGeom>
        </p:spPr>
        <p:txBody>
          <a:bodyPr vert="horz" wrap="square" lIns="0" tIns="11430" rIns="0" bIns="0" rtlCol="0">
            <a:spAutoFit/>
          </a:bodyPr>
          <a:lstStyle/>
          <a:p>
            <a:pPr marL="12700">
              <a:spcBef>
                <a:spcPts val="90"/>
              </a:spcBef>
            </a:pPr>
            <a:r>
              <a:rPr sz="800" b="1" dirty="0">
                <a:solidFill>
                  <a:srgbClr val="F5F5F7"/>
                </a:solidFill>
                <a:latin typeface="Calibri"/>
                <a:cs typeface="Calibri"/>
              </a:rPr>
              <a:t>=</a:t>
            </a:r>
            <a:r>
              <a:rPr sz="800" b="1" spc="-55" dirty="0">
                <a:solidFill>
                  <a:srgbClr val="F5F5F7"/>
                </a:solidFill>
                <a:latin typeface="Calibri"/>
                <a:cs typeface="Calibri"/>
              </a:rPr>
              <a:t> </a:t>
            </a:r>
            <a:r>
              <a:rPr sz="950" spc="-10" dirty="0">
                <a:solidFill>
                  <a:srgbClr val="F5F5F7"/>
                </a:solidFill>
                <a:latin typeface="Cambria Math"/>
                <a:cs typeface="Cambria Math"/>
              </a:rPr>
              <a:t>16.5</a:t>
            </a:r>
            <a:endParaRPr sz="950">
              <a:solidFill>
                <a:prstClr val="black"/>
              </a:solidFill>
              <a:latin typeface="Cambria Math"/>
              <a:cs typeface="Cambria Math"/>
            </a:endParaRPr>
          </a:p>
        </p:txBody>
      </p:sp>
      <p:sp>
        <p:nvSpPr>
          <p:cNvPr id="330" name="object 330"/>
          <p:cNvSpPr txBox="1"/>
          <p:nvPr/>
        </p:nvSpPr>
        <p:spPr>
          <a:xfrm>
            <a:off x="7644841" y="4659691"/>
            <a:ext cx="180340" cy="126958"/>
          </a:xfrm>
          <a:prstGeom prst="rect">
            <a:avLst/>
          </a:prstGeom>
        </p:spPr>
        <p:txBody>
          <a:bodyPr vert="horz" wrap="square" lIns="0" tIns="11430" rIns="0" bIns="0" rtlCol="0">
            <a:spAutoFit/>
          </a:bodyPr>
          <a:lstStyle/>
          <a:p>
            <a:pPr marL="12700">
              <a:spcBef>
                <a:spcPts val="90"/>
              </a:spcBef>
            </a:pPr>
            <a:r>
              <a:rPr sz="750" spc="-5" dirty="0">
                <a:solidFill>
                  <a:srgbClr val="F5F5F7"/>
                </a:solidFill>
                <a:latin typeface="Cambria Math"/>
                <a:cs typeface="Cambria Math"/>
              </a:rPr>
              <a:t>-2.0</a:t>
            </a:r>
            <a:endParaRPr sz="750">
              <a:solidFill>
                <a:prstClr val="black"/>
              </a:solidFill>
              <a:latin typeface="Cambria Math"/>
              <a:cs typeface="Cambria Math"/>
            </a:endParaRPr>
          </a:p>
        </p:txBody>
      </p:sp>
      <p:sp>
        <p:nvSpPr>
          <p:cNvPr id="331" name="object 331"/>
          <p:cNvSpPr txBox="1"/>
          <p:nvPr/>
        </p:nvSpPr>
        <p:spPr>
          <a:xfrm>
            <a:off x="7608512" y="4578495"/>
            <a:ext cx="207010" cy="126958"/>
          </a:xfrm>
          <a:prstGeom prst="rect">
            <a:avLst/>
          </a:prstGeom>
        </p:spPr>
        <p:txBody>
          <a:bodyPr vert="horz" wrap="square" lIns="0" tIns="11430" rIns="0" bIns="0" rtlCol="0">
            <a:spAutoFit/>
          </a:bodyPr>
          <a:lstStyle/>
          <a:p>
            <a:pPr marL="12700">
              <a:spcBef>
                <a:spcPts val="90"/>
              </a:spcBef>
            </a:pPr>
            <a:r>
              <a:rPr sz="750" spc="-75" dirty="0">
                <a:solidFill>
                  <a:srgbClr val="F5F5F7"/>
                </a:solidFill>
                <a:latin typeface="Cambria Math"/>
                <a:cs typeface="Cambria Math"/>
              </a:rPr>
              <a:t>+4.0</a:t>
            </a:r>
            <a:endParaRPr sz="750">
              <a:solidFill>
                <a:prstClr val="black"/>
              </a:solidFill>
              <a:latin typeface="Cambria Math"/>
              <a:cs typeface="Cambria Math"/>
            </a:endParaRPr>
          </a:p>
        </p:txBody>
      </p:sp>
      <p:sp>
        <p:nvSpPr>
          <p:cNvPr id="332" name="object 332"/>
          <p:cNvSpPr txBox="1"/>
          <p:nvPr/>
        </p:nvSpPr>
        <p:spPr>
          <a:xfrm>
            <a:off x="7819686" y="4600929"/>
            <a:ext cx="412750" cy="157735"/>
          </a:xfrm>
          <a:prstGeom prst="rect">
            <a:avLst/>
          </a:prstGeom>
        </p:spPr>
        <p:txBody>
          <a:bodyPr vert="horz" wrap="square" lIns="0" tIns="11430" rIns="0" bIns="0" rtlCol="0">
            <a:spAutoFit/>
          </a:bodyPr>
          <a:lstStyle/>
          <a:p>
            <a:pPr marL="12700">
              <a:spcBef>
                <a:spcPts val="90"/>
              </a:spcBef>
            </a:pPr>
            <a:r>
              <a:rPr sz="950" b="1" spc="-5" dirty="0">
                <a:solidFill>
                  <a:srgbClr val="F5F5F7"/>
                </a:solidFill>
                <a:latin typeface="Times New Roman"/>
                <a:cs typeface="Times New Roman"/>
              </a:rPr>
              <a:t>Myears</a:t>
            </a:r>
            <a:endParaRPr sz="950">
              <a:solidFill>
                <a:prstClr val="black"/>
              </a:solidFill>
              <a:latin typeface="Times New Roman"/>
              <a:cs typeface="Times New Roman"/>
            </a:endParaRPr>
          </a:p>
        </p:txBody>
      </p:sp>
      <p:sp>
        <p:nvSpPr>
          <p:cNvPr id="333" name="object 333"/>
          <p:cNvSpPr txBox="1"/>
          <p:nvPr/>
        </p:nvSpPr>
        <p:spPr>
          <a:xfrm>
            <a:off x="7532482" y="3857054"/>
            <a:ext cx="2922905" cy="228268"/>
          </a:xfrm>
          <a:prstGeom prst="rect">
            <a:avLst/>
          </a:prstGeom>
        </p:spPr>
        <p:txBody>
          <a:bodyPr vert="horz" wrap="square" lIns="0" tIns="12700" rIns="0" bIns="0" rtlCol="0">
            <a:spAutoFit/>
          </a:bodyPr>
          <a:lstStyle/>
          <a:p>
            <a:pPr marL="12700">
              <a:spcBef>
                <a:spcPts val="100"/>
              </a:spcBef>
            </a:pPr>
            <a:r>
              <a:rPr sz="1400" dirty="0">
                <a:solidFill>
                  <a:srgbClr val="FFFFFF"/>
                </a:solidFill>
                <a:latin typeface="Calibri"/>
                <a:cs typeface="Calibri"/>
              </a:rPr>
              <a:t>M. Aguilar </a:t>
            </a:r>
            <a:r>
              <a:rPr sz="1400" spc="-5" dirty="0">
                <a:solidFill>
                  <a:srgbClr val="FFFFFF"/>
                </a:solidFill>
                <a:latin typeface="Calibri"/>
                <a:cs typeface="Calibri"/>
              </a:rPr>
              <a:t>et al., </a:t>
            </a:r>
            <a:r>
              <a:rPr sz="1400" dirty="0">
                <a:solidFill>
                  <a:srgbClr val="FFFFFF"/>
                </a:solidFill>
                <a:latin typeface="Calibri"/>
                <a:cs typeface="Calibri"/>
              </a:rPr>
              <a:t>PRL </a:t>
            </a:r>
            <a:r>
              <a:rPr sz="1400" b="1" dirty="0">
                <a:solidFill>
                  <a:srgbClr val="FFFFFF"/>
                </a:solidFill>
                <a:latin typeface="Calibri"/>
                <a:cs typeface="Calibri"/>
              </a:rPr>
              <a:t>120 </a:t>
            </a:r>
            <a:r>
              <a:rPr sz="1400" dirty="0">
                <a:solidFill>
                  <a:srgbClr val="FFFFFF"/>
                </a:solidFill>
                <a:latin typeface="Calibri"/>
                <a:cs typeface="Calibri"/>
              </a:rPr>
              <a:t>(2018)</a:t>
            </a:r>
            <a:r>
              <a:rPr sz="1400" spc="-105" dirty="0">
                <a:solidFill>
                  <a:srgbClr val="FFFFFF"/>
                </a:solidFill>
                <a:latin typeface="Calibri"/>
                <a:cs typeface="Calibri"/>
              </a:rPr>
              <a:t> </a:t>
            </a:r>
            <a:r>
              <a:rPr sz="1400" dirty="0">
                <a:solidFill>
                  <a:srgbClr val="FFFFFF"/>
                </a:solidFill>
                <a:latin typeface="Calibri"/>
                <a:cs typeface="Calibri"/>
              </a:rPr>
              <a:t>021101</a:t>
            </a:r>
            <a:endParaRPr sz="1400">
              <a:solidFill>
                <a:prstClr val="black"/>
              </a:solidFill>
              <a:latin typeface="Calibri"/>
              <a:cs typeface="Calibri"/>
            </a:endParaRPr>
          </a:p>
        </p:txBody>
      </p:sp>
      <p:sp>
        <p:nvSpPr>
          <p:cNvPr id="334" name="object 334"/>
          <p:cNvSpPr txBox="1"/>
          <p:nvPr/>
        </p:nvSpPr>
        <p:spPr>
          <a:xfrm>
            <a:off x="10263299" y="118905"/>
            <a:ext cx="231775" cy="269240"/>
          </a:xfrm>
          <a:prstGeom prst="rect">
            <a:avLst/>
          </a:prstGeom>
        </p:spPr>
        <p:txBody>
          <a:bodyPr vert="horz" wrap="square" lIns="0" tIns="12700" rIns="0" bIns="0" rtlCol="0">
            <a:spAutoFit/>
          </a:bodyPr>
          <a:lstStyle/>
          <a:p>
            <a:pPr marL="12700">
              <a:spcBef>
                <a:spcPts val="100"/>
              </a:spcBef>
            </a:pPr>
            <a:r>
              <a:rPr sz="1600" dirty="0">
                <a:solidFill>
                  <a:srgbClr val="FFFFFF"/>
                </a:solidFill>
                <a:latin typeface="Calibri"/>
                <a:cs typeface="Calibri"/>
              </a:rPr>
              <a:t>40</a:t>
            </a:r>
            <a:endParaRPr sz="1600">
              <a:solidFill>
                <a:prstClr val="black"/>
              </a:solidFill>
              <a:latin typeface="Calibri"/>
              <a:cs typeface="Calibri"/>
            </a:endParaRPr>
          </a:p>
        </p:txBody>
      </p:sp>
      <p:sp>
        <p:nvSpPr>
          <p:cNvPr id="335" name="Rettangolo 334"/>
          <p:cNvSpPr/>
          <p:nvPr/>
        </p:nvSpPr>
        <p:spPr>
          <a:xfrm>
            <a:off x="636811" y="5776260"/>
            <a:ext cx="899157" cy="369332"/>
          </a:xfrm>
          <a:prstGeom prst="rect">
            <a:avLst/>
          </a:prstGeom>
        </p:spPr>
        <p:txBody>
          <a:bodyPr wrap="none">
            <a:spAutoFit/>
          </a:bodyPr>
          <a:lstStyle/>
          <a:p>
            <a:pPr lvl="0"/>
            <a:r>
              <a:rPr lang="en-US" dirty="0">
                <a:solidFill>
                  <a:srgbClr val="FF0000"/>
                </a:solidFill>
              </a:rPr>
              <a:t>A. Oliva</a:t>
            </a:r>
          </a:p>
        </p:txBody>
      </p:sp>
    </p:spTree>
    <p:extLst>
      <p:ext uri="{BB962C8B-B14F-4D97-AF65-F5344CB8AC3E}">
        <p14:creationId xmlns:p14="http://schemas.microsoft.com/office/powerpoint/2010/main" val="36516145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_fig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371" y="273132"/>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Rectangle 3"/>
          <p:cNvSpPr>
            <a:spLocks noChangeArrowheads="1"/>
          </p:cNvSpPr>
          <p:nvPr/>
        </p:nvSpPr>
        <p:spPr bwMode="auto">
          <a:xfrm>
            <a:off x="4151313" y="1052514"/>
            <a:ext cx="647700" cy="2873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bg1"/>
                </a:solidFill>
                <a:latin typeface="Arial" panose="020B0604020202020204" pitchFamily="34" charset="0"/>
                <a:ea typeface="MS Gothic" panose="020B0609070205080204" pitchFamily="49" charset="-128"/>
              </a:defRPr>
            </a:lvl1pPr>
            <a:lvl2pPr marL="742950" indent="-285750" eaLnBrk="0" hangingPunct="0">
              <a:defRPr b="1">
                <a:solidFill>
                  <a:schemeClr val="bg1"/>
                </a:solidFill>
                <a:latin typeface="Arial" panose="020B0604020202020204" pitchFamily="34" charset="0"/>
                <a:ea typeface="MS Gothic" panose="020B0609070205080204" pitchFamily="49" charset="-128"/>
              </a:defRPr>
            </a:lvl2pPr>
            <a:lvl3pPr marL="1143000" indent="-228600" eaLnBrk="0" hangingPunct="0">
              <a:defRPr b="1">
                <a:solidFill>
                  <a:schemeClr val="bg1"/>
                </a:solidFill>
                <a:latin typeface="Arial" panose="020B0604020202020204" pitchFamily="34" charset="0"/>
                <a:ea typeface="MS Gothic" panose="020B0609070205080204" pitchFamily="49" charset="-128"/>
              </a:defRPr>
            </a:lvl3pPr>
            <a:lvl4pPr marL="1600200" indent="-228600" eaLnBrk="0" hangingPunct="0">
              <a:defRPr b="1">
                <a:solidFill>
                  <a:schemeClr val="bg1"/>
                </a:solidFill>
                <a:latin typeface="Arial" panose="020B0604020202020204" pitchFamily="34" charset="0"/>
                <a:ea typeface="MS Gothic" panose="020B0609070205080204" pitchFamily="49" charset="-128"/>
              </a:defRPr>
            </a:lvl4pPr>
            <a:lvl5pPr marL="2057400" indent="-228600" eaLnBrk="0" hangingPunct="0">
              <a:defRPr b="1">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defRPr b="1">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defRPr b="1">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defRPr b="1">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defRPr b="1">
                <a:solidFill>
                  <a:schemeClr val="bg1"/>
                </a:solidFill>
                <a:latin typeface="Arial" panose="020B0604020202020204" pitchFamily="34" charset="0"/>
                <a:ea typeface="MS Gothic" panose="020B0609070205080204" pitchFamily="49" charset="-128"/>
              </a:defRPr>
            </a:lvl9pPr>
          </a:lstStyle>
          <a:p>
            <a:pPr marL="0" marR="0" lvl="0" indent="0" algn="ctr" defTabSz="449263" rtl="0" eaLnBrk="0" fontAlgn="base" latinLnBrk="0" hangingPunct="0">
              <a:lnSpc>
                <a:spcPct val="87000"/>
              </a:lnSpc>
              <a:spcBef>
                <a:spcPct val="0"/>
              </a:spcBef>
              <a:spcAft>
                <a:spcPct val="0"/>
              </a:spcAft>
              <a:buClr>
                <a:srgbClr val="000000"/>
              </a:buClr>
              <a:buSzPct val="100000"/>
              <a:buFontTx/>
              <a:buNone/>
              <a:tabLst/>
              <a:defRPr/>
            </a:pPr>
            <a:r>
              <a:rPr kumimoji="0" lang="it-IT" altLang="it-IT" sz="1800" b="1" i="0" u="none" strike="noStrike" kern="1200" cap="none" spc="0" normalizeH="0" baseline="0" noProof="0">
                <a:ln>
                  <a:noFill/>
                </a:ln>
                <a:solidFill>
                  <a:srgbClr val="99CC00"/>
                </a:solidFill>
                <a:effectLst/>
                <a:uLnTx/>
                <a:uFillTx/>
                <a:latin typeface="Arial" panose="020B0604020202020204" pitchFamily="34" charset="0"/>
                <a:ea typeface="MS Gothic" panose="020B0609070205080204" pitchFamily="49" charset="-128"/>
                <a:cs typeface="+mn-cs"/>
              </a:rPr>
              <a:t>e</a:t>
            </a:r>
            <a:r>
              <a:rPr kumimoji="0" lang="it-IT" altLang="it-IT" sz="1800" b="1" i="0" u="none" strike="noStrike" kern="1200" cap="none" spc="0" normalizeH="0" baseline="30000" noProof="0">
                <a:ln>
                  <a:noFill/>
                </a:ln>
                <a:solidFill>
                  <a:srgbClr val="99CC00"/>
                </a:solidFill>
                <a:effectLst/>
                <a:uLnTx/>
                <a:uFillTx/>
                <a:latin typeface="Arial" panose="020B0604020202020204" pitchFamily="34" charset="0"/>
                <a:ea typeface="MS Gothic" panose="020B0609070205080204" pitchFamily="49" charset="-128"/>
                <a:cs typeface="+mn-cs"/>
              </a:rPr>
              <a:t>-</a:t>
            </a:r>
          </a:p>
        </p:txBody>
      </p:sp>
      <p:sp>
        <p:nvSpPr>
          <p:cNvPr id="2" name="Rettangolo 1"/>
          <p:cNvSpPr/>
          <p:nvPr/>
        </p:nvSpPr>
        <p:spPr bwMode="auto">
          <a:xfrm>
            <a:off x="1496291" y="403761"/>
            <a:ext cx="9041080" cy="308758"/>
          </a:xfrm>
          <a:prstGeom prst="rect">
            <a:avLst/>
          </a:prstGeom>
          <a:solidFill>
            <a:schemeClr val="accent1">
              <a:lumMod val="1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87000"/>
              </a:lnSpc>
              <a:spcBef>
                <a:spcPct val="0"/>
              </a:spcBef>
              <a:spcAft>
                <a:spcPct val="0"/>
              </a:spcAft>
              <a:buClr>
                <a:srgbClr val="000000"/>
              </a:buClr>
              <a:buSzPct val="100000"/>
              <a:buFont typeface="Arial" pitchFamily="34" charset="0"/>
              <a:buNone/>
              <a:tabLst/>
            </a:pPr>
            <a:r>
              <a:rPr kumimoji="0" lang="en-US" sz="2800" i="0" u="none" strike="noStrike" cap="none" normalizeH="0" baseline="0" dirty="0" smtClean="0">
                <a:ln>
                  <a:noFill/>
                </a:ln>
                <a:solidFill>
                  <a:schemeClr val="bg1"/>
                </a:solidFill>
                <a:effectLst/>
                <a:latin typeface="Times New Roman" panose="02020603050405020304" pitchFamily="18" charset="0"/>
                <a:ea typeface="MS Gothic" pitchFamily="49" charset="-128"/>
                <a:cs typeface="Times New Roman" panose="02020603050405020304" pitchFamily="18" charset="0"/>
              </a:rPr>
              <a:t>Cosmic Rays in the Heliosphere</a:t>
            </a:r>
          </a:p>
        </p:txBody>
      </p:sp>
    </p:spTree>
    <p:extLst>
      <p:ext uri="{BB962C8B-B14F-4D97-AF65-F5344CB8AC3E}">
        <p14:creationId xmlns:p14="http://schemas.microsoft.com/office/powerpoint/2010/main" val="35174362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4000" b="0" dirty="0">
                <a:solidFill>
                  <a:srgbClr val="0070C0"/>
                </a:solidFill>
                <a:effectLst/>
                <a:latin typeface="Times New Roman" panose="02020603050405020304" pitchFamily="18" charset="0"/>
                <a:cs typeface="Times New Roman" panose="02020603050405020304" pitchFamily="18" charset="0"/>
              </a:rPr>
              <a:t>Voyager 1</a:t>
            </a:r>
          </a:p>
        </p:txBody>
      </p:sp>
      <p:pic>
        <p:nvPicPr>
          <p:cNvPr id="4" name="Segnaposto contenuto 3"/>
          <p:cNvPicPr>
            <a:picLocks noGrp="1" noChangeAspect="1"/>
          </p:cNvPicPr>
          <p:nvPr>
            <p:ph idx="1"/>
          </p:nvPr>
        </p:nvPicPr>
        <p:blipFill>
          <a:blip r:embed="rId2"/>
          <a:stretch>
            <a:fillRect/>
          </a:stretch>
        </p:blipFill>
        <p:spPr>
          <a:xfrm>
            <a:off x="2482168" y="1600200"/>
            <a:ext cx="7227664" cy="4525963"/>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841" y="-1440"/>
            <a:ext cx="8393201" cy="62243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141545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82900" y="2070100"/>
            <a:ext cx="6280150" cy="339725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2162810" y="579025"/>
            <a:ext cx="8012430" cy="566822"/>
          </a:xfrm>
          <a:prstGeom prst="rect">
            <a:avLst/>
          </a:prstGeom>
        </p:spPr>
        <p:txBody>
          <a:bodyPr vert="horz" wrap="square" lIns="0" tIns="12700" rIns="0" bIns="0" rtlCol="0">
            <a:spAutoFit/>
          </a:bodyPr>
          <a:lstStyle/>
          <a:p>
            <a:pPr marL="12700" algn="ctr">
              <a:spcBef>
                <a:spcPts val="100"/>
              </a:spcBef>
              <a:tabLst>
                <a:tab pos="4869815" algn="l"/>
              </a:tabLst>
            </a:pPr>
            <a:r>
              <a:rPr sz="3600" b="0" spc="-5" dirty="0">
                <a:solidFill>
                  <a:srgbClr val="0070C0"/>
                </a:solidFill>
                <a:latin typeface="Times New Roman" panose="02020603050405020304" pitchFamily="18" charset="0"/>
                <a:cs typeface="Times New Roman" panose="02020603050405020304" pitchFamily="18" charset="0"/>
              </a:rPr>
              <a:t>Propagation</a:t>
            </a:r>
            <a:r>
              <a:rPr sz="3600" b="0" spc="15" dirty="0">
                <a:solidFill>
                  <a:srgbClr val="0070C0"/>
                </a:solidFill>
                <a:latin typeface="Times New Roman" panose="02020603050405020304" pitchFamily="18" charset="0"/>
                <a:cs typeface="Times New Roman" panose="02020603050405020304" pitchFamily="18" charset="0"/>
              </a:rPr>
              <a:t> </a:t>
            </a:r>
            <a:r>
              <a:rPr sz="3600" b="0" spc="-10" dirty="0">
                <a:solidFill>
                  <a:srgbClr val="0070C0"/>
                </a:solidFill>
                <a:latin typeface="Times New Roman" panose="02020603050405020304" pitchFamily="18" charset="0"/>
                <a:cs typeface="Times New Roman" panose="02020603050405020304" pitchFamily="18" charset="0"/>
              </a:rPr>
              <a:t>in</a:t>
            </a:r>
            <a:r>
              <a:rPr sz="3600" b="0" spc="15" dirty="0">
                <a:solidFill>
                  <a:srgbClr val="0070C0"/>
                </a:solidFill>
                <a:latin typeface="Times New Roman" panose="02020603050405020304" pitchFamily="18" charset="0"/>
                <a:cs typeface="Times New Roman" panose="02020603050405020304" pitchFamily="18" charset="0"/>
              </a:rPr>
              <a:t> </a:t>
            </a:r>
            <a:r>
              <a:rPr sz="3600" b="0" spc="-5" dirty="0" smtClean="0">
                <a:solidFill>
                  <a:srgbClr val="0070C0"/>
                </a:solidFill>
                <a:latin typeface="Times New Roman" panose="02020603050405020304" pitchFamily="18" charset="0"/>
                <a:cs typeface="Times New Roman" panose="02020603050405020304" pitchFamily="18" charset="0"/>
              </a:rPr>
              <a:t>the</a:t>
            </a:r>
            <a:r>
              <a:rPr lang="it-IT" sz="3600" b="0" spc="-5" dirty="0" smtClean="0">
                <a:solidFill>
                  <a:srgbClr val="0070C0"/>
                </a:solidFill>
                <a:latin typeface="Times New Roman" panose="02020603050405020304" pitchFamily="18" charset="0"/>
                <a:cs typeface="Times New Roman" panose="02020603050405020304" pitchFamily="18" charset="0"/>
              </a:rPr>
              <a:t> </a:t>
            </a:r>
            <a:r>
              <a:rPr sz="3600" b="0" spc="-10" dirty="0" smtClean="0">
                <a:solidFill>
                  <a:srgbClr val="0070C0"/>
                </a:solidFill>
                <a:latin typeface="Times New Roman" panose="02020603050405020304" pitchFamily="18" charset="0"/>
                <a:cs typeface="Times New Roman" panose="02020603050405020304" pitchFamily="18" charset="0"/>
              </a:rPr>
              <a:t>Heliosphere</a:t>
            </a:r>
            <a:endParaRPr sz="3600" b="0" dirty="0">
              <a:solidFill>
                <a:srgbClr val="0070C0"/>
              </a:solidFill>
              <a:latin typeface="Times New Roman" panose="02020603050405020304" pitchFamily="18" charset="0"/>
              <a:cs typeface="Times New Roman" panose="02020603050405020304" pitchFamily="18" charset="0"/>
            </a:endParaRPr>
          </a:p>
        </p:txBody>
      </p:sp>
      <p:sp>
        <p:nvSpPr>
          <p:cNvPr id="5" name="object 5"/>
          <p:cNvSpPr txBox="1"/>
          <p:nvPr/>
        </p:nvSpPr>
        <p:spPr>
          <a:xfrm>
            <a:off x="2442950" y="6104986"/>
            <a:ext cx="6288585" cy="286617"/>
          </a:xfrm>
          <a:prstGeom prst="rect">
            <a:avLst/>
          </a:prstGeom>
          <a:noFill/>
        </p:spPr>
        <p:txBody>
          <a:bodyPr vert="horz" wrap="square" lIns="0" tIns="9525" rIns="0" bIns="0" rtlCol="0">
            <a:spAutoFit/>
          </a:bodyPr>
          <a:lstStyle/>
          <a:p>
            <a:pPr marL="90170" marR="0" lvl="0" indent="0" algn="l" defTabSz="914400" rtl="0" eaLnBrk="1" fontAlgn="auto" latinLnBrk="0" hangingPunct="1">
              <a:lnSpc>
                <a:spcPct val="100000"/>
              </a:lnSpc>
              <a:spcBef>
                <a:spcPts val="75"/>
              </a:spcBef>
              <a:spcAft>
                <a:spcPts val="0"/>
              </a:spcAft>
              <a:buClrTx/>
              <a:buSzTx/>
              <a:buFontTx/>
              <a:buNone/>
              <a:tabLst/>
              <a:defRPr/>
            </a:pPr>
            <a:r>
              <a:rPr kumimoji="0" sz="1800" b="0" i="0" u="none" strike="noStrike" kern="1200" cap="none" spc="-10" normalizeH="0" baseline="0" noProof="0" dirty="0">
                <a:ln>
                  <a:noFill/>
                </a:ln>
                <a:solidFill>
                  <a:srgbClr val="FF0000"/>
                </a:solidFill>
                <a:effectLst/>
                <a:uLnTx/>
                <a:uFillTx/>
                <a:latin typeface="Comic Sans MS"/>
                <a:ea typeface="+mn-ea"/>
                <a:cs typeface="Comic Sans MS"/>
              </a:rPr>
              <a:t>O. </a:t>
            </a:r>
            <a:r>
              <a:rPr kumimoji="0" sz="1800" b="0" i="0" u="none" strike="noStrike" kern="1200" cap="none" spc="-5" normalizeH="0" baseline="0" noProof="0" dirty="0">
                <a:ln>
                  <a:noFill/>
                </a:ln>
                <a:solidFill>
                  <a:srgbClr val="FF0000"/>
                </a:solidFill>
                <a:effectLst/>
                <a:uLnTx/>
                <a:uFillTx/>
                <a:latin typeface="Comic Sans MS"/>
                <a:ea typeface="+mn-ea"/>
                <a:cs typeface="Comic Sans MS"/>
              </a:rPr>
              <a:t>Adriani </a:t>
            </a:r>
            <a:r>
              <a:rPr kumimoji="0" sz="1800" b="0" i="0" u="none" strike="noStrike" kern="1200" cap="none" spc="-10" normalizeH="0" baseline="0" noProof="0" dirty="0">
                <a:ln>
                  <a:noFill/>
                </a:ln>
                <a:solidFill>
                  <a:srgbClr val="FF0000"/>
                </a:solidFill>
                <a:effectLst/>
                <a:uLnTx/>
                <a:uFillTx/>
                <a:latin typeface="Comic Sans MS"/>
                <a:ea typeface="+mn-ea"/>
                <a:cs typeface="Comic Sans MS"/>
              </a:rPr>
              <a:t>et </a:t>
            </a:r>
            <a:r>
              <a:rPr kumimoji="0" sz="1800" b="0" i="0" u="none" strike="noStrike" kern="1200" cap="none" spc="-5" normalizeH="0" baseline="0" noProof="0" dirty="0">
                <a:ln>
                  <a:noFill/>
                </a:ln>
                <a:solidFill>
                  <a:srgbClr val="FF0000"/>
                </a:solidFill>
                <a:effectLst/>
                <a:uLnTx/>
                <a:uFillTx/>
                <a:latin typeface="Comic Sans MS"/>
                <a:ea typeface="+mn-ea"/>
                <a:cs typeface="Comic Sans MS"/>
              </a:rPr>
              <a:t>al., </a:t>
            </a:r>
            <a:r>
              <a:rPr kumimoji="0" lang="it-IT" sz="1800" b="0" i="0" u="none" strike="noStrike" kern="1200" cap="none" spc="-5" normalizeH="0" baseline="0" noProof="0" dirty="0" smtClean="0">
                <a:ln>
                  <a:noFill/>
                </a:ln>
                <a:solidFill>
                  <a:srgbClr val="FF0000"/>
                </a:solidFill>
                <a:effectLst/>
                <a:uLnTx/>
                <a:uFillTx/>
                <a:latin typeface="Comic Sans MS"/>
                <a:ea typeface="+mn-ea"/>
                <a:cs typeface="Comic Sans MS"/>
              </a:rPr>
              <a:t>Rivista </a:t>
            </a:r>
            <a:r>
              <a:rPr kumimoji="0" sz="1800" b="0" i="0" u="none" strike="noStrike" kern="1200" cap="none" spc="0" normalizeH="0" baseline="0" noProof="0" dirty="0" err="1" smtClean="0">
                <a:ln>
                  <a:noFill/>
                </a:ln>
                <a:solidFill>
                  <a:srgbClr val="FF0000"/>
                </a:solidFill>
                <a:effectLst/>
                <a:uLnTx/>
                <a:uFillTx/>
                <a:latin typeface="Comic Sans MS"/>
                <a:ea typeface="+mn-ea"/>
                <a:cs typeface="Comic Sans MS"/>
              </a:rPr>
              <a:t>Nuovo</a:t>
            </a:r>
            <a:r>
              <a:rPr kumimoji="0" sz="1800" b="0" i="0" u="none" strike="noStrike" kern="1200" cap="none" spc="0" normalizeH="0" baseline="0" noProof="0" dirty="0" smtClean="0">
                <a:ln>
                  <a:noFill/>
                </a:ln>
                <a:solidFill>
                  <a:srgbClr val="FF0000"/>
                </a:solidFill>
                <a:effectLst/>
                <a:uLnTx/>
                <a:uFillTx/>
                <a:latin typeface="Comic Sans MS"/>
                <a:ea typeface="+mn-ea"/>
                <a:cs typeface="Comic Sans MS"/>
              </a:rPr>
              <a:t> </a:t>
            </a:r>
            <a:r>
              <a:rPr kumimoji="0" sz="1800" b="0" i="0" u="none" strike="noStrike" kern="1200" cap="none" spc="-10" normalizeH="0" baseline="0" noProof="0" dirty="0">
                <a:ln>
                  <a:noFill/>
                </a:ln>
                <a:solidFill>
                  <a:srgbClr val="FF0000"/>
                </a:solidFill>
                <a:effectLst/>
                <a:uLnTx/>
                <a:uFillTx/>
                <a:latin typeface="Comic Sans MS"/>
                <a:ea typeface="+mn-ea"/>
                <a:cs typeface="Comic Sans MS"/>
              </a:rPr>
              <a:t>Cimento </a:t>
            </a:r>
            <a:r>
              <a:rPr kumimoji="0" sz="1800" b="0" i="0" u="none" strike="noStrike" kern="1200" cap="none" spc="-5" normalizeH="0" baseline="0" noProof="0" dirty="0">
                <a:ln>
                  <a:noFill/>
                </a:ln>
                <a:solidFill>
                  <a:srgbClr val="FF0000"/>
                </a:solidFill>
                <a:effectLst/>
                <a:uLnTx/>
                <a:uFillTx/>
                <a:latin typeface="Comic Sans MS"/>
                <a:ea typeface="+mn-ea"/>
                <a:cs typeface="Comic Sans MS"/>
              </a:rPr>
              <a:t>40 (2017) </a:t>
            </a:r>
            <a:r>
              <a:rPr kumimoji="0" sz="1800" b="0" i="0" u="none" strike="noStrike" kern="1200" cap="none" spc="-10" normalizeH="0" baseline="0" noProof="0" dirty="0">
                <a:ln>
                  <a:noFill/>
                </a:ln>
                <a:solidFill>
                  <a:srgbClr val="FF0000"/>
                </a:solidFill>
                <a:effectLst/>
                <a:uLnTx/>
                <a:uFillTx/>
                <a:latin typeface="Comic Sans MS"/>
                <a:ea typeface="+mn-ea"/>
                <a:cs typeface="Comic Sans MS"/>
              </a:rPr>
              <a:t>N.</a:t>
            </a:r>
            <a:r>
              <a:rPr kumimoji="0" sz="1800" b="0" i="0" u="none" strike="noStrike" kern="1200" cap="none" spc="-15" normalizeH="0" baseline="0" noProof="0" dirty="0">
                <a:ln>
                  <a:noFill/>
                </a:ln>
                <a:solidFill>
                  <a:srgbClr val="FF0000"/>
                </a:solidFill>
                <a:effectLst/>
                <a:uLnTx/>
                <a:uFillTx/>
                <a:latin typeface="Comic Sans MS"/>
                <a:ea typeface="+mn-ea"/>
                <a:cs typeface="Comic Sans MS"/>
              </a:rPr>
              <a:t> </a:t>
            </a:r>
            <a:r>
              <a:rPr kumimoji="0" sz="1800" b="0" i="0" u="none" strike="noStrike" kern="1200" cap="none" spc="0" normalizeH="0" baseline="0" noProof="0" dirty="0">
                <a:ln>
                  <a:noFill/>
                </a:ln>
                <a:solidFill>
                  <a:srgbClr val="FF0000"/>
                </a:solidFill>
                <a:effectLst/>
                <a:uLnTx/>
                <a:uFillTx/>
                <a:latin typeface="Comic Sans MS"/>
                <a:ea typeface="+mn-ea"/>
                <a:cs typeface="Comic Sans MS"/>
              </a:rPr>
              <a:t>10</a:t>
            </a:r>
          </a:p>
        </p:txBody>
      </p:sp>
      <p:sp>
        <p:nvSpPr>
          <p:cNvPr id="3" name="Rettangolo 2"/>
          <p:cNvSpPr/>
          <p:nvPr/>
        </p:nvSpPr>
        <p:spPr>
          <a:xfrm>
            <a:off x="2882900" y="5735654"/>
            <a:ext cx="39998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333333"/>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a:ln>
                  <a:noFill/>
                </a:ln>
                <a:solidFill>
                  <a:srgbClr val="333333"/>
                </a:solidFill>
                <a:effectLst/>
                <a:uLnTx/>
                <a:uFillTx/>
                <a:latin typeface="Comic Sans MS" panose="030F0702030302020204" pitchFamily="66" charset="0"/>
                <a:ea typeface="+mn-ea"/>
                <a:cs typeface="+mn-cs"/>
              </a:rPr>
              <a:t> </a:t>
            </a:r>
            <a:r>
              <a:rPr kumimoji="0" lang="en-US" sz="1800" b="0" i="0" u="none" strike="noStrike" kern="1200" cap="none" spc="0" normalizeH="0" baseline="0" noProof="0" dirty="0" smtClean="0">
                <a:ln>
                  <a:noFill/>
                </a:ln>
                <a:solidFill>
                  <a:srgbClr val="FF0000"/>
                </a:solidFill>
                <a:effectLst/>
                <a:uLnTx/>
                <a:uFillTx/>
                <a:latin typeface="Comic Sans MS" panose="030F0702030302020204" pitchFamily="66" charset="0"/>
                <a:ea typeface="+mn-ea"/>
                <a:cs typeface="Times New Roman" panose="02020603050405020304" pitchFamily="18" charset="0"/>
              </a:rPr>
              <a:t>APJL, 854, 1, 2018</a:t>
            </a:r>
            <a:r>
              <a:rPr kumimoji="0" lang="en-US" sz="18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Times New Roman" panose="02020603050405020304" pitchFamily="18" charset="0"/>
              </a:rPr>
              <a:t> </a:t>
            </a:r>
          </a:p>
        </p:txBody>
      </p:sp>
    </p:spTree>
    <p:extLst>
      <p:ext uri="{BB962C8B-B14F-4D97-AF65-F5344CB8AC3E}">
        <p14:creationId xmlns:p14="http://schemas.microsoft.com/office/powerpoint/2010/main" val="42940932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4000" b="0" dirty="0">
                <a:solidFill>
                  <a:srgbClr val="0070C0"/>
                </a:solidFill>
                <a:effectLst/>
                <a:latin typeface="Times New Roman" panose="02020603050405020304" pitchFamily="18" charset="0"/>
                <a:cs typeface="Times New Roman" panose="02020603050405020304" pitchFamily="18" charset="0"/>
              </a:rPr>
              <a:t>Protons</a:t>
            </a:r>
          </a:p>
        </p:txBody>
      </p:sp>
      <p:pic>
        <p:nvPicPr>
          <p:cNvPr id="4" name="Segnaposto contenuto 3"/>
          <p:cNvPicPr>
            <a:picLocks noGrp="1" noChangeAspect="1"/>
          </p:cNvPicPr>
          <p:nvPr>
            <p:ph idx="1"/>
          </p:nvPr>
        </p:nvPicPr>
        <p:blipFill>
          <a:blip r:embed="rId2"/>
          <a:stretch>
            <a:fillRect/>
          </a:stretch>
        </p:blipFill>
        <p:spPr>
          <a:xfrm>
            <a:off x="2107584" y="1600200"/>
            <a:ext cx="7976832" cy="4525963"/>
          </a:xfrm>
          <a:prstGeom prst="rect">
            <a:avLst/>
          </a:prstGeom>
        </p:spPr>
      </p:pic>
    </p:spTree>
    <p:extLst>
      <p:ext uri="{BB962C8B-B14F-4D97-AF65-F5344CB8AC3E}">
        <p14:creationId xmlns:p14="http://schemas.microsoft.com/office/powerpoint/2010/main" val="42494413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4000" b="0" dirty="0">
                <a:solidFill>
                  <a:srgbClr val="0070C0"/>
                </a:solidFill>
                <a:effectLst/>
                <a:latin typeface="Times New Roman" panose="02020603050405020304" pitchFamily="18" charset="0"/>
                <a:cs typeface="Times New Roman" panose="02020603050405020304" pitchFamily="18" charset="0"/>
              </a:rPr>
              <a:t>Electrons</a:t>
            </a:r>
          </a:p>
        </p:txBody>
      </p:sp>
      <p:pic>
        <p:nvPicPr>
          <p:cNvPr id="4" name="Segnaposto contenuto 3"/>
          <p:cNvPicPr>
            <a:picLocks noGrp="1" noChangeAspect="1"/>
          </p:cNvPicPr>
          <p:nvPr>
            <p:ph idx="1"/>
          </p:nvPr>
        </p:nvPicPr>
        <p:blipFill>
          <a:blip r:embed="rId2"/>
          <a:stretch>
            <a:fillRect/>
          </a:stretch>
        </p:blipFill>
        <p:spPr>
          <a:xfrm>
            <a:off x="2046766" y="1600200"/>
            <a:ext cx="8098467" cy="4525963"/>
          </a:xfrm>
          <a:prstGeom prst="rect">
            <a:avLst/>
          </a:prstGeom>
        </p:spPr>
      </p:pic>
    </p:spTree>
    <p:extLst>
      <p:ext uri="{BB962C8B-B14F-4D97-AF65-F5344CB8AC3E}">
        <p14:creationId xmlns:p14="http://schemas.microsoft.com/office/powerpoint/2010/main" val="40779003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Rot="1" noChangeArrowheads="1"/>
          </p:cNvSpPr>
          <p:nvPr>
            <p:ph type="title"/>
          </p:nvPr>
        </p:nvSpPr>
        <p:spPr>
          <a:xfrm>
            <a:off x="1981200" y="115888"/>
            <a:ext cx="8229600" cy="1143000"/>
          </a:xfrm>
        </p:spPr>
        <p:txBody>
          <a:bodyPr/>
          <a:lstStyle/>
          <a:p>
            <a:pPr eaLnBrk="1" hangingPunct="1">
              <a:defRPr/>
            </a:pPr>
            <a:r>
              <a:rPr lang="it-IT" dirty="0" err="1" smtClean="0">
                <a:latin typeface="Garamond" pitchFamily="18" charset="0"/>
              </a:rPr>
              <a:t>Radiation</a:t>
            </a:r>
            <a:r>
              <a:rPr lang="it-IT" dirty="0" smtClean="0">
                <a:latin typeface="Garamond" pitchFamily="18" charset="0"/>
              </a:rPr>
              <a:t> </a:t>
            </a:r>
            <a:r>
              <a:rPr lang="it-IT" dirty="0" err="1" smtClean="0">
                <a:latin typeface="Garamond" pitchFamily="18" charset="0"/>
              </a:rPr>
              <a:t>Belts</a:t>
            </a:r>
            <a:endParaRPr lang="en-GB" dirty="0" smtClean="0">
              <a:latin typeface="Garamond" pitchFamily="18" charset="0"/>
            </a:endParaRPr>
          </a:p>
        </p:txBody>
      </p:sp>
      <p:grpSp>
        <p:nvGrpSpPr>
          <p:cNvPr id="389123" name="Group 3"/>
          <p:cNvGrpSpPr>
            <a:grpSpLocks/>
          </p:cNvGrpSpPr>
          <p:nvPr/>
        </p:nvGrpSpPr>
        <p:grpSpPr bwMode="auto">
          <a:xfrm>
            <a:off x="3278836" y="1513580"/>
            <a:ext cx="5112000" cy="4896000"/>
            <a:chOff x="2913" y="1177"/>
            <a:chExt cx="2876" cy="2541"/>
          </a:xfrm>
        </p:grpSpPr>
        <p:pic>
          <p:nvPicPr>
            <p:cNvPr id="389125" name="Picture 4" descr="Nr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 y="1177"/>
              <a:ext cx="2876" cy="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6" name="Line 5"/>
            <p:cNvSpPr>
              <a:spLocks noChangeShapeType="1"/>
            </p:cNvSpPr>
            <p:nvPr/>
          </p:nvSpPr>
          <p:spPr bwMode="auto">
            <a:xfrm flipH="1">
              <a:off x="4220" y="1864"/>
              <a:ext cx="263" cy="98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89127" name="Text Box 6"/>
            <p:cNvSpPr txBox="1">
              <a:spLocks noChangeArrowheads="1"/>
            </p:cNvSpPr>
            <p:nvPr/>
          </p:nvSpPr>
          <p:spPr bwMode="auto">
            <a:xfrm>
              <a:off x="4146" y="2337"/>
              <a:ext cx="6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altLang="it-IT" sz="1400" b="1" i="0" u="none" strike="noStrike" kern="1200" cap="none" spc="0" normalizeH="0" baseline="0" noProof="0">
                  <a:ln>
                    <a:noFill/>
                  </a:ln>
                  <a:solidFill>
                    <a:srgbClr val="000000"/>
                  </a:solidFill>
                  <a:effectLst/>
                  <a:uLnTx/>
                  <a:uFillTx/>
                  <a:latin typeface="Symbol" panose="05050102010706020507" pitchFamily="18" charset="2"/>
                  <a:ea typeface="MS Gothic" panose="020B0609070205080204" pitchFamily="49" charset="-128"/>
                  <a:cs typeface="Arial" panose="020B0604020202020204" pitchFamily="34" charset="0"/>
                </a:rPr>
                <a:t>70</a:t>
              </a:r>
              <a:r>
                <a:rPr kumimoji="0" lang="en-GB" altLang="it-IT" sz="1400" b="1" i="0" u="none" strike="noStrike" kern="1200" cap="none" spc="0" normalizeH="0" baseline="30000" noProof="0">
                  <a:ln>
                    <a:noFill/>
                  </a:ln>
                  <a:solidFill>
                    <a:srgbClr val="000000"/>
                  </a:solidFill>
                  <a:effectLst/>
                  <a:uLnTx/>
                  <a:uFillTx/>
                  <a:latin typeface="Symbol" panose="05050102010706020507" pitchFamily="18" charset="2"/>
                  <a:ea typeface="MS Gothic" panose="020B0609070205080204" pitchFamily="49" charset="-128"/>
                  <a:cs typeface="Arial" panose="020B0604020202020204" pitchFamily="34" charset="0"/>
                </a:rPr>
                <a:t>o</a:t>
              </a:r>
              <a:endParaRPr kumimoji="0" lang="en-GB" altLang="it-IT" sz="1400" b="1" i="0" u="none" strike="noStrike" kern="1200" cap="none" spc="0" normalizeH="0" baseline="0" noProof="0">
                <a:ln>
                  <a:noFill/>
                </a:ln>
                <a:solidFill>
                  <a:srgbClr val="000000"/>
                </a:solidFill>
                <a:effectLst/>
                <a:uLnTx/>
                <a:uFillTx/>
                <a:latin typeface="Symbol" panose="05050102010706020507" pitchFamily="18" charset="2"/>
                <a:ea typeface="MS Gothic" panose="020B0609070205080204" pitchFamily="49" charset="-128"/>
                <a:cs typeface="Arial" panose="020B0604020202020204" pitchFamily="34" charset="0"/>
              </a:endParaRPr>
            </a:p>
          </p:txBody>
        </p:sp>
        <p:sp>
          <p:nvSpPr>
            <p:cNvPr id="389128" name="Text Box 7"/>
            <p:cNvSpPr txBox="1">
              <a:spLocks noChangeArrowheads="1"/>
            </p:cNvSpPr>
            <p:nvPr/>
          </p:nvSpPr>
          <p:spPr bwMode="auto">
            <a:xfrm>
              <a:off x="4234" y="2753"/>
              <a:ext cx="61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altLang="it-IT" sz="1400" b="1" i="0" u="none" strike="noStrike" kern="1200" cap="none" spc="0" normalizeH="0" baseline="0" noProof="0">
                  <a:ln>
                    <a:noFill/>
                  </a:ln>
                  <a:solidFill>
                    <a:srgbClr val="000000"/>
                  </a:solidFill>
                  <a:effectLst/>
                  <a:uLnTx/>
                  <a:uFillTx/>
                  <a:latin typeface="Symbol" panose="05050102010706020507" pitchFamily="18" charset="2"/>
                  <a:ea typeface="MS Gothic" panose="020B0609070205080204" pitchFamily="49" charset="-128"/>
                  <a:cs typeface="Arial" panose="020B0604020202020204" pitchFamily="34" charset="0"/>
                </a:rPr>
                <a:t>610 </a:t>
              </a:r>
              <a:r>
                <a:rPr kumimoji="0" lang="en-GB" altLang="it-IT" sz="1400" b="1"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rPr>
                <a:t>km</a:t>
              </a:r>
            </a:p>
          </p:txBody>
        </p:sp>
        <p:sp>
          <p:nvSpPr>
            <p:cNvPr id="389129" name="Text Box 8"/>
            <p:cNvSpPr txBox="1">
              <a:spLocks noChangeArrowheads="1"/>
            </p:cNvSpPr>
            <p:nvPr/>
          </p:nvSpPr>
          <p:spPr bwMode="auto">
            <a:xfrm>
              <a:off x="4480" y="1806"/>
              <a:ext cx="61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altLang="it-IT" sz="1400" b="1" i="0" u="none" strike="noStrike" kern="1200" cap="none" spc="0" normalizeH="0" baseline="0" noProof="0">
                  <a:ln>
                    <a:noFill/>
                  </a:ln>
                  <a:solidFill>
                    <a:srgbClr val="000000"/>
                  </a:solidFill>
                  <a:effectLst/>
                  <a:uLnTx/>
                  <a:uFillTx/>
                  <a:latin typeface="Symbol" panose="05050102010706020507" pitchFamily="18" charset="2"/>
                  <a:ea typeface="MS Gothic" panose="020B0609070205080204" pitchFamily="49" charset="-128"/>
                  <a:cs typeface="Arial" panose="020B0604020202020204" pitchFamily="34" charset="0"/>
                </a:rPr>
                <a:t>350 </a:t>
              </a:r>
              <a:r>
                <a:rPr kumimoji="0" lang="en-GB" altLang="it-IT" sz="1400" b="1"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rPr>
                <a:t>km</a:t>
              </a:r>
            </a:p>
          </p:txBody>
        </p:sp>
      </p:grpSp>
      <p:sp>
        <p:nvSpPr>
          <p:cNvPr id="389124" name="Text Box 12"/>
          <p:cNvSpPr txBox="1">
            <a:spLocks noChangeArrowheads="1"/>
          </p:cNvSpPr>
          <p:nvPr/>
        </p:nvSpPr>
        <p:spPr bwMode="auto">
          <a:xfrm>
            <a:off x="2135188" y="4581525"/>
            <a:ext cx="3960812"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sv-SE" altLang="it-IT" sz="1600" b="0" i="0" u="none" strike="noStrike" kern="1200" cap="none" spc="0" normalizeH="0" baseline="0" noProof="0">
                <a:ln>
                  <a:noFill/>
                </a:ln>
                <a:solidFill>
                  <a:srgbClr val="000000"/>
                </a:solidFill>
                <a:effectLst/>
                <a:uLnTx/>
                <a:uFillTx/>
                <a:latin typeface="Verdana" panose="020B0604030504040204" pitchFamily="34" charset="0"/>
                <a:ea typeface="MS Gothic" panose="020B0609070205080204" pitchFamily="49" charset="-128"/>
                <a:cs typeface="Arial" panose="020B0604020202020204" pitchFamily="34" charset="0"/>
              </a:rPr>
              <a:t> </a:t>
            </a:r>
            <a:endParaRPr kumimoji="0" lang="en-GB" altLang="it-IT" sz="1600" b="0" i="0" u="none" strike="noStrike" kern="1200" cap="none" spc="0" normalizeH="0" baseline="0" noProof="0">
              <a:ln>
                <a:noFill/>
              </a:ln>
              <a:solidFill>
                <a:srgbClr val="000000"/>
              </a:solidFill>
              <a:effectLst/>
              <a:uLnTx/>
              <a:uFillTx/>
              <a:latin typeface="Verdana" panose="020B060403050404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1591873437"/>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4"/>
          <p:cNvSpPr txBox="1">
            <a:spLocks noGrp="1" noChangeArrowheads="1"/>
          </p:cNvSpPr>
          <p:nvPr/>
        </p:nvSpPr>
        <p:spPr bwMode="auto">
          <a:xfrm>
            <a:off x="1981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it-IT" sz="1200">
              <a:solidFill>
                <a:srgbClr val="898989"/>
              </a:solidFill>
              <a:latin typeface="Calibri" panose="020F0502020204030204" pitchFamily="34" charset="0"/>
              <a:ea typeface="MS Gothic" panose="020B0609070205080204" pitchFamily="49" charset="-128"/>
            </a:endParaRPr>
          </a:p>
        </p:txBody>
      </p:sp>
      <p:pic>
        <p:nvPicPr>
          <p:cNvPr id="288771" name="Picture 2" descr="total_trigS11andS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551" y="1196975"/>
            <a:ext cx="774382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2" name="Rectangle 3"/>
          <p:cNvSpPr>
            <a:spLocks noChangeArrowheads="1"/>
          </p:cNvSpPr>
          <p:nvPr/>
        </p:nvSpPr>
        <p:spPr bwMode="auto">
          <a:xfrm>
            <a:off x="5095875" y="6072189"/>
            <a:ext cx="232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it-IT" altLang="it-IT" b="1">
                <a:solidFill>
                  <a:srgbClr val="FFFFFF"/>
                </a:solidFill>
                <a:latin typeface="Times New Roman" panose="02020603050405020304" pitchFamily="18" charset="0"/>
                <a:ea typeface="MS Gothic" panose="020B0609070205080204" pitchFamily="49" charset="-128"/>
              </a:rPr>
              <a:t>36 MeV p, 3.5 MeV e-</a:t>
            </a:r>
          </a:p>
        </p:txBody>
      </p:sp>
      <p:sp>
        <p:nvSpPr>
          <p:cNvPr id="288773" name="Rectangle 4"/>
          <p:cNvSpPr>
            <a:spLocks noChangeArrowheads="1"/>
          </p:cNvSpPr>
          <p:nvPr/>
        </p:nvSpPr>
        <p:spPr bwMode="auto">
          <a:xfrm>
            <a:off x="2524125" y="785813"/>
            <a:ext cx="6929438"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it-IT" altLang="it-IT" b="1">
                <a:solidFill>
                  <a:srgbClr val="CCECFF"/>
                </a:solidFill>
                <a:latin typeface="Times New Roman" panose="02020603050405020304" pitchFamily="18" charset="0"/>
                <a:ea typeface="MS Gothic" panose="020B0609070205080204" pitchFamily="49" charset="-128"/>
              </a:rPr>
              <a:t>Pamela World Maps: 350 – 650 km alt</a:t>
            </a:r>
          </a:p>
        </p:txBody>
      </p:sp>
      <p:sp>
        <p:nvSpPr>
          <p:cNvPr id="791557" name="Rectangle 5"/>
          <p:cNvSpPr>
            <a:spLocks noChangeArrowheads="1"/>
          </p:cNvSpPr>
          <p:nvPr/>
        </p:nvSpPr>
        <p:spPr bwMode="auto">
          <a:xfrm>
            <a:off x="3524251" y="1"/>
            <a:ext cx="5167313" cy="954107"/>
          </a:xfrm>
          <a:prstGeom prst="rect">
            <a:avLst/>
          </a:prstGeom>
          <a:noFill/>
          <a:ln w="9525">
            <a:noFill/>
            <a:miter lim="800000"/>
            <a:headEnd/>
            <a:tailEnd/>
          </a:ln>
          <a:effectLst/>
        </p:spPr>
        <p:txBody>
          <a:bodyPr>
            <a:spAutoFit/>
          </a:bodyPr>
          <a:lstStyle/>
          <a:p>
            <a:pPr>
              <a:spcBef>
                <a:spcPct val="20000"/>
              </a:spcBef>
              <a:buClr>
                <a:srgbClr val="FFFFCC"/>
              </a:buClr>
              <a:buSzPct val="120000"/>
              <a:defRPr/>
            </a:pPr>
            <a:r>
              <a:rPr lang="en-US" sz="2800" b="1" dirty="0">
                <a:solidFill>
                  <a:srgbClr val="FFFF00"/>
                </a:solidFill>
                <a:effectLst>
                  <a:outerShdw blurRad="38100" dist="38100" dir="2700000" algn="tl">
                    <a:srgbClr val="000000"/>
                  </a:outerShdw>
                </a:effectLst>
                <a:latin typeface="Verdana"/>
                <a:cs typeface="Arial"/>
              </a:rPr>
              <a:t>Study terrestrial magnetosphere</a:t>
            </a:r>
            <a:endParaRPr lang="en-GB" sz="2800" b="1" dirty="0">
              <a:solidFill>
                <a:srgbClr val="FFFF00"/>
              </a:solidFill>
              <a:effectLst>
                <a:outerShdw blurRad="38100" dist="38100" dir="2700000" algn="tl">
                  <a:srgbClr val="000000"/>
                </a:outerShdw>
              </a:effectLst>
              <a:latin typeface="Verdana"/>
              <a:cs typeface="Arial"/>
            </a:endParaRPr>
          </a:p>
        </p:txBody>
      </p:sp>
    </p:spTree>
    <p:extLst>
      <p:ext uri="{BB962C8B-B14F-4D97-AF65-F5344CB8AC3E}">
        <p14:creationId xmlns:p14="http://schemas.microsoft.com/office/powerpoint/2010/main" val="4520384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024" y="-881372"/>
            <a:ext cx="4814426" cy="37242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512" y="1795870"/>
            <a:ext cx="6891124" cy="4441426"/>
          </a:xfrm>
          <a:prstGeom prst="rect">
            <a:avLst/>
          </a:prstGeom>
          <a:noFill/>
          <a:ln w="9360">
            <a:solidFill>
              <a:srgbClr val="646B86"/>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8" name="Text Box 3"/>
          <p:cNvSpPr txBox="1">
            <a:spLocks noChangeArrowheads="1"/>
          </p:cNvSpPr>
          <p:nvPr/>
        </p:nvSpPr>
        <p:spPr bwMode="auto">
          <a:xfrm>
            <a:off x="2013172" y="6410115"/>
            <a:ext cx="3444842" cy="807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0294" rIns="81646" bIns="40823"/>
          <a:lstStyle>
            <a:lvl1pPr>
              <a:lnSpc>
                <a:spcPct val="94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Droid Sans Fallback" charset="0"/>
                <a:cs typeface="Droid Sans Fallback" charset="0"/>
              </a:defRPr>
            </a:lvl1pPr>
            <a:lvl2pPr>
              <a:lnSpc>
                <a:spcPct val="94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Droid Sans Fallback" charset="0"/>
                <a:cs typeface="Droid Sans Fallback" charset="0"/>
              </a:defRPr>
            </a:lvl2pPr>
            <a:lvl3pPr>
              <a:lnSpc>
                <a:spcPct val="94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Droid Sans Fallback" charset="0"/>
                <a:cs typeface="Droid Sans Fallback" charset="0"/>
              </a:defRPr>
            </a:lvl3pPr>
            <a:lvl4pPr>
              <a:lnSpc>
                <a:spcPct val="94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4pPr>
            <a:lvl5pPr>
              <a:lnSpc>
                <a:spcPct val="94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5pPr>
            <a:lvl6pPr marL="25146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6pPr>
            <a:lvl7pPr marL="29718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7pPr>
            <a:lvl8pPr marL="34290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8pPr>
            <a:lvl9pPr marL="38862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9pPr>
          </a:lstStyle>
          <a:p>
            <a:pPr defTabSz="407571" fontAlgn="base" hangingPunct="0">
              <a:spcBef>
                <a:spcPct val="0"/>
              </a:spcBef>
              <a:spcAft>
                <a:spcPct val="0"/>
              </a:spcAft>
              <a:buClrTx/>
            </a:pPr>
            <a:r>
              <a:rPr lang="en-GB" altLang="it-IT" sz="1270" b="1">
                <a:solidFill>
                  <a:srgbClr val="FF3333"/>
                </a:solidFill>
                <a:ea typeface="ＭＳ Ｐゴシック" panose="020B0600070205080204" pitchFamily="34" charset="-128"/>
              </a:rPr>
              <a:t>O. Adriani et al., ApJL 737 (2011), L29</a:t>
            </a:r>
          </a:p>
          <a:p>
            <a:pPr defTabSz="407571" fontAlgn="base">
              <a:lnSpc>
                <a:spcPct val="113000"/>
              </a:lnSpc>
              <a:spcBef>
                <a:spcPct val="0"/>
              </a:spcBef>
              <a:spcAft>
                <a:spcPct val="0"/>
              </a:spcAft>
              <a:buClrTx/>
            </a:pPr>
            <a:endParaRPr lang="en-GB" altLang="it-IT" sz="1270" b="1">
              <a:solidFill>
                <a:srgbClr val="FF3333"/>
              </a:solidFill>
              <a:ea typeface="ＭＳ Ｐゴシック" panose="020B0600070205080204" pitchFamily="34" charset="-128"/>
            </a:endParaRPr>
          </a:p>
        </p:txBody>
      </p:sp>
      <p:sp>
        <p:nvSpPr>
          <p:cNvPr id="11269" name="Text Box 4"/>
          <p:cNvSpPr txBox="1">
            <a:spLocks noChangeArrowheads="1"/>
          </p:cNvSpPr>
          <p:nvPr/>
        </p:nvSpPr>
        <p:spPr bwMode="auto">
          <a:xfrm>
            <a:off x="4577390" y="401782"/>
            <a:ext cx="4998764" cy="726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846" rIns="81646" bIns="40823"/>
          <a:lstStyle>
            <a:lvl1pPr>
              <a:lnSpc>
                <a:spcPct val="94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Droid Sans Fallback" charset="0"/>
                <a:cs typeface="Droid Sans Fallback" charset="0"/>
              </a:defRPr>
            </a:lvl1pPr>
            <a:lvl2pPr>
              <a:lnSpc>
                <a:spcPct val="94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Droid Sans Fallback" charset="0"/>
                <a:cs typeface="Droid Sans Fallback" charset="0"/>
              </a:defRPr>
            </a:lvl2pPr>
            <a:lvl3pPr>
              <a:lnSpc>
                <a:spcPct val="94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Droid Sans Fallback" charset="0"/>
                <a:cs typeface="Droid Sans Fallback" charset="0"/>
              </a:defRPr>
            </a:lvl3pPr>
            <a:lvl4pPr>
              <a:lnSpc>
                <a:spcPct val="94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4pPr>
            <a:lvl5pPr>
              <a:lnSpc>
                <a:spcPct val="94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5pPr>
            <a:lvl6pPr marL="25146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6pPr>
            <a:lvl7pPr marL="29718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7pPr>
            <a:lvl8pPr marL="34290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8pPr>
            <a:lvl9pPr marL="3886200" indent="-228600" defTabSz="449263" eaLnBrk="0" fontAlgn="base" hangingPunct="0">
              <a:lnSpc>
                <a:spcPct val="94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Droid Sans Fallback" charset="0"/>
                <a:cs typeface="Droid Sans Fallback" charset="0"/>
              </a:defRPr>
            </a:lvl9pPr>
          </a:lstStyle>
          <a:p>
            <a:pPr defTabSz="407571" fontAlgn="base" hangingPunct="0">
              <a:spcBef>
                <a:spcPct val="0"/>
              </a:spcBef>
              <a:spcAft>
                <a:spcPct val="0"/>
              </a:spcAft>
              <a:buClrTx/>
            </a:pPr>
            <a:r>
              <a:rPr lang="en-GB" altLang="it-IT" b="1" dirty="0">
                <a:solidFill>
                  <a:srgbClr val="00B0F0"/>
                </a:solidFill>
                <a:latin typeface="Times New Roman" panose="02020603050405020304" pitchFamily="18" charset="0"/>
                <a:cs typeface="Times New Roman" panose="02020603050405020304" pitchFamily="18" charset="0"/>
              </a:rPr>
              <a:t>Anti-proton radiation belt</a:t>
            </a:r>
          </a:p>
        </p:txBody>
      </p:sp>
      <p:sp>
        <p:nvSpPr>
          <p:cNvPr id="11270" name="Line 5"/>
          <p:cNvSpPr>
            <a:spLocks noChangeShapeType="1"/>
          </p:cNvSpPr>
          <p:nvPr/>
        </p:nvSpPr>
        <p:spPr bwMode="auto">
          <a:xfrm flipH="1" flipV="1">
            <a:off x="3575737" y="1267334"/>
            <a:ext cx="828086" cy="1971567"/>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07571" eaLnBrk="0" fontAlgn="base" hangingPunct="0">
              <a:spcBef>
                <a:spcPct val="0"/>
              </a:spcBef>
              <a:spcAft>
                <a:spcPct val="0"/>
              </a:spcAft>
            </a:pPr>
            <a:endParaRPr lang="it-IT" sz="1633">
              <a:solidFill>
                <a:srgbClr val="FFFFFF"/>
              </a:solidFill>
            </a:endParaRPr>
          </a:p>
        </p:txBody>
      </p:sp>
      <p:sp>
        <p:nvSpPr>
          <p:cNvPr id="11271" name="Freeform 6"/>
          <p:cNvSpPr>
            <a:spLocks noChangeArrowheads="1"/>
          </p:cNvSpPr>
          <p:nvPr/>
        </p:nvSpPr>
        <p:spPr bwMode="auto">
          <a:xfrm>
            <a:off x="3613180" y="849690"/>
            <a:ext cx="367238" cy="424845"/>
          </a:xfrm>
          <a:custGeom>
            <a:avLst/>
            <a:gdLst>
              <a:gd name="T0" fmla="*/ 0 w 1126"/>
              <a:gd name="T1" fmla="*/ 0 h 1301"/>
              <a:gd name="T2" fmla="*/ 0 w 1126"/>
              <a:gd name="T3" fmla="*/ 2147483646 h 1301"/>
              <a:gd name="T4" fmla="*/ 0 60000 65536"/>
              <a:gd name="T5" fmla="*/ 0 60000 65536"/>
            </a:gdLst>
            <a:ahLst/>
            <a:cxnLst>
              <a:cxn ang="T4">
                <a:pos x="T0" y="T1"/>
              </a:cxn>
              <a:cxn ang="T5">
                <a:pos x="T2" y="T3"/>
              </a:cxn>
            </a:cxnLst>
            <a:rect l="0" t="0" r="r" b="b"/>
            <a:pathLst>
              <a:path w="1126" h="1301">
                <a:moveTo>
                  <a:pt x="0" y="0"/>
                </a:moveTo>
                <a:cubicBezTo>
                  <a:pt x="1125" y="520"/>
                  <a:pt x="0" y="1300"/>
                  <a:pt x="0" y="1300"/>
                </a:cubicBezTo>
              </a:path>
            </a:pathLst>
          </a:custGeom>
          <a:noFill/>
          <a:ln w="36000" cap="flat">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07571" eaLnBrk="0" fontAlgn="base" hangingPunct="0">
              <a:spcBef>
                <a:spcPct val="0"/>
              </a:spcBef>
              <a:spcAft>
                <a:spcPct val="0"/>
              </a:spcAft>
            </a:pPr>
            <a:endParaRPr lang="it-IT" sz="1633">
              <a:solidFill>
                <a:srgbClr val="FFFFFF"/>
              </a:solidFill>
            </a:endParaRPr>
          </a:p>
        </p:txBody>
      </p:sp>
      <p:sp>
        <p:nvSpPr>
          <p:cNvPr id="11272" name="Freeform 7"/>
          <p:cNvSpPr>
            <a:spLocks noChangeArrowheads="1"/>
          </p:cNvSpPr>
          <p:nvPr/>
        </p:nvSpPr>
        <p:spPr bwMode="auto">
          <a:xfrm>
            <a:off x="2111102" y="849690"/>
            <a:ext cx="293791" cy="391721"/>
          </a:xfrm>
          <a:custGeom>
            <a:avLst/>
            <a:gdLst>
              <a:gd name="T0" fmla="*/ 2147483646 w 901"/>
              <a:gd name="T1" fmla="*/ 0 h 1201"/>
              <a:gd name="T2" fmla="*/ 2147483646 w 901"/>
              <a:gd name="T3" fmla="*/ 2147483646 h 1201"/>
              <a:gd name="T4" fmla="*/ 0 60000 65536"/>
              <a:gd name="T5" fmla="*/ 0 60000 65536"/>
            </a:gdLst>
            <a:ahLst/>
            <a:cxnLst>
              <a:cxn ang="T4">
                <a:pos x="T0" y="T1"/>
              </a:cxn>
              <a:cxn ang="T5">
                <a:pos x="T2" y="T3"/>
              </a:cxn>
            </a:cxnLst>
            <a:rect l="0" t="0" r="r" b="b"/>
            <a:pathLst>
              <a:path w="901" h="1201">
                <a:moveTo>
                  <a:pt x="900" y="0"/>
                </a:moveTo>
                <a:cubicBezTo>
                  <a:pt x="0" y="480"/>
                  <a:pt x="900" y="1200"/>
                  <a:pt x="900" y="1200"/>
                </a:cubicBezTo>
              </a:path>
            </a:pathLst>
          </a:custGeom>
          <a:noFill/>
          <a:ln w="36000" cap="flat">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07571" eaLnBrk="0" fontAlgn="base" hangingPunct="0">
              <a:spcBef>
                <a:spcPct val="0"/>
              </a:spcBef>
              <a:spcAft>
                <a:spcPct val="0"/>
              </a:spcAft>
            </a:pPr>
            <a:endParaRPr lang="it-IT" sz="1633">
              <a:solidFill>
                <a:srgbClr val="FFFFFF"/>
              </a:solidFill>
            </a:endParaRPr>
          </a:p>
        </p:txBody>
      </p:sp>
      <p:sp>
        <p:nvSpPr>
          <p:cNvPr id="2" name="CasellaDiTesto 1"/>
          <p:cNvSpPr txBox="1"/>
          <p:nvPr/>
        </p:nvSpPr>
        <p:spPr>
          <a:xfrm>
            <a:off x="5646675" y="1279869"/>
            <a:ext cx="2452255"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PAMELA</a:t>
            </a:r>
          </a:p>
        </p:txBody>
      </p:sp>
    </p:spTree>
    <p:extLst>
      <p:ext uri="{BB962C8B-B14F-4D97-AF65-F5344CB8AC3E}">
        <p14:creationId xmlns:p14="http://schemas.microsoft.com/office/powerpoint/2010/main" val="6980666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1186" name="Rectangle 2"/>
          <p:cNvSpPr>
            <a:spLocks noGrp="1" noChangeArrowheads="1"/>
          </p:cNvSpPr>
          <p:nvPr>
            <p:ph type="title"/>
          </p:nvPr>
        </p:nvSpPr>
        <p:spPr>
          <a:xfrm>
            <a:off x="2130426" y="-318754"/>
            <a:ext cx="7761719" cy="1323439"/>
          </a:xfrm>
        </p:spPr>
        <p:txBody>
          <a:bodyPr wrap="square">
            <a:spAutoFit/>
          </a:bodyPr>
          <a:lstStyle/>
          <a:p>
            <a:pPr eaLnBrk="1" hangingPunct="1">
              <a:defRPr/>
            </a:pPr>
            <a:r>
              <a:rPr lang="it-IT" sz="4000" dirty="0"/>
              <a:t/>
            </a:r>
            <a:br>
              <a:rPr lang="it-IT" sz="4000" dirty="0"/>
            </a:br>
            <a:r>
              <a:rPr lang="it-IT" sz="4000" dirty="0"/>
              <a:t> </a:t>
            </a:r>
            <a:r>
              <a:rPr lang="it-IT" sz="4000" dirty="0" err="1"/>
              <a:t>Cosmic</a:t>
            </a:r>
            <a:r>
              <a:rPr lang="it-IT" sz="4000" dirty="0"/>
              <a:t> </a:t>
            </a:r>
            <a:r>
              <a:rPr lang="it-IT" sz="4000" dirty="0" err="1"/>
              <a:t>Ray</a:t>
            </a:r>
            <a:r>
              <a:rPr lang="it-IT" sz="4000" dirty="0"/>
              <a:t> Space  </a:t>
            </a:r>
            <a:r>
              <a:rPr lang="it-IT" sz="4000" dirty="0" err="1"/>
              <a:t>Missions</a:t>
            </a:r>
            <a:endParaRPr lang="it-IT" sz="4000" dirty="0"/>
          </a:p>
        </p:txBody>
      </p:sp>
      <p:grpSp>
        <p:nvGrpSpPr>
          <p:cNvPr id="3421187" name="Group 3"/>
          <p:cNvGrpSpPr>
            <a:grpSpLocks/>
          </p:cNvGrpSpPr>
          <p:nvPr/>
        </p:nvGrpSpPr>
        <p:grpSpPr bwMode="auto">
          <a:xfrm>
            <a:off x="349378" y="1219200"/>
            <a:ext cx="2876550" cy="2393950"/>
            <a:chOff x="114" y="890"/>
            <a:chExt cx="1812" cy="1508"/>
          </a:xfrm>
        </p:grpSpPr>
        <p:pic>
          <p:nvPicPr>
            <p:cNvPr id="331792" name="Picture 4" descr="Рим-Памела"/>
            <p:cNvPicPr>
              <a:picLocks noChangeAspect="1" noChangeArrowheads="1"/>
            </p:cNvPicPr>
            <p:nvPr/>
          </p:nvPicPr>
          <p:blipFill>
            <a:blip r:embed="rId3">
              <a:extLst>
                <a:ext uri="{28A0092B-C50C-407E-A947-70E740481C1C}">
                  <a14:useLocalDpi xmlns:a14="http://schemas.microsoft.com/office/drawing/2010/main" val="0"/>
                </a:ext>
              </a:extLst>
            </a:blip>
            <a:srcRect l="1772" r="38387" b="44292"/>
            <a:stretch>
              <a:fillRect/>
            </a:stretch>
          </p:blipFill>
          <p:spPr bwMode="auto">
            <a:xfrm>
              <a:off x="521" y="1117"/>
              <a:ext cx="1405"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FF0000"/>
                  </a:solidFill>
                  <a:miter lim="800000"/>
                  <a:headEnd/>
                  <a:tailEnd/>
                </a14:hiddenLine>
              </a:ext>
            </a:extLst>
          </p:spPr>
        </p:pic>
        <p:sp>
          <p:nvSpPr>
            <p:cNvPr id="35857" name="Text Box 5"/>
            <p:cNvSpPr txBox="1">
              <a:spLocks noChangeArrowheads="1"/>
            </p:cNvSpPr>
            <p:nvPr/>
          </p:nvSpPr>
          <p:spPr bwMode="auto">
            <a:xfrm>
              <a:off x="114" y="890"/>
              <a:ext cx="1080" cy="318"/>
            </a:xfrm>
            <a:prstGeom prst="rect">
              <a:avLst/>
            </a:prstGeom>
            <a:solidFill>
              <a:srgbClr val="FFFFFF"/>
            </a:solidFill>
            <a:ln w="38100" cmpd="thickThin">
              <a:solidFill>
                <a:srgbClr val="A50021"/>
              </a:solidFill>
              <a:miter lim="800000"/>
              <a:headEnd/>
              <a:tailEnd/>
            </a:ln>
          </p:spPr>
          <p:txBody>
            <a:bodyPr lIns="18000" tIns="10800" rIns="18000" bIns="10800"/>
            <a:lstStyle>
              <a:lvl1pPr marL="342900" indent="-342900">
                <a:defRPr b="1">
                  <a:solidFill>
                    <a:schemeClr val="bg1"/>
                  </a:solidFill>
                  <a:latin typeface="Arial" pitchFamily="34" charset="0"/>
                  <a:ea typeface="MS Gothic" pitchFamily="49" charset="-128"/>
                </a:defRPr>
              </a:lvl1pPr>
              <a:lvl2pPr marL="742950" indent="-285750">
                <a:defRPr b="1">
                  <a:solidFill>
                    <a:schemeClr val="bg1"/>
                  </a:solidFill>
                  <a:latin typeface="Arial" pitchFamily="34" charset="0"/>
                  <a:ea typeface="MS Gothic" pitchFamily="49" charset="-128"/>
                </a:defRPr>
              </a:lvl2pPr>
              <a:lvl3pPr marL="1143000" indent="-228600">
                <a:defRPr b="1">
                  <a:solidFill>
                    <a:schemeClr val="bg1"/>
                  </a:solidFill>
                  <a:latin typeface="Arial" pitchFamily="34" charset="0"/>
                  <a:ea typeface="MS Gothic" pitchFamily="49" charset="-128"/>
                </a:defRPr>
              </a:lvl3pPr>
              <a:lvl4pPr marL="1600200" indent="-228600">
                <a:defRPr b="1">
                  <a:solidFill>
                    <a:schemeClr val="bg1"/>
                  </a:solidFill>
                  <a:latin typeface="Arial" pitchFamily="34" charset="0"/>
                  <a:ea typeface="MS Gothic" pitchFamily="49" charset="-128"/>
                </a:defRPr>
              </a:lvl4pPr>
              <a:lvl5pPr marL="2057400" indent="-228600">
                <a:defRPr b="1">
                  <a:solidFill>
                    <a:schemeClr val="bg1"/>
                  </a:solidFill>
                  <a:latin typeface="Arial" pitchFamily="34" charset="0"/>
                  <a:ea typeface="MS Gothic" pitchFamily="49" charset="-128"/>
                </a:defRPr>
              </a:lvl5pPr>
              <a:lvl6pPr marL="2514600" indent="-228600" eaLnBrk="0" fontAlgn="base" hangingPunct="0">
                <a:lnSpc>
                  <a:spcPct val="87000"/>
                </a:lnSpc>
                <a:spcBef>
                  <a:spcPct val="0"/>
                </a:spcBef>
                <a:spcAft>
                  <a:spcPct val="0"/>
                </a:spcAft>
                <a:buClr>
                  <a:srgbClr val="000000"/>
                </a:buClr>
                <a:buSzPct val="100000"/>
                <a:buFont typeface="Arial" pitchFamily="34" charset="0"/>
                <a:defRPr b="1">
                  <a:solidFill>
                    <a:schemeClr val="bg1"/>
                  </a:solidFill>
                  <a:latin typeface="Arial" pitchFamily="34" charset="0"/>
                  <a:ea typeface="MS Gothic" pitchFamily="49" charset="-128"/>
                </a:defRPr>
              </a:lvl6pPr>
              <a:lvl7pPr marL="2971800" indent="-228600" eaLnBrk="0" fontAlgn="base" hangingPunct="0">
                <a:lnSpc>
                  <a:spcPct val="87000"/>
                </a:lnSpc>
                <a:spcBef>
                  <a:spcPct val="0"/>
                </a:spcBef>
                <a:spcAft>
                  <a:spcPct val="0"/>
                </a:spcAft>
                <a:buClr>
                  <a:srgbClr val="000000"/>
                </a:buClr>
                <a:buSzPct val="100000"/>
                <a:buFont typeface="Arial" pitchFamily="34" charset="0"/>
                <a:defRPr b="1">
                  <a:solidFill>
                    <a:schemeClr val="bg1"/>
                  </a:solidFill>
                  <a:latin typeface="Arial" pitchFamily="34" charset="0"/>
                  <a:ea typeface="MS Gothic" pitchFamily="49" charset="-128"/>
                </a:defRPr>
              </a:lvl7pPr>
              <a:lvl8pPr marL="3429000" indent="-228600" eaLnBrk="0" fontAlgn="base" hangingPunct="0">
                <a:lnSpc>
                  <a:spcPct val="87000"/>
                </a:lnSpc>
                <a:spcBef>
                  <a:spcPct val="0"/>
                </a:spcBef>
                <a:spcAft>
                  <a:spcPct val="0"/>
                </a:spcAft>
                <a:buClr>
                  <a:srgbClr val="000000"/>
                </a:buClr>
                <a:buSzPct val="100000"/>
                <a:buFont typeface="Arial" pitchFamily="34" charset="0"/>
                <a:defRPr b="1">
                  <a:solidFill>
                    <a:schemeClr val="bg1"/>
                  </a:solidFill>
                  <a:latin typeface="Arial" pitchFamily="34" charset="0"/>
                  <a:ea typeface="MS Gothic" pitchFamily="49" charset="-128"/>
                </a:defRPr>
              </a:lvl8pPr>
              <a:lvl9pPr marL="3886200" indent="-228600" eaLnBrk="0" fontAlgn="base" hangingPunct="0">
                <a:lnSpc>
                  <a:spcPct val="87000"/>
                </a:lnSpc>
                <a:spcBef>
                  <a:spcPct val="0"/>
                </a:spcBef>
                <a:spcAft>
                  <a:spcPct val="0"/>
                </a:spcAft>
                <a:buClr>
                  <a:srgbClr val="000000"/>
                </a:buClr>
                <a:buSzPct val="100000"/>
                <a:buFont typeface="Arial" pitchFamily="34" charset="0"/>
                <a:defRPr b="1">
                  <a:solidFill>
                    <a:schemeClr val="bg1"/>
                  </a:solidFill>
                  <a:latin typeface="Arial" pitchFamily="34" charset="0"/>
                  <a:ea typeface="MS Gothic" pitchFamily="49" charset="-128"/>
                </a:defRPr>
              </a:lvl9pPr>
            </a:lstStyle>
            <a:p>
              <a:pPr marL="342900" marR="0" lvl="0" indent="-342900" algn="ctr" defTabSz="914400" rtl="0" eaLnBrk="1" fontAlgn="base" latinLnBrk="0" hangingPunct="1">
                <a:lnSpc>
                  <a:spcPct val="90000"/>
                </a:lnSpc>
                <a:spcBef>
                  <a:spcPct val="10000"/>
                </a:spcBef>
                <a:spcAft>
                  <a:spcPct val="0"/>
                </a:spcAft>
                <a:buClrTx/>
                <a:buSzTx/>
                <a:buFontTx/>
                <a:buNone/>
                <a:tabLst/>
                <a:defRPr/>
              </a:pPr>
              <a:r>
                <a:rPr kumimoji="0" lang="ru-RU" altLang="zh-CN" sz="1600" b="1" i="0" u="none" strike="noStrike" kern="1200" cap="none" spc="0" normalizeH="0" baseline="0" noProof="0" dirty="0">
                  <a:ln>
                    <a:noFill/>
                  </a:ln>
                  <a:solidFill>
                    <a:srgbClr val="B20000"/>
                  </a:solidFill>
                  <a:effectLst/>
                  <a:uLnTx/>
                  <a:uFillTx/>
                  <a:latin typeface="Times New Roman Cyr" pitchFamily="18" charset="-52"/>
                  <a:ea typeface="MS Gothic" pitchFamily="49" charset="-128"/>
                  <a:cs typeface="Times New Roman" panose="02020603050405020304" pitchFamily="18" charset="0"/>
                </a:rPr>
                <a:t>P</a:t>
              </a:r>
              <a:r>
                <a:rPr kumimoji="0" lang="ru-RU" altLang="zh-CN" sz="1400" b="1" i="0" u="none" strike="noStrike" kern="1200" cap="none" spc="0" normalizeH="0" baseline="0" noProof="0" dirty="0">
                  <a:ln>
                    <a:noFill/>
                  </a:ln>
                  <a:solidFill>
                    <a:srgbClr val="B20000"/>
                  </a:solidFill>
                  <a:effectLst/>
                  <a:uLnTx/>
                  <a:uFillTx/>
                  <a:latin typeface="Times New Roman Cyr" pitchFamily="18" charset="-52"/>
                  <a:ea typeface="MS Gothic" pitchFamily="49" charset="-128"/>
                  <a:cs typeface="Times New Roman" panose="02020603050405020304" pitchFamily="18" charset="0"/>
                </a:rPr>
                <a:t>AMELA</a:t>
              </a:r>
              <a:endParaRPr kumimoji="0" lang="it-IT" altLang="zh-CN" sz="1400" b="1" i="0" u="none" strike="noStrike" kern="1200" cap="none" spc="0" normalizeH="0" baseline="0" noProof="0" dirty="0">
                <a:ln>
                  <a:noFill/>
                </a:ln>
                <a:solidFill>
                  <a:srgbClr val="B20000"/>
                </a:solidFill>
                <a:effectLst/>
                <a:uLnTx/>
                <a:uFillTx/>
                <a:latin typeface="Times New Roman Cyr" pitchFamily="18" charset="-52"/>
                <a:ea typeface="SimSun" pitchFamily="2" charset="-122"/>
                <a:cs typeface="Times New Roman" panose="02020603050405020304" pitchFamily="18" charset="0"/>
              </a:endParaRPr>
            </a:p>
            <a:p>
              <a:pPr marL="342900" marR="0" lvl="0" indent="-342900" algn="ctr" defTabSz="914400" rtl="0" eaLnBrk="1" fontAlgn="base" latinLnBrk="0" hangingPunct="1">
                <a:lnSpc>
                  <a:spcPct val="90000"/>
                </a:lnSpc>
                <a:spcBef>
                  <a:spcPct val="10000"/>
                </a:spcBef>
                <a:spcAft>
                  <a:spcPct val="0"/>
                </a:spcAft>
                <a:buClrTx/>
                <a:buSzTx/>
                <a:buFontTx/>
                <a:buNone/>
                <a:tabLst/>
                <a:defRPr/>
              </a:pPr>
              <a:r>
                <a:rPr kumimoji="0" lang="it-IT" altLang="zh-CN" sz="1400" b="1" i="0" u="none" strike="noStrike" kern="1200" cap="none" spc="0" normalizeH="0" baseline="0" noProof="0" dirty="0">
                  <a:ln>
                    <a:noFill/>
                  </a:ln>
                  <a:solidFill>
                    <a:srgbClr val="B20000"/>
                  </a:solidFill>
                  <a:effectLst/>
                  <a:uLnTx/>
                  <a:uFillTx/>
                  <a:latin typeface="Times New Roman Cyr" pitchFamily="18" charset="-52"/>
                  <a:ea typeface="SimSun" pitchFamily="2" charset="-122"/>
                  <a:cs typeface="Times New Roman" panose="02020603050405020304" pitchFamily="18" charset="0"/>
                </a:rPr>
                <a:t>15-06-2006</a:t>
              </a:r>
              <a:endParaRPr kumimoji="0" lang="en-US" sz="1400" b="1" i="0" u="none" strike="noStrike" kern="1200" cap="none" spc="0" normalizeH="0" baseline="0" noProof="0" dirty="0">
                <a:ln>
                  <a:noFill/>
                </a:ln>
                <a:solidFill>
                  <a:srgbClr val="B20000"/>
                </a:solidFill>
                <a:effectLst/>
                <a:uLnTx/>
                <a:uFillTx/>
                <a:latin typeface="Times New Roman Cyr" pitchFamily="18" charset="-52"/>
                <a:ea typeface="MS Gothic" pitchFamily="49" charset="-128"/>
                <a:cs typeface="Times New Roman" panose="02020603050405020304" pitchFamily="18" charset="0"/>
              </a:endParaRPr>
            </a:p>
          </p:txBody>
        </p:sp>
      </p:grpSp>
      <p:grpSp>
        <p:nvGrpSpPr>
          <p:cNvPr id="3421196" name="Group 12"/>
          <p:cNvGrpSpPr>
            <a:grpSpLocks noChangeAspect="1"/>
          </p:cNvGrpSpPr>
          <p:nvPr/>
        </p:nvGrpSpPr>
        <p:grpSpPr bwMode="auto">
          <a:xfrm>
            <a:off x="3664646" y="1389998"/>
            <a:ext cx="3780000" cy="1739159"/>
            <a:chOff x="2935" y="3068"/>
            <a:chExt cx="2485" cy="1179"/>
          </a:xfrm>
        </p:grpSpPr>
        <p:pic>
          <p:nvPicPr>
            <p:cNvPr id="331786" name="Picture 13" descr="GLAST_ear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4" y="3227"/>
              <a:ext cx="1996"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Text Box 14"/>
            <p:cNvSpPr txBox="1">
              <a:spLocks noChangeArrowheads="1"/>
            </p:cNvSpPr>
            <p:nvPr/>
          </p:nvSpPr>
          <p:spPr bwMode="auto">
            <a:xfrm>
              <a:off x="2935" y="3068"/>
              <a:ext cx="1079" cy="317"/>
            </a:xfrm>
            <a:prstGeom prst="rect">
              <a:avLst/>
            </a:prstGeom>
            <a:solidFill>
              <a:srgbClr val="FFFFFF"/>
            </a:solidFill>
            <a:ln w="38100" cmpd="thickThin">
              <a:solidFill>
                <a:srgbClr val="A50021"/>
              </a:solidFill>
              <a:miter lim="800000"/>
              <a:headEnd/>
              <a:tailEnd/>
            </a:ln>
          </p:spPr>
          <p:txBody>
            <a:bodyPr lIns="18000" tIns="10800" rIns="18000" bIns="10800"/>
            <a:lstStyle>
              <a:lvl1pPr marL="342900" indent="-342900">
                <a:defRPr b="1">
                  <a:solidFill>
                    <a:schemeClr val="bg1"/>
                  </a:solidFill>
                  <a:latin typeface="Arial" pitchFamily="34" charset="0"/>
                  <a:ea typeface="MS Gothic" pitchFamily="49" charset="-128"/>
                </a:defRPr>
              </a:lvl1pPr>
              <a:lvl2pPr marL="742950" indent="-285750">
                <a:defRPr b="1">
                  <a:solidFill>
                    <a:schemeClr val="bg1"/>
                  </a:solidFill>
                  <a:latin typeface="Arial" pitchFamily="34" charset="0"/>
                  <a:ea typeface="MS Gothic" pitchFamily="49" charset="-128"/>
                </a:defRPr>
              </a:lvl2pPr>
              <a:lvl3pPr marL="1143000" indent="-228600">
                <a:defRPr b="1">
                  <a:solidFill>
                    <a:schemeClr val="bg1"/>
                  </a:solidFill>
                  <a:latin typeface="Arial" pitchFamily="34" charset="0"/>
                  <a:ea typeface="MS Gothic" pitchFamily="49" charset="-128"/>
                </a:defRPr>
              </a:lvl3pPr>
              <a:lvl4pPr marL="1600200" indent="-228600">
                <a:defRPr b="1">
                  <a:solidFill>
                    <a:schemeClr val="bg1"/>
                  </a:solidFill>
                  <a:latin typeface="Arial" pitchFamily="34" charset="0"/>
                  <a:ea typeface="MS Gothic" pitchFamily="49" charset="-128"/>
                </a:defRPr>
              </a:lvl4pPr>
              <a:lvl5pPr marL="2057400" indent="-228600">
                <a:defRPr b="1">
                  <a:solidFill>
                    <a:schemeClr val="bg1"/>
                  </a:solidFill>
                  <a:latin typeface="Arial" pitchFamily="34" charset="0"/>
                  <a:ea typeface="MS Gothic" pitchFamily="49" charset="-128"/>
                </a:defRPr>
              </a:lvl5pPr>
              <a:lvl6pPr marL="2514600" indent="-228600" eaLnBrk="0" fontAlgn="base" hangingPunct="0">
                <a:lnSpc>
                  <a:spcPct val="87000"/>
                </a:lnSpc>
                <a:spcBef>
                  <a:spcPct val="0"/>
                </a:spcBef>
                <a:spcAft>
                  <a:spcPct val="0"/>
                </a:spcAft>
                <a:buClr>
                  <a:srgbClr val="000000"/>
                </a:buClr>
                <a:buSzPct val="100000"/>
                <a:buFont typeface="Arial" pitchFamily="34" charset="0"/>
                <a:defRPr b="1">
                  <a:solidFill>
                    <a:schemeClr val="bg1"/>
                  </a:solidFill>
                  <a:latin typeface="Arial" pitchFamily="34" charset="0"/>
                  <a:ea typeface="MS Gothic" pitchFamily="49" charset="-128"/>
                </a:defRPr>
              </a:lvl6pPr>
              <a:lvl7pPr marL="2971800" indent="-228600" eaLnBrk="0" fontAlgn="base" hangingPunct="0">
                <a:lnSpc>
                  <a:spcPct val="87000"/>
                </a:lnSpc>
                <a:spcBef>
                  <a:spcPct val="0"/>
                </a:spcBef>
                <a:spcAft>
                  <a:spcPct val="0"/>
                </a:spcAft>
                <a:buClr>
                  <a:srgbClr val="000000"/>
                </a:buClr>
                <a:buSzPct val="100000"/>
                <a:buFont typeface="Arial" pitchFamily="34" charset="0"/>
                <a:defRPr b="1">
                  <a:solidFill>
                    <a:schemeClr val="bg1"/>
                  </a:solidFill>
                  <a:latin typeface="Arial" pitchFamily="34" charset="0"/>
                  <a:ea typeface="MS Gothic" pitchFamily="49" charset="-128"/>
                </a:defRPr>
              </a:lvl7pPr>
              <a:lvl8pPr marL="3429000" indent="-228600" eaLnBrk="0" fontAlgn="base" hangingPunct="0">
                <a:lnSpc>
                  <a:spcPct val="87000"/>
                </a:lnSpc>
                <a:spcBef>
                  <a:spcPct val="0"/>
                </a:spcBef>
                <a:spcAft>
                  <a:spcPct val="0"/>
                </a:spcAft>
                <a:buClr>
                  <a:srgbClr val="000000"/>
                </a:buClr>
                <a:buSzPct val="100000"/>
                <a:buFont typeface="Arial" pitchFamily="34" charset="0"/>
                <a:defRPr b="1">
                  <a:solidFill>
                    <a:schemeClr val="bg1"/>
                  </a:solidFill>
                  <a:latin typeface="Arial" pitchFamily="34" charset="0"/>
                  <a:ea typeface="MS Gothic" pitchFamily="49" charset="-128"/>
                </a:defRPr>
              </a:lvl8pPr>
              <a:lvl9pPr marL="3886200" indent="-228600" eaLnBrk="0" fontAlgn="base" hangingPunct="0">
                <a:lnSpc>
                  <a:spcPct val="87000"/>
                </a:lnSpc>
                <a:spcBef>
                  <a:spcPct val="0"/>
                </a:spcBef>
                <a:spcAft>
                  <a:spcPct val="0"/>
                </a:spcAft>
                <a:buClr>
                  <a:srgbClr val="000000"/>
                </a:buClr>
                <a:buSzPct val="100000"/>
                <a:buFont typeface="Arial" pitchFamily="34" charset="0"/>
                <a:defRPr b="1">
                  <a:solidFill>
                    <a:schemeClr val="bg1"/>
                  </a:solidFill>
                  <a:latin typeface="Arial" pitchFamily="34" charset="0"/>
                  <a:ea typeface="MS Gothic" pitchFamily="49" charset="-128"/>
                </a:defRPr>
              </a:lvl9pPr>
            </a:lstStyle>
            <a:p>
              <a:pPr marL="342900" marR="0" lvl="0" indent="-342900" algn="ctr" defTabSz="914400" rtl="0" eaLnBrk="1" fontAlgn="base" latinLnBrk="0" hangingPunct="1">
                <a:lnSpc>
                  <a:spcPct val="90000"/>
                </a:lnSpc>
                <a:spcBef>
                  <a:spcPct val="10000"/>
                </a:spcBef>
                <a:spcAft>
                  <a:spcPct val="0"/>
                </a:spcAft>
                <a:buClrTx/>
                <a:buSzTx/>
                <a:buFontTx/>
                <a:buNone/>
                <a:tabLst/>
                <a:defRPr/>
              </a:pPr>
              <a:r>
                <a:rPr kumimoji="0" lang="it-IT" altLang="zh-CN" sz="1600" b="1" i="0" u="none" strike="noStrike" kern="1200" cap="none" spc="0" normalizeH="0" baseline="0" noProof="0" dirty="0">
                  <a:ln>
                    <a:noFill/>
                  </a:ln>
                  <a:solidFill>
                    <a:srgbClr val="B20000"/>
                  </a:solidFill>
                  <a:effectLst/>
                  <a:uLnTx/>
                  <a:uFillTx/>
                  <a:latin typeface="Times New Roman Cyr" pitchFamily="18" charset="-52"/>
                  <a:ea typeface="SimSun" pitchFamily="2" charset="-122"/>
                  <a:cs typeface="Times New Roman" panose="02020603050405020304" pitchFamily="18" charset="0"/>
                </a:rPr>
                <a:t>Fermi</a:t>
              </a:r>
            </a:p>
            <a:p>
              <a:pPr marL="342900" marR="0" lvl="0" indent="-342900" algn="ctr" defTabSz="914400" rtl="0" eaLnBrk="1" fontAlgn="base" latinLnBrk="0" hangingPunct="1">
                <a:lnSpc>
                  <a:spcPct val="90000"/>
                </a:lnSpc>
                <a:spcBef>
                  <a:spcPct val="10000"/>
                </a:spcBef>
                <a:spcAft>
                  <a:spcPct val="0"/>
                </a:spcAft>
                <a:buClrTx/>
                <a:buSzTx/>
                <a:buFontTx/>
                <a:buNone/>
                <a:tabLst/>
                <a:defRPr/>
              </a:pPr>
              <a:r>
                <a:rPr kumimoji="0" lang="it-IT" altLang="zh-CN" sz="1600" b="1" i="0" u="none" strike="noStrike" kern="1200" cap="none" spc="0" normalizeH="0" baseline="0" noProof="0" dirty="0">
                  <a:ln>
                    <a:noFill/>
                  </a:ln>
                  <a:solidFill>
                    <a:srgbClr val="B20000"/>
                  </a:solidFill>
                  <a:effectLst/>
                  <a:uLnTx/>
                  <a:uFillTx/>
                  <a:latin typeface="Times New Roman Cyr" pitchFamily="18" charset="-52"/>
                  <a:ea typeface="SimSun" pitchFamily="2" charset="-122"/>
                  <a:cs typeface="Times New Roman" panose="02020603050405020304" pitchFamily="18" charset="0"/>
                </a:rPr>
                <a:t>11-6-2008</a:t>
              </a:r>
              <a:endParaRPr kumimoji="0" lang="en-US" sz="1600" b="1" i="0" u="none" strike="noStrike" kern="1200" cap="none" spc="0" normalizeH="0" baseline="0" noProof="0" dirty="0">
                <a:ln>
                  <a:noFill/>
                </a:ln>
                <a:solidFill>
                  <a:srgbClr val="B20000"/>
                </a:solidFill>
                <a:effectLst/>
                <a:uLnTx/>
                <a:uFillTx/>
                <a:latin typeface="Times New Roman Cyr" pitchFamily="18" charset="-52"/>
                <a:ea typeface="SimSun" pitchFamily="2" charset="-122"/>
                <a:cs typeface="Times New Roman" panose="02020603050405020304" pitchFamily="18" charset="0"/>
              </a:endParaRPr>
            </a:p>
          </p:txBody>
        </p:sp>
      </p:grpSp>
      <p:pic>
        <p:nvPicPr>
          <p:cNvPr id="15362" name="Picture 2" descr="Artist's rendering of DAMPE satell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8770" y="1750357"/>
            <a:ext cx="2539951" cy="1692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bwMode="auto">
          <a:xfrm>
            <a:off x="10070108" y="1623803"/>
            <a:ext cx="1735190" cy="55418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a:pPr>
            <a:r>
              <a:rPr kumimoji="0" lang="it-IT" sz="1600" b="1" i="0" u="none" strike="noStrike" kern="1200" cap="none" spc="0" normalizeH="0" baseline="0" noProof="0" dirty="0">
                <a:ln>
                  <a:noFill/>
                </a:ln>
                <a:solidFill>
                  <a:srgbClr val="C00000"/>
                </a:solidFill>
                <a:effectLst/>
                <a:uLnTx/>
                <a:uFillTx/>
                <a:latin typeface="Times New Roman" panose="02020603050405020304" pitchFamily="18" charset="0"/>
                <a:ea typeface="MS Gothic" pitchFamily="49" charset="-128"/>
                <a:cs typeface="Times New Roman" panose="02020603050405020304" pitchFamily="18" charset="0"/>
              </a:rPr>
              <a:t>DAMPE</a:t>
            </a:r>
          </a:p>
          <a:p>
            <a:pPr marL="0" marR="0" lvl="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a:pPr>
            <a:r>
              <a:rPr lang="it-IT" sz="1600" b="1" dirty="0">
                <a:solidFill>
                  <a:srgbClr val="C00000"/>
                </a:solidFill>
                <a:latin typeface="Times New Roman" panose="02020603050405020304" pitchFamily="18" charset="0"/>
                <a:ea typeface="MS Gothic" pitchFamily="49" charset="-128"/>
                <a:cs typeface="Times New Roman" panose="02020603050405020304" pitchFamily="18" charset="0"/>
              </a:rPr>
              <a:t>17/12/2015</a:t>
            </a:r>
            <a:r>
              <a:rPr kumimoji="0" lang="it-IT" sz="1600" b="1" i="0" u="none" strike="noStrike" kern="1200" cap="none" spc="0" normalizeH="0" baseline="0" noProof="0" dirty="0">
                <a:ln>
                  <a:noFill/>
                </a:ln>
                <a:solidFill>
                  <a:srgbClr val="C00000"/>
                </a:solidFill>
                <a:effectLst/>
                <a:uLnTx/>
                <a:uFillTx/>
                <a:latin typeface="Times New Roman" panose="02020603050405020304" pitchFamily="18" charset="0"/>
                <a:ea typeface="MS Gothic" pitchFamily="49" charset="-128"/>
                <a:cs typeface="Times New Roman" panose="02020603050405020304" pitchFamily="18" charset="0"/>
              </a:rPr>
              <a:t> </a:t>
            </a:r>
          </a:p>
          <a:p>
            <a:pPr marL="0" marR="0" lvl="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a:pPr>
            <a:endParaRPr kumimoji="0" lang="it-IT" sz="1600" b="1" i="0" u="none" strike="noStrike" kern="1200" cap="none" spc="0" normalizeH="0" baseline="0" noProof="0" dirty="0">
              <a:ln>
                <a:noFill/>
              </a:ln>
              <a:solidFill>
                <a:srgbClr val="C00000"/>
              </a:solidFill>
              <a:effectLst/>
              <a:uLnTx/>
              <a:uFillTx/>
              <a:latin typeface="Times New Roman" panose="02020603050405020304" pitchFamily="18" charset="0"/>
              <a:ea typeface="MS Gothic" pitchFamily="49" charset="-128"/>
              <a:cs typeface="Times New Roman" panose="02020603050405020304" pitchFamily="18" charset="0"/>
            </a:endParaRPr>
          </a:p>
        </p:txBody>
      </p:sp>
      <p:pic>
        <p:nvPicPr>
          <p:cNvPr id="17" name="Picture 3" descr="C:\2011USER\USER\AMS\presentations\AMS02Status\Picture1.jpg"/>
          <p:cNvPicPr>
            <a:picLocks noChangeAspect="1" noChangeArrowheads="1"/>
          </p:cNvPicPr>
          <p:nvPr/>
        </p:nvPicPr>
        <p:blipFill>
          <a:blip r:embed="rId6" cstate="print"/>
          <a:srcRect/>
          <a:stretch>
            <a:fillRect/>
          </a:stretch>
        </p:blipFill>
        <p:spPr bwMode="auto">
          <a:xfrm>
            <a:off x="364056" y="4538714"/>
            <a:ext cx="2342500" cy="1764000"/>
          </a:xfrm>
          <a:prstGeom prst="rect">
            <a:avLst/>
          </a:prstGeom>
          <a:noFill/>
          <a:ln>
            <a:solidFill>
              <a:srgbClr val="FFFF00"/>
            </a:solidFill>
          </a:ln>
          <a:effectLst>
            <a:glow rad="139700">
              <a:srgbClr val="00008A">
                <a:satMod val="175000"/>
                <a:alpha val="40000"/>
              </a:srgbClr>
            </a:glow>
          </a:effectLst>
        </p:spPr>
      </p:pic>
      <p:sp>
        <p:nvSpPr>
          <p:cNvPr id="18" name="TextBox 5"/>
          <p:cNvSpPr txBox="1">
            <a:spLocks noChangeArrowheads="1"/>
          </p:cNvSpPr>
          <p:nvPr/>
        </p:nvSpPr>
        <p:spPr bwMode="auto">
          <a:xfrm>
            <a:off x="151859" y="3954035"/>
            <a:ext cx="2309143" cy="584679"/>
          </a:xfrm>
          <a:prstGeom prst="rect">
            <a:avLst/>
          </a:prstGeom>
          <a:gradFill flip="none" rotWithShape="1">
            <a:gsLst>
              <a:gs pos="0">
                <a:schemeClr val="tx1">
                  <a:lumMod val="75000"/>
                  <a:lumOff val="25000"/>
                  <a:tint val="66000"/>
                  <a:satMod val="160000"/>
                  <a:alpha val="60000"/>
                </a:schemeClr>
              </a:gs>
              <a:gs pos="50000">
                <a:schemeClr val="tx1">
                  <a:lumMod val="75000"/>
                  <a:lumOff val="25000"/>
                  <a:tint val="44500"/>
                  <a:satMod val="160000"/>
                </a:schemeClr>
              </a:gs>
              <a:gs pos="100000">
                <a:schemeClr val="tx1">
                  <a:lumMod val="75000"/>
                  <a:lumOff val="25000"/>
                  <a:tint val="23500"/>
                  <a:satMod val="160000"/>
                </a:schemeClr>
              </a:gs>
            </a:gsLst>
            <a:lin ang="5400000" scaled="1"/>
            <a:tileRect/>
          </a:gradFill>
          <a:ln>
            <a:noFill/>
          </a:ln>
          <a:effectLst>
            <a:glow rad="139700">
              <a:schemeClr val="accent6">
                <a:satMod val="175000"/>
                <a:alpha val="40000"/>
              </a:schemeClr>
            </a:glow>
          </a:effectLst>
          <a:extLst>
            <a:ext uri="{91240B29-F687-4F45-9708-019B960494DF}">
              <a14:hiddenLine xmlns:a14="http://schemas.microsoft.com/office/drawing/2010/main" w="9525">
                <a:solidFill>
                  <a:srgbClr val="000000"/>
                </a:solidFill>
                <a:miter lim="800000"/>
                <a:headEnd/>
                <a:tailEnd/>
              </a14:hiddenLine>
            </a:ext>
          </a:extLst>
        </p:spPr>
        <p:txBody>
          <a:bodyPr wrap="square" lIns="91344" tIns="45672" rIns="91344" bIns="45672">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3651" rtl="0" eaLnBrk="1" fontAlgn="base" latinLnBrk="0" hangingPunct="1">
              <a:lnSpc>
                <a:spcPct val="100000"/>
              </a:lnSpc>
              <a:spcBef>
                <a:spcPct val="0"/>
              </a:spcBef>
              <a:spcAft>
                <a:spcPct val="0"/>
              </a:spcAft>
              <a:buClrTx/>
              <a:buSzTx/>
              <a:buFontTx/>
              <a:buNone/>
              <a:tabLst/>
              <a:defRPr/>
            </a:pPr>
            <a:r>
              <a:rPr kumimoji="1" lang="en-US" sz="1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AMS </a:t>
            </a:r>
            <a:endParaRPr kumimoji="1" lang="en-US" sz="1600" b="1" dirty="0">
              <a:solidFill>
                <a:srgbClr val="C00000"/>
              </a:solidFill>
              <a:latin typeface="Times New Roman" panose="02020603050405020304" pitchFamily="18" charset="0"/>
              <a:cs typeface="Times New Roman" panose="02020603050405020304" pitchFamily="18" charset="0"/>
            </a:endParaRPr>
          </a:p>
          <a:p>
            <a:pPr marL="0" marR="0" lvl="0" indent="0" algn="ctr" defTabSz="913651" rtl="0" eaLnBrk="1" fontAlgn="base" latinLnBrk="0" hangingPunct="1">
              <a:lnSpc>
                <a:spcPct val="100000"/>
              </a:lnSpc>
              <a:spcBef>
                <a:spcPct val="0"/>
              </a:spcBef>
              <a:spcAft>
                <a:spcPct val="0"/>
              </a:spcAft>
              <a:buClrTx/>
              <a:buSzTx/>
              <a:buFontTx/>
              <a:buNone/>
              <a:tabLst/>
              <a:defRPr/>
            </a:pPr>
            <a:r>
              <a:rPr kumimoji="1" lang="en-US" sz="1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16-05-2011</a:t>
            </a:r>
          </a:p>
        </p:txBody>
      </p:sp>
      <p:pic>
        <p:nvPicPr>
          <p:cNvPr id="19"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78254" y="4609813"/>
            <a:ext cx="2091262" cy="1836000"/>
          </a:xfrm>
          <a:prstGeom prst="rect">
            <a:avLst/>
          </a:prstGeom>
          <a:noFill/>
          <a:ln>
            <a:solidFill>
              <a:srgbClr val="FFFF00"/>
            </a:solidFill>
          </a:ln>
          <a:effectLst>
            <a:glow rad="139700">
              <a:srgbClr val="00008A">
                <a:satMod val="175000"/>
                <a:alpha val="40000"/>
              </a:srgbClr>
            </a:glow>
          </a:effectLst>
          <a:extLst>
            <a:ext uri="{909E8E84-426E-40DD-AFC4-6F175D3DCCD1}">
              <a14:hiddenFill xmlns:a14="http://schemas.microsoft.com/office/drawing/2010/main">
                <a:solidFill>
                  <a:srgbClr val="FFFFFF"/>
                </a:solidFill>
              </a14:hiddenFill>
            </a:ext>
          </a:extLst>
        </p:spPr>
      </p:pic>
      <p:sp>
        <p:nvSpPr>
          <p:cNvPr id="21" name="TextBox 5"/>
          <p:cNvSpPr txBox="1">
            <a:spLocks noChangeArrowheads="1"/>
          </p:cNvSpPr>
          <p:nvPr/>
        </p:nvSpPr>
        <p:spPr bwMode="auto">
          <a:xfrm>
            <a:off x="5878254" y="3955008"/>
            <a:ext cx="1895119" cy="584679"/>
          </a:xfrm>
          <a:prstGeom prst="rect">
            <a:avLst/>
          </a:prstGeom>
          <a:gradFill flip="none" rotWithShape="1">
            <a:gsLst>
              <a:gs pos="0">
                <a:srgbClr val="FFFFFF">
                  <a:lumMod val="75000"/>
                  <a:lumOff val="25000"/>
                  <a:tint val="66000"/>
                  <a:satMod val="160000"/>
                  <a:alpha val="48000"/>
                </a:srgbClr>
              </a:gs>
              <a:gs pos="50000">
                <a:srgbClr val="FFFFFF">
                  <a:lumMod val="75000"/>
                  <a:lumOff val="25000"/>
                  <a:tint val="44500"/>
                  <a:satMod val="160000"/>
                </a:srgbClr>
              </a:gs>
              <a:gs pos="100000">
                <a:srgbClr val="FFFFFF">
                  <a:lumMod val="75000"/>
                  <a:lumOff val="25000"/>
                  <a:tint val="23500"/>
                  <a:satMod val="160000"/>
                </a:srgbClr>
              </a:gs>
            </a:gsLst>
            <a:lin ang="5400000" scaled="1"/>
            <a:tileRect/>
          </a:gradFill>
          <a:ln>
            <a:noFill/>
          </a:ln>
          <a:effectLst>
            <a:glow rad="139700">
              <a:srgbClr val="00008A">
                <a:satMod val="175000"/>
                <a:alpha val="40000"/>
              </a:srgbClr>
            </a:glow>
          </a:effectLst>
          <a:extLst>
            <a:ext uri="{91240B29-F687-4F45-9708-019B960494DF}">
              <a14:hiddenLine xmlns:a14="http://schemas.microsoft.com/office/drawing/2010/main" w="9525">
                <a:solidFill>
                  <a:srgbClr val="000000"/>
                </a:solidFill>
                <a:miter lim="800000"/>
                <a:headEnd/>
                <a:tailEnd/>
              </a14:hiddenLine>
            </a:ext>
          </a:extLst>
        </p:spPr>
        <p:txBody>
          <a:bodyPr wrap="square" lIns="91344" tIns="45672" rIns="91344" bIns="45672">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3651" eaLnBrk="1" fontAlgn="base" latinLnBrk="0" hangingPunct="1">
              <a:lnSpc>
                <a:spcPct val="100000"/>
              </a:lnSpc>
              <a:spcBef>
                <a:spcPct val="0"/>
              </a:spcBef>
              <a:spcAft>
                <a:spcPct val="0"/>
              </a:spcAft>
              <a:buClrTx/>
              <a:buSzTx/>
              <a:buFontTx/>
              <a:buNone/>
              <a:tabLst/>
              <a:defRPr/>
            </a:pPr>
            <a:r>
              <a:rPr kumimoji="1" lang="en-US" sz="1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CALET </a:t>
            </a:r>
            <a:endParaRPr kumimoji="1" lang="en-US" sz="1600" b="1" kern="0" dirty="0">
              <a:solidFill>
                <a:srgbClr val="C00000"/>
              </a:solidFill>
              <a:latin typeface="Times New Roman" panose="02020603050405020304" pitchFamily="18" charset="0"/>
              <a:cs typeface="Times New Roman" panose="02020603050405020304" pitchFamily="18" charset="0"/>
            </a:endParaRPr>
          </a:p>
          <a:p>
            <a:pPr marL="0" marR="0" lvl="0" indent="0" algn="ctr" defTabSz="913651" eaLnBrk="1" fontAlgn="base" latinLnBrk="0" hangingPunct="1">
              <a:lnSpc>
                <a:spcPct val="100000"/>
              </a:lnSpc>
              <a:spcBef>
                <a:spcPct val="0"/>
              </a:spcBef>
              <a:spcAft>
                <a:spcPct val="0"/>
              </a:spcAft>
              <a:buClrTx/>
              <a:buSzTx/>
              <a:buFontTx/>
              <a:buNone/>
              <a:tabLst/>
              <a:defRPr/>
            </a:pPr>
            <a:r>
              <a:rPr kumimoji="1" lang="en-US" sz="16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1" lang="en-US" sz="1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19-08-2015</a:t>
            </a:r>
          </a:p>
        </p:txBody>
      </p:sp>
      <p:pic>
        <p:nvPicPr>
          <p:cNvPr id="2" name="Immagine 1"/>
          <p:cNvPicPr>
            <a:picLocks noChangeAspect="1"/>
          </p:cNvPicPr>
          <p:nvPr/>
        </p:nvPicPr>
        <p:blipFill>
          <a:blip r:embed="rId8"/>
          <a:stretch>
            <a:fillRect/>
          </a:stretch>
        </p:blipFill>
        <p:spPr>
          <a:xfrm>
            <a:off x="9041221" y="4522526"/>
            <a:ext cx="3085738" cy="1800000"/>
          </a:xfrm>
          <a:prstGeom prst="rect">
            <a:avLst/>
          </a:prstGeom>
        </p:spPr>
      </p:pic>
      <p:sp>
        <p:nvSpPr>
          <p:cNvPr id="5" name="CasellaDiTesto 4"/>
          <p:cNvSpPr txBox="1"/>
          <p:nvPr/>
        </p:nvSpPr>
        <p:spPr>
          <a:xfrm>
            <a:off x="3640011" y="3428485"/>
            <a:ext cx="1108364" cy="369332"/>
          </a:xfrm>
          <a:prstGeom prst="rect">
            <a:avLst/>
          </a:prstGeom>
          <a:solidFill>
            <a:schemeClr val="tx1"/>
          </a:solidFill>
        </p:spPr>
        <p:txBody>
          <a:bodyPr wrap="square" rtlCol="0">
            <a:spAutoFit/>
          </a:bodyPr>
          <a:lstStyle/>
          <a:p>
            <a:r>
              <a:rPr lang="en-US" dirty="0">
                <a:solidFill>
                  <a:srgbClr val="FF0000"/>
                </a:solidFill>
              </a:rPr>
              <a:t>   ISS</a:t>
            </a:r>
          </a:p>
        </p:txBody>
      </p:sp>
      <p:cxnSp>
        <p:nvCxnSpPr>
          <p:cNvPr id="7" name="Connettore 2 6"/>
          <p:cNvCxnSpPr>
            <a:stCxn id="5" idx="3"/>
            <a:endCxn id="19" idx="1"/>
          </p:cNvCxnSpPr>
          <p:nvPr/>
        </p:nvCxnSpPr>
        <p:spPr bwMode="auto">
          <a:xfrm>
            <a:off x="4748375" y="3613151"/>
            <a:ext cx="1129879" cy="1914662"/>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Connettore 2 8"/>
          <p:cNvCxnSpPr>
            <a:stCxn id="5" idx="1"/>
            <a:endCxn id="17" idx="3"/>
          </p:cNvCxnSpPr>
          <p:nvPr/>
        </p:nvCxnSpPr>
        <p:spPr bwMode="auto">
          <a:xfrm flipH="1">
            <a:off x="2706556" y="3613151"/>
            <a:ext cx="933455" cy="1807563"/>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Rettangolo 22"/>
          <p:cNvSpPr/>
          <p:nvPr/>
        </p:nvSpPr>
        <p:spPr bwMode="auto">
          <a:xfrm>
            <a:off x="8492828" y="3990101"/>
            <a:ext cx="1828800" cy="66347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pPr>
            <a:r>
              <a:rPr kumimoji="0" lang="en-US" sz="1600" b="1" i="0" u="none" strike="noStrike" cap="none" normalizeH="0" baseline="0" dirty="0">
                <a:ln>
                  <a:noFill/>
                </a:ln>
                <a:solidFill>
                  <a:srgbClr val="C00000"/>
                </a:solidFill>
                <a:effectLst/>
                <a:latin typeface="Times New Roman" panose="02020603050405020304" pitchFamily="18" charset="0"/>
                <a:ea typeface="MS Gothic" pitchFamily="49" charset="-128"/>
                <a:cs typeface="Times New Roman" panose="02020603050405020304" pitchFamily="18" charset="0"/>
              </a:rPr>
              <a:t>NUCLEON</a:t>
            </a:r>
          </a:p>
          <a:p>
            <a: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pPr>
            <a:r>
              <a:rPr lang="en-US" sz="1600" b="1" dirty="0">
                <a:solidFill>
                  <a:srgbClr val="C00000"/>
                </a:solidFill>
                <a:latin typeface="Times New Roman" panose="02020603050405020304" pitchFamily="18" charset="0"/>
                <a:ea typeface="MS Gothic" pitchFamily="49" charset="-128"/>
                <a:cs typeface="Times New Roman" panose="02020603050405020304" pitchFamily="18" charset="0"/>
              </a:rPr>
              <a:t>28-12-2014</a:t>
            </a:r>
            <a:endParaRPr kumimoji="0" lang="en-US" sz="1600" b="1" i="0" u="none" strike="noStrike" cap="none" normalizeH="0" baseline="0" dirty="0">
              <a:ln>
                <a:noFill/>
              </a:ln>
              <a:solidFill>
                <a:srgbClr val="C00000"/>
              </a:solidFill>
              <a:effectLst/>
              <a:latin typeface="Times New Roman" panose="02020603050405020304" pitchFamily="18" charset="0"/>
              <a:ea typeface="MS Gothic" pitchFamily="49" charset="-128"/>
              <a:cs typeface="Times New Roman" panose="02020603050405020304" pitchFamily="18" charset="0"/>
            </a:endParaRPr>
          </a:p>
        </p:txBody>
      </p:sp>
      <p:pic>
        <p:nvPicPr>
          <p:cNvPr id="1026" name="Picture 2" descr="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9553" y="4458573"/>
            <a:ext cx="2295537" cy="1656000"/>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p:cNvSpPr/>
          <p:nvPr/>
        </p:nvSpPr>
        <p:spPr bwMode="auto">
          <a:xfrm>
            <a:off x="3164700" y="6190618"/>
            <a:ext cx="2091262" cy="63619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87000"/>
              </a:lnSpc>
              <a:spcBef>
                <a:spcPct val="0"/>
              </a:spcBef>
              <a:spcAft>
                <a:spcPct val="0"/>
              </a:spcAft>
              <a:buClr>
                <a:srgbClr val="000000"/>
              </a:buClr>
              <a:buSzPct val="100000"/>
              <a:buFont typeface="Arial" pitchFamily="34" charset="0"/>
              <a:buNone/>
              <a:tabLst/>
            </a:pPr>
            <a:r>
              <a:rPr kumimoji="0" lang="en-US" sz="1600" b="1" i="0" u="none" strike="noStrike" cap="none" normalizeH="0" baseline="0" dirty="0">
                <a:ln>
                  <a:noFill/>
                </a:ln>
                <a:solidFill>
                  <a:srgbClr val="FF0000"/>
                </a:solidFill>
                <a:effectLst/>
                <a:latin typeface="Times New Roman" panose="02020603050405020304" pitchFamily="18" charset="0"/>
                <a:ea typeface="MS Gothic" pitchFamily="49" charset="-128"/>
                <a:cs typeface="Times New Roman" panose="02020603050405020304" pitchFamily="18" charset="0"/>
              </a:rPr>
              <a:t>ISS-CREAM</a:t>
            </a:r>
          </a:p>
          <a:p>
            <a:pPr marL="0" marR="0" indent="0" algn="ctr" defTabSz="449263" rtl="0" eaLnBrk="0" fontAlgn="base" latinLnBrk="0" hangingPunct="0">
              <a:lnSpc>
                <a:spcPct val="87000"/>
              </a:lnSpc>
              <a:spcBef>
                <a:spcPct val="0"/>
              </a:spcBef>
              <a:spcAft>
                <a:spcPct val="0"/>
              </a:spcAft>
              <a:buClr>
                <a:srgbClr val="000000"/>
              </a:buClr>
              <a:buSzPct val="100000"/>
              <a:buFont typeface="Arial" pitchFamily="34" charset="0"/>
              <a:buNone/>
              <a:tabLst/>
            </a:pPr>
            <a:r>
              <a:rPr kumimoji="0" lang="en-US" sz="1600" b="1" i="0" u="none" strike="noStrike" cap="none" normalizeH="0" baseline="0" dirty="0">
                <a:ln>
                  <a:noFill/>
                </a:ln>
                <a:solidFill>
                  <a:srgbClr val="FF0000"/>
                </a:solidFill>
                <a:effectLst/>
                <a:latin typeface="Times New Roman" panose="02020603050405020304" pitchFamily="18" charset="0"/>
                <a:ea typeface="MS Gothic" pitchFamily="49" charset="-128"/>
                <a:cs typeface="Times New Roman" panose="02020603050405020304" pitchFamily="18" charset="0"/>
              </a:rPr>
              <a:t>14-08-2017</a:t>
            </a:r>
          </a:p>
        </p:txBody>
      </p:sp>
      <p:cxnSp>
        <p:nvCxnSpPr>
          <p:cNvPr id="22" name="Connettore 2 21"/>
          <p:cNvCxnSpPr>
            <a:stCxn id="5" idx="2"/>
          </p:cNvCxnSpPr>
          <p:nvPr/>
        </p:nvCxnSpPr>
        <p:spPr bwMode="auto">
          <a:xfrm flipH="1">
            <a:off x="4140156" y="3797817"/>
            <a:ext cx="54037" cy="1028183"/>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9594234"/>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1641" y="2483429"/>
            <a:ext cx="10963200" cy="1139160"/>
          </a:xfrm>
        </p:spPr>
        <p:txBody>
          <a:bodyPr/>
          <a:lstStyle/>
          <a:p>
            <a:r>
              <a:rPr lang="en-US" dirty="0">
                <a:solidFill>
                  <a:srgbClr val="0070C0"/>
                </a:solidFill>
              </a:rPr>
              <a:t>The Future</a:t>
            </a:r>
          </a:p>
        </p:txBody>
      </p:sp>
    </p:spTree>
    <p:extLst>
      <p:ext uri="{BB962C8B-B14F-4D97-AF65-F5344CB8AC3E}">
        <p14:creationId xmlns:p14="http://schemas.microsoft.com/office/powerpoint/2010/main" val="354941063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4000" b="0" dirty="0" err="1">
                <a:solidFill>
                  <a:srgbClr val="0070C0"/>
                </a:solidFill>
                <a:effectLst/>
                <a:latin typeface="Times New Roman" panose="02020603050405020304" pitchFamily="18" charset="0"/>
                <a:cs typeface="Times New Roman" panose="02020603050405020304" pitchFamily="18" charset="0"/>
              </a:rPr>
              <a:t>Antideuterons</a:t>
            </a:r>
            <a:endParaRPr lang="en-US" sz="4000" b="0" dirty="0">
              <a:solidFill>
                <a:srgbClr val="0070C0"/>
              </a:solidFill>
              <a:effectLst/>
              <a:latin typeface="Times New Roman" panose="02020603050405020304" pitchFamily="18" charset="0"/>
              <a:cs typeface="Times New Roman" panose="02020603050405020304" pitchFamily="18" charset="0"/>
            </a:endParaRPr>
          </a:p>
        </p:txBody>
      </p:sp>
      <p:pic>
        <p:nvPicPr>
          <p:cNvPr id="4" name="Segnaposto contenuto 3"/>
          <p:cNvPicPr>
            <a:picLocks noGrp="1" noChangeAspect="1"/>
          </p:cNvPicPr>
          <p:nvPr>
            <p:ph idx="1"/>
          </p:nvPr>
        </p:nvPicPr>
        <p:blipFill>
          <a:blip r:embed="rId2"/>
          <a:stretch>
            <a:fillRect/>
          </a:stretch>
        </p:blipFill>
        <p:spPr>
          <a:xfrm>
            <a:off x="2775598" y="1208314"/>
            <a:ext cx="5865397" cy="5760000"/>
          </a:xfrm>
          <a:prstGeom prst="rect">
            <a:avLst/>
          </a:prstGeom>
        </p:spPr>
      </p:pic>
    </p:spTree>
    <p:extLst>
      <p:ext uri="{BB962C8B-B14F-4D97-AF65-F5344CB8AC3E}">
        <p14:creationId xmlns:p14="http://schemas.microsoft.com/office/powerpoint/2010/main" val="2153779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idx="4294967295"/>
          </p:nvPr>
        </p:nvSpPr>
        <p:spPr>
          <a:xfrm>
            <a:off x="1524000" y="0"/>
            <a:ext cx="8839200" cy="1143000"/>
          </a:xfrm>
        </p:spPr>
        <p:txBody>
          <a:bodyPr/>
          <a:lstStyle/>
          <a:p>
            <a:pPr eaLnBrk="1" hangingPunct="1"/>
            <a:r>
              <a:rPr lang="en-US" altLang="it-IT" sz="2800" dirty="0">
                <a:solidFill>
                  <a:srgbClr val="FF0000"/>
                </a:solidFill>
              </a:rPr>
              <a:t> </a:t>
            </a:r>
            <a:r>
              <a:rPr lang="en-US" altLang="it-IT" sz="2800" dirty="0" smtClean="0">
                <a:solidFill>
                  <a:srgbClr val="0070C0"/>
                </a:solidFill>
              </a:rPr>
              <a:t>Anti Deuterons  (GAPS</a:t>
            </a:r>
            <a:r>
              <a:rPr lang="en-US" altLang="it-IT" sz="2800" dirty="0">
                <a:solidFill>
                  <a:srgbClr val="0070C0"/>
                </a:solidFill>
              </a:rPr>
              <a:t>)</a:t>
            </a:r>
          </a:p>
        </p:txBody>
      </p:sp>
      <p:sp>
        <p:nvSpPr>
          <p:cNvPr id="194563" name="Line 3"/>
          <p:cNvSpPr>
            <a:spLocks noChangeShapeType="1"/>
          </p:cNvSpPr>
          <p:nvPr/>
        </p:nvSpPr>
        <p:spPr bwMode="auto">
          <a:xfrm>
            <a:off x="2819400" y="1997075"/>
            <a:ext cx="0" cy="182880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64" name="Line 4"/>
          <p:cNvSpPr>
            <a:spLocks noChangeShapeType="1"/>
          </p:cNvSpPr>
          <p:nvPr/>
        </p:nvSpPr>
        <p:spPr bwMode="auto">
          <a:xfrm>
            <a:off x="3733800" y="1997075"/>
            <a:ext cx="0" cy="182880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65" name="Text Box 5"/>
          <p:cNvSpPr txBox="1">
            <a:spLocks noChangeArrowheads="1"/>
          </p:cNvSpPr>
          <p:nvPr/>
        </p:nvSpPr>
        <p:spPr bwMode="auto">
          <a:xfrm>
            <a:off x="2940050" y="1930401"/>
            <a:ext cx="636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solidFill>
                  <a:srgbClr val="009999"/>
                </a:solidFill>
                <a:latin typeface="Verdana" pitchFamily="34" charset="0"/>
                <a:cs typeface="Arial" panose="020B0604020202020204" pitchFamily="34" charset="0"/>
              </a:rPr>
              <a:t>TOF</a:t>
            </a:r>
          </a:p>
        </p:txBody>
      </p:sp>
      <p:sp>
        <p:nvSpPr>
          <p:cNvPr id="194566" name="Rectangle 6" descr="Granite"/>
          <p:cNvSpPr>
            <a:spLocks noChangeArrowheads="1"/>
          </p:cNvSpPr>
          <p:nvPr/>
        </p:nvSpPr>
        <p:spPr bwMode="auto">
          <a:xfrm>
            <a:off x="3886200" y="1997075"/>
            <a:ext cx="228600" cy="1828800"/>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it-IT">
              <a:solidFill>
                <a:srgbClr val="000000"/>
              </a:solidFill>
              <a:latin typeface="Verdana" pitchFamily="34" charset="0"/>
              <a:cs typeface="Arial" panose="020B0604020202020204" pitchFamily="34" charset="0"/>
            </a:endParaRPr>
          </a:p>
        </p:txBody>
      </p:sp>
      <p:sp>
        <p:nvSpPr>
          <p:cNvPr id="194567" name="Text Box 7"/>
          <p:cNvSpPr txBox="1">
            <a:spLocks noChangeArrowheads="1"/>
          </p:cNvSpPr>
          <p:nvPr/>
        </p:nvSpPr>
        <p:spPr bwMode="auto">
          <a:xfrm>
            <a:off x="2127251" y="2220913"/>
            <a:ext cx="3603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solidFill>
                  <a:srgbClr val="FF0000"/>
                </a:solidFill>
                <a:latin typeface="Verdana" pitchFamily="34" charset="0"/>
                <a:cs typeface="Arial" panose="020B0604020202020204" pitchFamily="34" charset="0"/>
              </a:rPr>
              <a:t>_</a:t>
            </a:r>
          </a:p>
          <a:p>
            <a:pPr fontAlgn="base">
              <a:spcBef>
                <a:spcPct val="0"/>
              </a:spcBef>
              <a:spcAft>
                <a:spcPct val="0"/>
              </a:spcAft>
              <a:defRPr/>
            </a:pPr>
            <a:r>
              <a:rPr lang="en-US">
                <a:solidFill>
                  <a:srgbClr val="FF0000"/>
                </a:solidFill>
                <a:latin typeface="Verdana" pitchFamily="34" charset="0"/>
                <a:cs typeface="Arial" panose="020B0604020202020204" pitchFamily="34" charset="0"/>
              </a:rPr>
              <a:t>D</a:t>
            </a:r>
          </a:p>
        </p:txBody>
      </p:sp>
      <p:sp>
        <p:nvSpPr>
          <p:cNvPr id="194568" name="Rectangle 8" descr="Newsprint"/>
          <p:cNvSpPr>
            <a:spLocks noChangeArrowheads="1"/>
          </p:cNvSpPr>
          <p:nvPr/>
        </p:nvSpPr>
        <p:spPr bwMode="auto">
          <a:xfrm>
            <a:off x="4343400" y="1997075"/>
            <a:ext cx="1219200" cy="1828800"/>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69" name="Rectangle 9"/>
          <p:cNvSpPr>
            <a:spLocks noChangeArrowheads="1"/>
          </p:cNvSpPr>
          <p:nvPr/>
        </p:nvSpPr>
        <p:spPr bwMode="auto">
          <a:xfrm>
            <a:off x="4219575" y="1806575"/>
            <a:ext cx="228600" cy="76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70" name="Rectangle 10"/>
          <p:cNvSpPr>
            <a:spLocks noChangeArrowheads="1"/>
          </p:cNvSpPr>
          <p:nvPr/>
        </p:nvSpPr>
        <p:spPr bwMode="auto">
          <a:xfrm>
            <a:off x="4524375" y="1806575"/>
            <a:ext cx="228600" cy="76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71" name="Rectangle 11"/>
          <p:cNvSpPr>
            <a:spLocks noChangeArrowheads="1"/>
          </p:cNvSpPr>
          <p:nvPr/>
        </p:nvSpPr>
        <p:spPr bwMode="auto">
          <a:xfrm>
            <a:off x="4829175" y="1806575"/>
            <a:ext cx="228600" cy="76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72" name="Rectangle 12"/>
          <p:cNvSpPr>
            <a:spLocks noChangeArrowheads="1"/>
          </p:cNvSpPr>
          <p:nvPr/>
        </p:nvSpPr>
        <p:spPr bwMode="auto">
          <a:xfrm>
            <a:off x="5133975" y="1806575"/>
            <a:ext cx="228600" cy="76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73" name="Rectangle 13"/>
          <p:cNvSpPr>
            <a:spLocks noChangeArrowheads="1"/>
          </p:cNvSpPr>
          <p:nvPr/>
        </p:nvSpPr>
        <p:spPr bwMode="auto">
          <a:xfrm>
            <a:off x="5438775" y="1806575"/>
            <a:ext cx="228600" cy="76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74" name="Rectangle 14"/>
          <p:cNvSpPr>
            <a:spLocks noChangeArrowheads="1"/>
          </p:cNvSpPr>
          <p:nvPr/>
        </p:nvSpPr>
        <p:spPr bwMode="auto">
          <a:xfrm>
            <a:off x="4219575" y="3940175"/>
            <a:ext cx="228600" cy="76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75" name="Rectangle 15"/>
          <p:cNvSpPr>
            <a:spLocks noChangeArrowheads="1"/>
          </p:cNvSpPr>
          <p:nvPr/>
        </p:nvSpPr>
        <p:spPr bwMode="auto">
          <a:xfrm>
            <a:off x="4524375" y="3940175"/>
            <a:ext cx="228600" cy="76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76" name="Rectangle 16"/>
          <p:cNvSpPr>
            <a:spLocks noChangeArrowheads="1"/>
          </p:cNvSpPr>
          <p:nvPr/>
        </p:nvSpPr>
        <p:spPr bwMode="auto">
          <a:xfrm>
            <a:off x="4829175" y="3940175"/>
            <a:ext cx="228600" cy="76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77" name="Rectangle 17"/>
          <p:cNvSpPr>
            <a:spLocks noChangeArrowheads="1"/>
          </p:cNvSpPr>
          <p:nvPr/>
        </p:nvSpPr>
        <p:spPr bwMode="auto">
          <a:xfrm>
            <a:off x="5133975" y="3940175"/>
            <a:ext cx="228600" cy="76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78" name="Rectangle 18"/>
          <p:cNvSpPr>
            <a:spLocks noChangeArrowheads="1"/>
          </p:cNvSpPr>
          <p:nvPr/>
        </p:nvSpPr>
        <p:spPr bwMode="auto">
          <a:xfrm>
            <a:off x="5438775" y="3940175"/>
            <a:ext cx="228600" cy="76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79" name="Rectangle 19"/>
          <p:cNvSpPr>
            <a:spLocks noChangeArrowheads="1"/>
          </p:cNvSpPr>
          <p:nvPr/>
        </p:nvSpPr>
        <p:spPr bwMode="auto">
          <a:xfrm rot="16200000">
            <a:off x="5667375" y="3787775"/>
            <a:ext cx="228600" cy="76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80" name="Rectangle 20"/>
          <p:cNvSpPr>
            <a:spLocks noChangeArrowheads="1"/>
          </p:cNvSpPr>
          <p:nvPr/>
        </p:nvSpPr>
        <p:spPr bwMode="auto">
          <a:xfrm rot="16200000">
            <a:off x="5667375" y="3482975"/>
            <a:ext cx="228600" cy="76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81" name="Rectangle 21"/>
          <p:cNvSpPr>
            <a:spLocks noChangeArrowheads="1"/>
          </p:cNvSpPr>
          <p:nvPr/>
        </p:nvSpPr>
        <p:spPr bwMode="auto">
          <a:xfrm rot="16200000">
            <a:off x="5667375" y="3178175"/>
            <a:ext cx="228600" cy="76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82" name="Rectangle 22"/>
          <p:cNvSpPr>
            <a:spLocks noChangeArrowheads="1"/>
          </p:cNvSpPr>
          <p:nvPr/>
        </p:nvSpPr>
        <p:spPr bwMode="auto">
          <a:xfrm rot="16200000">
            <a:off x="5667375" y="2873375"/>
            <a:ext cx="228600" cy="76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83" name="Rectangle 23"/>
          <p:cNvSpPr>
            <a:spLocks noChangeArrowheads="1"/>
          </p:cNvSpPr>
          <p:nvPr/>
        </p:nvSpPr>
        <p:spPr bwMode="auto">
          <a:xfrm rot="16200000">
            <a:off x="5667375" y="2568575"/>
            <a:ext cx="228600" cy="76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84" name="Rectangle 24"/>
          <p:cNvSpPr>
            <a:spLocks noChangeArrowheads="1"/>
          </p:cNvSpPr>
          <p:nvPr/>
        </p:nvSpPr>
        <p:spPr bwMode="auto">
          <a:xfrm rot="16200000">
            <a:off x="5667375" y="2263775"/>
            <a:ext cx="228600" cy="76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85" name="Rectangle 25"/>
          <p:cNvSpPr>
            <a:spLocks noChangeArrowheads="1"/>
          </p:cNvSpPr>
          <p:nvPr/>
        </p:nvSpPr>
        <p:spPr bwMode="auto">
          <a:xfrm rot="16200000">
            <a:off x="5667375" y="1958975"/>
            <a:ext cx="228600" cy="76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86" name="Text Box 26"/>
          <p:cNvSpPr txBox="1">
            <a:spLocks noChangeArrowheads="1"/>
          </p:cNvSpPr>
          <p:nvPr/>
        </p:nvSpPr>
        <p:spPr bwMode="auto">
          <a:xfrm>
            <a:off x="4495800" y="2054226"/>
            <a:ext cx="928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defRPr/>
            </a:pPr>
            <a:r>
              <a:rPr lang="en-US">
                <a:solidFill>
                  <a:srgbClr val="000000"/>
                </a:solidFill>
                <a:latin typeface="Verdana" pitchFamily="34" charset="0"/>
                <a:cs typeface="Arial" panose="020B0604020202020204" pitchFamily="34" charset="0"/>
              </a:rPr>
              <a:t>Target</a:t>
            </a:r>
          </a:p>
        </p:txBody>
      </p:sp>
      <p:sp>
        <p:nvSpPr>
          <p:cNvPr id="194587" name="Text Box 27"/>
          <p:cNvSpPr txBox="1">
            <a:spLocks noChangeArrowheads="1"/>
          </p:cNvSpPr>
          <p:nvPr/>
        </p:nvSpPr>
        <p:spPr bwMode="auto">
          <a:xfrm>
            <a:off x="3740151" y="1306513"/>
            <a:ext cx="25574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dirty="0">
                <a:solidFill>
                  <a:srgbClr val="FF0000"/>
                </a:solidFill>
                <a:latin typeface="Verdana" pitchFamily="34" charset="0"/>
                <a:cs typeface="Arial" panose="020B0604020202020204" pitchFamily="34" charset="0"/>
              </a:rPr>
              <a:t>Segmented Detector</a:t>
            </a:r>
          </a:p>
        </p:txBody>
      </p:sp>
      <p:grpSp>
        <p:nvGrpSpPr>
          <p:cNvPr id="304156" name="Group 28"/>
          <p:cNvGrpSpPr>
            <a:grpSpLocks/>
          </p:cNvGrpSpPr>
          <p:nvPr/>
        </p:nvGrpSpPr>
        <p:grpSpPr bwMode="auto">
          <a:xfrm>
            <a:off x="3206751" y="3582988"/>
            <a:ext cx="1249363" cy="819150"/>
            <a:chOff x="1060" y="2073"/>
            <a:chExt cx="787" cy="516"/>
          </a:xfrm>
        </p:grpSpPr>
        <p:sp>
          <p:nvSpPr>
            <p:cNvPr id="194589" name="Text Box 29"/>
            <p:cNvSpPr txBox="1">
              <a:spLocks noChangeArrowheads="1"/>
            </p:cNvSpPr>
            <p:nvPr/>
          </p:nvSpPr>
          <p:spPr bwMode="auto">
            <a:xfrm>
              <a:off x="1060" y="2358"/>
              <a:ext cx="7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solidFill>
                    <a:srgbClr val="000000"/>
                  </a:solidFill>
                  <a:latin typeface="Verdana" pitchFamily="34" charset="0"/>
                  <a:cs typeface="Arial" panose="020B0604020202020204" pitchFamily="34" charset="0"/>
                </a:rPr>
                <a:t>Degrader</a:t>
              </a:r>
            </a:p>
          </p:txBody>
        </p:sp>
        <p:sp>
          <p:nvSpPr>
            <p:cNvPr id="194590" name="Line 30"/>
            <p:cNvSpPr>
              <a:spLocks noChangeShapeType="1"/>
            </p:cNvSpPr>
            <p:nvPr/>
          </p:nvSpPr>
          <p:spPr bwMode="auto">
            <a:xfrm flipV="1">
              <a:off x="1512" y="2073"/>
              <a:ext cx="48" cy="33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grpSp>
      <p:sp>
        <p:nvSpPr>
          <p:cNvPr id="194591" name="Line 31"/>
          <p:cNvSpPr>
            <a:spLocks noChangeShapeType="1"/>
          </p:cNvSpPr>
          <p:nvPr/>
        </p:nvSpPr>
        <p:spPr bwMode="auto">
          <a:xfrm flipH="1">
            <a:off x="8001001" y="3416300"/>
            <a:ext cx="238125" cy="228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92" name="Line 32"/>
          <p:cNvSpPr>
            <a:spLocks noChangeShapeType="1"/>
          </p:cNvSpPr>
          <p:nvPr/>
        </p:nvSpPr>
        <p:spPr bwMode="auto">
          <a:xfrm flipH="1">
            <a:off x="8305800" y="3130550"/>
            <a:ext cx="304800" cy="228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93" name="Line 33"/>
          <p:cNvSpPr>
            <a:spLocks noChangeShapeType="1"/>
          </p:cNvSpPr>
          <p:nvPr/>
        </p:nvSpPr>
        <p:spPr bwMode="auto">
          <a:xfrm flipH="1">
            <a:off x="8610600" y="2911476"/>
            <a:ext cx="304800" cy="1825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94" name="Line 34"/>
          <p:cNvSpPr>
            <a:spLocks noChangeShapeType="1"/>
          </p:cNvSpPr>
          <p:nvPr/>
        </p:nvSpPr>
        <p:spPr bwMode="auto">
          <a:xfrm flipH="1">
            <a:off x="7324726" y="3740150"/>
            <a:ext cx="638175" cy="14097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95" name="Line 35"/>
          <p:cNvSpPr>
            <a:spLocks noChangeShapeType="1"/>
          </p:cNvSpPr>
          <p:nvPr/>
        </p:nvSpPr>
        <p:spPr bwMode="auto">
          <a:xfrm flipH="1">
            <a:off x="8915400" y="2425700"/>
            <a:ext cx="533400" cy="457200"/>
          </a:xfrm>
          <a:prstGeom prst="line">
            <a:avLst/>
          </a:prstGeom>
          <a:noFill/>
          <a:ln w="381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96" name="Text Box 36"/>
          <p:cNvSpPr txBox="1">
            <a:spLocks noChangeArrowheads="1"/>
          </p:cNvSpPr>
          <p:nvPr/>
        </p:nvSpPr>
        <p:spPr bwMode="auto">
          <a:xfrm>
            <a:off x="8724901" y="3313113"/>
            <a:ext cx="156051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defRPr/>
            </a:pPr>
            <a:r>
              <a:rPr lang="en-US" sz="1600">
                <a:solidFill>
                  <a:srgbClr val="339933"/>
                </a:solidFill>
                <a:latin typeface="Verdana" pitchFamily="34" charset="0"/>
                <a:cs typeface="Arial" panose="020B0604020202020204" pitchFamily="34" charset="0"/>
              </a:rPr>
              <a:t>Ladder</a:t>
            </a:r>
            <a:br>
              <a:rPr lang="en-US" sz="1600">
                <a:solidFill>
                  <a:srgbClr val="339933"/>
                </a:solidFill>
                <a:latin typeface="Verdana" pitchFamily="34" charset="0"/>
                <a:cs typeface="Arial" panose="020B0604020202020204" pitchFamily="34" charset="0"/>
              </a:rPr>
            </a:br>
            <a:r>
              <a:rPr lang="en-US" sz="1600">
                <a:solidFill>
                  <a:srgbClr val="339933"/>
                </a:solidFill>
                <a:latin typeface="Verdana" pitchFamily="34" charset="0"/>
                <a:cs typeface="Arial" panose="020B0604020202020204" pitchFamily="34" charset="0"/>
              </a:rPr>
              <a:t>Deexcitations</a:t>
            </a:r>
          </a:p>
          <a:p>
            <a:pPr algn="ctr" fontAlgn="base">
              <a:spcBef>
                <a:spcPct val="0"/>
              </a:spcBef>
              <a:spcAft>
                <a:spcPct val="0"/>
              </a:spcAft>
              <a:defRPr/>
            </a:pPr>
            <a:r>
              <a:rPr lang="en-US" sz="1600">
                <a:solidFill>
                  <a:srgbClr val="339933"/>
                </a:solidFill>
                <a:latin typeface="Symbol" pitchFamily="18" charset="2"/>
                <a:cs typeface="Arial" panose="020B0604020202020204" pitchFamily="34" charset="0"/>
              </a:rPr>
              <a:t>D</a:t>
            </a:r>
            <a:r>
              <a:rPr lang="en-US" sz="1600">
                <a:solidFill>
                  <a:srgbClr val="339933"/>
                </a:solidFill>
                <a:latin typeface="Verdana" pitchFamily="34" charset="0"/>
                <a:cs typeface="Arial" panose="020B0604020202020204" pitchFamily="34" charset="0"/>
              </a:rPr>
              <a:t>n=1, </a:t>
            </a:r>
            <a:r>
              <a:rPr lang="en-US" sz="1600">
                <a:solidFill>
                  <a:srgbClr val="339933"/>
                </a:solidFill>
                <a:latin typeface="Symbol" pitchFamily="18" charset="2"/>
                <a:cs typeface="Arial" panose="020B0604020202020204" pitchFamily="34" charset="0"/>
              </a:rPr>
              <a:t>D</a:t>
            </a:r>
            <a:r>
              <a:rPr lang="en-US" sz="1600">
                <a:solidFill>
                  <a:srgbClr val="339933"/>
                </a:solidFill>
                <a:latin typeface="Verdana" pitchFamily="34" charset="0"/>
                <a:cs typeface="Arial" panose="020B0604020202020204" pitchFamily="34" charset="0"/>
              </a:rPr>
              <a:t>l=1</a:t>
            </a:r>
          </a:p>
        </p:txBody>
      </p:sp>
      <p:sp>
        <p:nvSpPr>
          <p:cNvPr id="194597" name="Line 37"/>
          <p:cNvSpPr>
            <a:spLocks noChangeShapeType="1"/>
          </p:cNvSpPr>
          <p:nvPr/>
        </p:nvSpPr>
        <p:spPr bwMode="auto">
          <a:xfrm flipH="1">
            <a:off x="9525000" y="1768475"/>
            <a:ext cx="381000" cy="609600"/>
          </a:xfrm>
          <a:prstGeom prst="line">
            <a:avLst/>
          </a:prstGeom>
          <a:noFill/>
          <a:ln w="381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598" name="Text Box 38"/>
          <p:cNvSpPr txBox="1">
            <a:spLocks noChangeArrowheads="1"/>
          </p:cNvSpPr>
          <p:nvPr/>
        </p:nvSpPr>
        <p:spPr bwMode="auto">
          <a:xfrm>
            <a:off x="8032750" y="5116513"/>
            <a:ext cx="15367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defRPr/>
            </a:pPr>
            <a:r>
              <a:rPr lang="en-US">
                <a:solidFill>
                  <a:srgbClr val="800080"/>
                </a:solidFill>
                <a:latin typeface="Verdana" pitchFamily="34" charset="0"/>
                <a:cs typeface="Arial" panose="020B0604020202020204" pitchFamily="34" charset="0"/>
              </a:rPr>
              <a:t>Nuclear</a:t>
            </a:r>
          </a:p>
          <a:p>
            <a:pPr algn="ctr" fontAlgn="base">
              <a:spcBef>
                <a:spcPct val="0"/>
              </a:spcBef>
              <a:spcAft>
                <a:spcPct val="0"/>
              </a:spcAft>
              <a:defRPr/>
            </a:pPr>
            <a:r>
              <a:rPr lang="en-US">
                <a:solidFill>
                  <a:srgbClr val="800080"/>
                </a:solidFill>
                <a:latin typeface="Verdana" pitchFamily="34" charset="0"/>
                <a:cs typeface="Arial" panose="020B0604020202020204" pitchFamily="34" charset="0"/>
              </a:rPr>
              <a:t>Annihilation</a:t>
            </a:r>
          </a:p>
        </p:txBody>
      </p:sp>
      <p:grpSp>
        <p:nvGrpSpPr>
          <p:cNvPr id="304166" name="Group 43"/>
          <p:cNvGrpSpPr>
            <a:grpSpLocks/>
          </p:cNvGrpSpPr>
          <p:nvPr/>
        </p:nvGrpSpPr>
        <p:grpSpPr bwMode="auto">
          <a:xfrm>
            <a:off x="8753475" y="2940051"/>
            <a:ext cx="628650" cy="366713"/>
            <a:chOff x="4554" y="1938"/>
            <a:chExt cx="396" cy="231"/>
          </a:xfrm>
        </p:grpSpPr>
        <p:sp>
          <p:nvSpPr>
            <p:cNvPr id="194604" name="Freeform 44"/>
            <p:cNvSpPr>
              <a:spLocks/>
            </p:cNvSpPr>
            <p:nvPr/>
          </p:nvSpPr>
          <p:spPr bwMode="auto">
            <a:xfrm rot="1379384">
              <a:off x="4554" y="2005"/>
              <a:ext cx="288" cy="53"/>
            </a:xfrm>
            <a:custGeom>
              <a:avLst/>
              <a:gdLst>
                <a:gd name="T0" fmla="*/ 0 w 1080"/>
                <a:gd name="T1" fmla="*/ 110 h 146"/>
                <a:gd name="T2" fmla="*/ 114 w 1080"/>
                <a:gd name="T3" fmla="*/ 14 h 146"/>
                <a:gd name="T4" fmla="*/ 210 w 1080"/>
                <a:gd name="T5" fmla="*/ 110 h 146"/>
                <a:gd name="T6" fmla="*/ 324 w 1080"/>
                <a:gd name="T7" fmla="*/ 8 h 146"/>
                <a:gd name="T8" fmla="*/ 432 w 1080"/>
                <a:gd name="T9" fmla="*/ 116 h 146"/>
                <a:gd name="T10" fmla="*/ 552 w 1080"/>
                <a:gd name="T11" fmla="*/ 8 h 146"/>
                <a:gd name="T12" fmla="*/ 666 w 1080"/>
                <a:gd name="T13" fmla="*/ 122 h 146"/>
                <a:gd name="T14" fmla="*/ 774 w 1080"/>
                <a:gd name="T15" fmla="*/ 2 h 146"/>
                <a:gd name="T16" fmla="*/ 912 w 1080"/>
                <a:gd name="T17" fmla="*/ 134 h 146"/>
                <a:gd name="T18" fmla="*/ 972 w 1080"/>
                <a:gd name="T19" fmla="*/ 74 h 146"/>
                <a:gd name="T20" fmla="*/ 1080 w 1080"/>
                <a:gd name="T21" fmla="*/ 6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0" h="146">
                  <a:moveTo>
                    <a:pt x="0" y="110"/>
                  </a:moveTo>
                  <a:cubicBezTo>
                    <a:pt x="39" y="62"/>
                    <a:pt x="79" y="14"/>
                    <a:pt x="114" y="14"/>
                  </a:cubicBezTo>
                  <a:cubicBezTo>
                    <a:pt x="149" y="14"/>
                    <a:pt x="175" y="111"/>
                    <a:pt x="210" y="110"/>
                  </a:cubicBezTo>
                  <a:cubicBezTo>
                    <a:pt x="245" y="109"/>
                    <a:pt x="287" y="7"/>
                    <a:pt x="324" y="8"/>
                  </a:cubicBezTo>
                  <a:cubicBezTo>
                    <a:pt x="361" y="9"/>
                    <a:pt x="394" y="116"/>
                    <a:pt x="432" y="116"/>
                  </a:cubicBezTo>
                  <a:cubicBezTo>
                    <a:pt x="470" y="116"/>
                    <a:pt x="513" y="7"/>
                    <a:pt x="552" y="8"/>
                  </a:cubicBezTo>
                  <a:cubicBezTo>
                    <a:pt x="591" y="9"/>
                    <a:pt x="629" y="123"/>
                    <a:pt x="666" y="122"/>
                  </a:cubicBezTo>
                  <a:cubicBezTo>
                    <a:pt x="703" y="121"/>
                    <a:pt x="733" y="0"/>
                    <a:pt x="774" y="2"/>
                  </a:cubicBezTo>
                  <a:cubicBezTo>
                    <a:pt x="815" y="4"/>
                    <a:pt x="879" y="122"/>
                    <a:pt x="912" y="134"/>
                  </a:cubicBezTo>
                  <a:cubicBezTo>
                    <a:pt x="945" y="146"/>
                    <a:pt x="944" y="85"/>
                    <a:pt x="972" y="74"/>
                  </a:cubicBezTo>
                  <a:cubicBezTo>
                    <a:pt x="1000" y="63"/>
                    <a:pt x="1061" y="69"/>
                    <a:pt x="1080" y="68"/>
                  </a:cubicBezTo>
                </a:path>
              </a:pathLst>
            </a:custGeom>
            <a:noFill/>
            <a:ln w="12700" cmpd="sng">
              <a:solidFill>
                <a:srgbClr val="339933"/>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05" name="Rectangle 45"/>
            <p:cNvSpPr>
              <a:spLocks noChangeArrowheads="1"/>
            </p:cNvSpPr>
            <p:nvPr/>
          </p:nvSpPr>
          <p:spPr bwMode="auto">
            <a:xfrm>
              <a:off x="4775" y="1938"/>
              <a:ext cx="17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solidFill>
                    <a:srgbClr val="339933"/>
                  </a:solidFill>
                  <a:latin typeface="Symbol" pitchFamily="18" charset="2"/>
                  <a:cs typeface="Arial" panose="020B0604020202020204" pitchFamily="34" charset="0"/>
                </a:rPr>
                <a:t>g</a:t>
              </a:r>
            </a:p>
          </p:txBody>
        </p:sp>
      </p:grpSp>
      <p:sp>
        <p:nvSpPr>
          <p:cNvPr id="194606" name="Freeform 46"/>
          <p:cNvSpPr>
            <a:spLocks/>
          </p:cNvSpPr>
          <p:nvPr/>
        </p:nvSpPr>
        <p:spPr bwMode="auto">
          <a:xfrm rot="1379384">
            <a:off x="4876800" y="2951164"/>
            <a:ext cx="914400" cy="236537"/>
          </a:xfrm>
          <a:custGeom>
            <a:avLst/>
            <a:gdLst>
              <a:gd name="T0" fmla="*/ 0 w 1080"/>
              <a:gd name="T1" fmla="*/ 110 h 146"/>
              <a:gd name="T2" fmla="*/ 114 w 1080"/>
              <a:gd name="T3" fmla="*/ 14 h 146"/>
              <a:gd name="T4" fmla="*/ 210 w 1080"/>
              <a:gd name="T5" fmla="*/ 110 h 146"/>
              <a:gd name="T6" fmla="*/ 324 w 1080"/>
              <a:gd name="T7" fmla="*/ 8 h 146"/>
              <a:gd name="T8" fmla="*/ 432 w 1080"/>
              <a:gd name="T9" fmla="*/ 116 h 146"/>
              <a:gd name="T10" fmla="*/ 552 w 1080"/>
              <a:gd name="T11" fmla="*/ 8 h 146"/>
              <a:gd name="T12" fmla="*/ 666 w 1080"/>
              <a:gd name="T13" fmla="*/ 122 h 146"/>
              <a:gd name="T14" fmla="*/ 774 w 1080"/>
              <a:gd name="T15" fmla="*/ 2 h 146"/>
              <a:gd name="T16" fmla="*/ 912 w 1080"/>
              <a:gd name="T17" fmla="*/ 134 h 146"/>
              <a:gd name="T18" fmla="*/ 972 w 1080"/>
              <a:gd name="T19" fmla="*/ 74 h 146"/>
              <a:gd name="T20" fmla="*/ 1080 w 1080"/>
              <a:gd name="T21" fmla="*/ 6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0" h="146">
                <a:moveTo>
                  <a:pt x="0" y="110"/>
                </a:moveTo>
                <a:cubicBezTo>
                  <a:pt x="39" y="62"/>
                  <a:pt x="79" y="14"/>
                  <a:pt x="114" y="14"/>
                </a:cubicBezTo>
                <a:cubicBezTo>
                  <a:pt x="149" y="14"/>
                  <a:pt x="175" y="111"/>
                  <a:pt x="210" y="110"/>
                </a:cubicBezTo>
                <a:cubicBezTo>
                  <a:pt x="245" y="109"/>
                  <a:pt x="287" y="7"/>
                  <a:pt x="324" y="8"/>
                </a:cubicBezTo>
                <a:cubicBezTo>
                  <a:pt x="361" y="9"/>
                  <a:pt x="394" y="116"/>
                  <a:pt x="432" y="116"/>
                </a:cubicBezTo>
                <a:cubicBezTo>
                  <a:pt x="470" y="116"/>
                  <a:pt x="513" y="7"/>
                  <a:pt x="552" y="8"/>
                </a:cubicBezTo>
                <a:cubicBezTo>
                  <a:pt x="591" y="9"/>
                  <a:pt x="629" y="123"/>
                  <a:pt x="666" y="122"/>
                </a:cubicBezTo>
                <a:cubicBezTo>
                  <a:pt x="703" y="121"/>
                  <a:pt x="733" y="0"/>
                  <a:pt x="774" y="2"/>
                </a:cubicBezTo>
                <a:cubicBezTo>
                  <a:pt x="815" y="4"/>
                  <a:pt x="879" y="122"/>
                  <a:pt x="912" y="134"/>
                </a:cubicBezTo>
                <a:cubicBezTo>
                  <a:pt x="945" y="146"/>
                  <a:pt x="944" y="85"/>
                  <a:pt x="972" y="74"/>
                </a:cubicBezTo>
                <a:cubicBezTo>
                  <a:pt x="1000" y="63"/>
                  <a:pt x="1061" y="69"/>
                  <a:pt x="1080" y="68"/>
                </a:cubicBezTo>
              </a:path>
            </a:pathLst>
          </a:custGeom>
          <a:noFill/>
          <a:ln w="12700" cmpd="sng">
            <a:solidFill>
              <a:srgbClr val="339933"/>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grpSp>
        <p:nvGrpSpPr>
          <p:cNvPr id="304168" name="Group 47"/>
          <p:cNvGrpSpPr>
            <a:grpSpLocks/>
          </p:cNvGrpSpPr>
          <p:nvPr/>
        </p:nvGrpSpPr>
        <p:grpSpPr bwMode="auto">
          <a:xfrm>
            <a:off x="8143876" y="3548063"/>
            <a:ext cx="601663" cy="368300"/>
            <a:chOff x="4170" y="2321"/>
            <a:chExt cx="379" cy="232"/>
          </a:xfrm>
        </p:grpSpPr>
        <p:sp>
          <p:nvSpPr>
            <p:cNvPr id="194608" name="Freeform 48"/>
            <p:cNvSpPr>
              <a:spLocks/>
            </p:cNvSpPr>
            <p:nvPr/>
          </p:nvSpPr>
          <p:spPr bwMode="auto">
            <a:xfrm rot="1379384">
              <a:off x="4170" y="2321"/>
              <a:ext cx="288" cy="53"/>
            </a:xfrm>
            <a:custGeom>
              <a:avLst/>
              <a:gdLst>
                <a:gd name="T0" fmla="*/ 0 w 1080"/>
                <a:gd name="T1" fmla="*/ 110 h 146"/>
                <a:gd name="T2" fmla="*/ 114 w 1080"/>
                <a:gd name="T3" fmla="*/ 14 h 146"/>
                <a:gd name="T4" fmla="*/ 210 w 1080"/>
                <a:gd name="T5" fmla="*/ 110 h 146"/>
                <a:gd name="T6" fmla="*/ 324 w 1080"/>
                <a:gd name="T7" fmla="*/ 8 h 146"/>
                <a:gd name="T8" fmla="*/ 432 w 1080"/>
                <a:gd name="T9" fmla="*/ 116 h 146"/>
                <a:gd name="T10" fmla="*/ 552 w 1080"/>
                <a:gd name="T11" fmla="*/ 8 h 146"/>
                <a:gd name="T12" fmla="*/ 666 w 1080"/>
                <a:gd name="T13" fmla="*/ 122 h 146"/>
                <a:gd name="T14" fmla="*/ 774 w 1080"/>
                <a:gd name="T15" fmla="*/ 2 h 146"/>
                <a:gd name="T16" fmla="*/ 912 w 1080"/>
                <a:gd name="T17" fmla="*/ 134 h 146"/>
                <a:gd name="T18" fmla="*/ 972 w 1080"/>
                <a:gd name="T19" fmla="*/ 74 h 146"/>
                <a:gd name="T20" fmla="*/ 1080 w 1080"/>
                <a:gd name="T21" fmla="*/ 6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0" h="146">
                  <a:moveTo>
                    <a:pt x="0" y="110"/>
                  </a:moveTo>
                  <a:cubicBezTo>
                    <a:pt x="39" y="62"/>
                    <a:pt x="79" y="14"/>
                    <a:pt x="114" y="14"/>
                  </a:cubicBezTo>
                  <a:cubicBezTo>
                    <a:pt x="149" y="14"/>
                    <a:pt x="175" y="111"/>
                    <a:pt x="210" y="110"/>
                  </a:cubicBezTo>
                  <a:cubicBezTo>
                    <a:pt x="245" y="109"/>
                    <a:pt x="287" y="7"/>
                    <a:pt x="324" y="8"/>
                  </a:cubicBezTo>
                  <a:cubicBezTo>
                    <a:pt x="361" y="9"/>
                    <a:pt x="394" y="116"/>
                    <a:pt x="432" y="116"/>
                  </a:cubicBezTo>
                  <a:cubicBezTo>
                    <a:pt x="470" y="116"/>
                    <a:pt x="513" y="7"/>
                    <a:pt x="552" y="8"/>
                  </a:cubicBezTo>
                  <a:cubicBezTo>
                    <a:pt x="591" y="9"/>
                    <a:pt x="629" y="123"/>
                    <a:pt x="666" y="122"/>
                  </a:cubicBezTo>
                  <a:cubicBezTo>
                    <a:pt x="703" y="121"/>
                    <a:pt x="733" y="0"/>
                    <a:pt x="774" y="2"/>
                  </a:cubicBezTo>
                  <a:cubicBezTo>
                    <a:pt x="815" y="4"/>
                    <a:pt x="879" y="122"/>
                    <a:pt x="912" y="134"/>
                  </a:cubicBezTo>
                  <a:cubicBezTo>
                    <a:pt x="945" y="146"/>
                    <a:pt x="944" y="85"/>
                    <a:pt x="972" y="74"/>
                  </a:cubicBezTo>
                  <a:cubicBezTo>
                    <a:pt x="1000" y="63"/>
                    <a:pt x="1061" y="69"/>
                    <a:pt x="1080" y="68"/>
                  </a:cubicBezTo>
                </a:path>
              </a:pathLst>
            </a:custGeom>
            <a:noFill/>
            <a:ln w="12700" cmpd="sng">
              <a:solidFill>
                <a:srgbClr val="339933"/>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09" name="Rectangle 49"/>
            <p:cNvSpPr>
              <a:spLocks noChangeArrowheads="1"/>
            </p:cNvSpPr>
            <p:nvPr/>
          </p:nvSpPr>
          <p:spPr bwMode="auto">
            <a:xfrm>
              <a:off x="4374" y="2322"/>
              <a:ext cx="17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solidFill>
                    <a:srgbClr val="339933"/>
                  </a:solidFill>
                  <a:latin typeface="Symbol" pitchFamily="18" charset="2"/>
                  <a:cs typeface="Arial" panose="020B0604020202020204" pitchFamily="34" charset="0"/>
                </a:rPr>
                <a:t>g</a:t>
              </a:r>
            </a:p>
          </p:txBody>
        </p:sp>
      </p:grpSp>
      <p:sp>
        <p:nvSpPr>
          <p:cNvPr id="194610" name="Freeform 50"/>
          <p:cNvSpPr>
            <a:spLocks/>
          </p:cNvSpPr>
          <p:nvPr/>
        </p:nvSpPr>
        <p:spPr bwMode="auto">
          <a:xfrm rot="18582017">
            <a:off x="4728369" y="2345531"/>
            <a:ext cx="1295400" cy="236538"/>
          </a:xfrm>
          <a:custGeom>
            <a:avLst/>
            <a:gdLst>
              <a:gd name="T0" fmla="*/ 0 w 1080"/>
              <a:gd name="T1" fmla="*/ 110 h 146"/>
              <a:gd name="T2" fmla="*/ 114 w 1080"/>
              <a:gd name="T3" fmla="*/ 14 h 146"/>
              <a:gd name="T4" fmla="*/ 210 w 1080"/>
              <a:gd name="T5" fmla="*/ 110 h 146"/>
              <a:gd name="T6" fmla="*/ 324 w 1080"/>
              <a:gd name="T7" fmla="*/ 8 h 146"/>
              <a:gd name="T8" fmla="*/ 432 w 1080"/>
              <a:gd name="T9" fmla="*/ 116 h 146"/>
              <a:gd name="T10" fmla="*/ 552 w 1080"/>
              <a:gd name="T11" fmla="*/ 8 h 146"/>
              <a:gd name="T12" fmla="*/ 666 w 1080"/>
              <a:gd name="T13" fmla="*/ 122 h 146"/>
              <a:gd name="T14" fmla="*/ 774 w 1080"/>
              <a:gd name="T15" fmla="*/ 2 h 146"/>
              <a:gd name="T16" fmla="*/ 912 w 1080"/>
              <a:gd name="T17" fmla="*/ 134 h 146"/>
              <a:gd name="T18" fmla="*/ 972 w 1080"/>
              <a:gd name="T19" fmla="*/ 74 h 146"/>
              <a:gd name="T20" fmla="*/ 1080 w 1080"/>
              <a:gd name="T21" fmla="*/ 6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0" h="146">
                <a:moveTo>
                  <a:pt x="0" y="110"/>
                </a:moveTo>
                <a:cubicBezTo>
                  <a:pt x="39" y="62"/>
                  <a:pt x="79" y="14"/>
                  <a:pt x="114" y="14"/>
                </a:cubicBezTo>
                <a:cubicBezTo>
                  <a:pt x="149" y="14"/>
                  <a:pt x="175" y="111"/>
                  <a:pt x="210" y="110"/>
                </a:cubicBezTo>
                <a:cubicBezTo>
                  <a:pt x="245" y="109"/>
                  <a:pt x="287" y="7"/>
                  <a:pt x="324" y="8"/>
                </a:cubicBezTo>
                <a:cubicBezTo>
                  <a:pt x="361" y="9"/>
                  <a:pt x="394" y="116"/>
                  <a:pt x="432" y="116"/>
                </a:cubicBezTo>
                <a:cubicBezTo>
                  <a:pt x="470" y="116"/>
                  <a:pt x="513" y="7"/>
                  <a:pt x="552" y="8"/>
                </a:cubicBezTo>
                <a:cubicBezTo>
                  <a:pt x="591" y="9"/>
                  <a:pt x="629" y="123"/>
                  <a:pt x="666" y="122"/>
                </a:cubicBezTo>
                <a:cubicBezTo>
                  <a:pt x="703" y="121"/>
                  <a:pt x="733" y="0"/>
                  <a:pt x="774" y="2"/>
                </a:cubicBezTo>
                <a:cubicBezTo>
                  <a:pt x="815" y="4"/>
                  <a:pt x="879" y="122"/>
                  <a:pt x="912" y="134"/>
                </a:cubicBezTo>
                <a:cubicBezTo>
                  <a:pt x="945" y="146"/>
                  <a:pt x="944" y="85"/>
                  <a:pt x="972" y="74"/>
                </a:cubicBezTo>
                <a:cubicBezTo>
                  <a:pt x="1000" y="63"/>
                  <a:pt x="1061" y="69"/>
                  <a:pt x="1080" y="68"/>
                </a:cubicBezTo>
              </a:path>
            </a:pathLst>
          </a:custGeom>
          <a:noFill/>
          <a:ln w="12700" cmpd="sng">
            <a:solidFill>
              <a:srgbClr val="339933"/>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grpSp>
        <p:nvGrpSpPr>
          <p:cNvPr id="304170" name="Group 51"/>
          <p:cNvGrpSpPr>
            <a:grpSpLocks/>
          </p:cNvGrpSpPr>
          <p:nvPr/>
        </p:nvGrpSpPr>
        <p:grpSpPr bwMode="auto">
          <a:xfrm>
            <a:off x="8458200" y="3221038"/>
            <a:ext cx="647700" cy="366712"/>
            <a:chOff x="4368" y="2115"/>
            <a:chExt cx="408" cy="231"/>
          </a:xfrm>
        </p:grpSpPr>
        <p:sp>
          <p:nvSpPr>
            <p:cNvPr id="194612" name="Freeform 52"/>
            <p:cNvSpPr>
              <a:spLocks/>
            </p:cNvSpPr>
            <p:nvPr/>
          </p:nvSpPr>
          <p:spPr bwMode="auto">
            <a:xfrm rot="1379384">
              <a:off x="4368" y="2166"/>
              <a:ext cx="288" cy="53"/>
            </a:xfrm>
            <a:custGeom>
              <a:avLst/>
              <a:gdLst>
                <a:gd name="T0" fmla="*/ 0 w 1080"/>
                <a:gd name="T1" fmla="*/ 110 h 146"/>
                <a:gd name="T2" fmla="*/ 114 w 1080"/>
                <a:gd name="T3" fmla="*/ 14 h 146"/>
                <a:gd name="T4" fmla="*/ 210 w 1080"/>
                <a:gd name="T5" fmla="*/ 110 h 146"/>
                <a:gd name="T6" fmla="*/ 324 w 1080"/>
                <a:gd name="T7" fmla="*/ 8 h 146"/>
                <a:gd name="T8" fmla="*/ 432 w 1080"/>
                <a:gd name="T9" fmla="*/ 116 h 146"/>
                <a:gd name="T10" fmla="*/ 552 w 1080"/>
                <a:gd name="T11" fmla="*/ 8 h 146"/>
                <a:gd name="T12" fmla="*/ 666 w 1080"/>
                <a:gd name="T13" fmla="*/ 122 h 146"/>
                <a:gd name="T14" fmla="*/ 774 w 1080"/>
                <a:gd name="T15" fmla="*/ 2 h 146"/>
                <a:gd name="T16" fmla="*/ 912 w 1080"/>
                <a:gd name="T17" fmla="*/ 134 h 146"/>
                <a:gd name="T18" fmla="*/ 972 w 1080"/>
                <a:gd name="T19" fmla="*/ 74 h 146"/>
                <a:gd name="T20" fmla="*/ 1080 w 1080"/>
                <a:gd name="T21" fmla="*/ 6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0" h="146">
                  <a:moveTo>
                    <a:pt x="0" y="110"/>
                  </a:moveTo>
                  <a:cubicBezTo>
                    <a:pt x="39" y="62"/>
                    <a:pt x="79" y="14"/>
                    <a:pt x="114" y="14"/>
                  </a:cubicBezTo>
                  <a:cubicBezTo>
                    <a:pt x="149" y="14"/>
                    <a:pt x="175" y="111"/>
                    <a:pt x="210" y="110"/>
                  </a:cubicBezTo>
                  <a:cubicBezTo>
                    <a:pt x="245" y="109"/>
                    <a:pt x="287" y="7"/>
                    <a:pt x="324" y="8"/>
                  </a:cubicBezTo>
                  <a:cubicBezTo>
                    <a:pt x="361" y="9"/>
                    <a:pt x="394" y="116"/>
                    <a:pt x="432" y="116"/>
                  </a:cubicBezTo>
                  <a:cubicBezTo>
                    <a:pt x="470" y="116"/>
                    <a:pt x="513" y="7"/>
                    <a:pt x="552" y="8"/>
                  </a:cubicBezTo>
                  <a:cubicBezTo>
                    <a:pt x="591" y="9"/>
                    <a:pt x="629" y="123"/>
                    <a:pt x="666" y="122"/>
                  </a:cubicBezTo>
                  <a:cubicBezTo>
                    <a:pt x="703" y="121"/>
                    <a:pt x="733" y="0"/>
                    <a:pt x="774" y="2"/>
                  </a:cubicBezTo>
                  <a:cubicBezTo>
                    <a:pt x="815" y="4"/>
                    <a:pt x="879" y="122"/>
                    <a:pt x="912" y="134"/>
                  </a:cubicBezTo>
                  <a:cubicBezTo>
                    <a:pt x="945" y="146"/>
                    <a:pt x="944" y="85"/>
                    <a:pt x="972" y="74"/>
                  </a:cubicBezTo>
                  <a:cubicBezTo>
                    <a:pt x="1000" y="63"/>
                    <a:pt x="1061" y="69"/>
                    <a:pt x="1080" y="68"/>
                  </a:cubicBezTo>
                </a:path>
              </a:pathLst>
            </a:custGeom>
            <a:noFill/>
            <a:ln w="12700" cmpd="sng">
              <a:solidFill>
                <a:srgbClr val="339933"/>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13" name="Rectangle 53"/>
            <p:cNvSpPr>
              <a:spLocks noChangeArrowheads="1"/>
            </p:cNvSpPr>
            <p:nvPr/>
          </p:nvSpPr>
          <p:spPr bwMode="auto">
            <a:xfrm>
              <a:off x="4601" y="2115"/>
              <a:ext cx="17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solidFill>
                    <a:srgbClr val="339933"/>
                  </a:solidFill>
                  <a:latin typeface="Symbol" pitchFamily="18" charset="2"/>
                  <a:cs typeface="Arial" panose="020B0604020202020204" pitchFamily="34" charset="0"/>
                </a:rPr>
                <a:t>g</a:t>
              </a:r>
            </a:p>
          </p:txBody>
        </p:sp>
      </p:grpSp>
      <p:sp>
        <p:nvSpPr>
          <p:cNvPr id="194614" name="Freeform 54"/>
          <p:cNvSpPr>
            <a:spLocks/>
          </p:cNvSpPr>
          <p:nvPr/>
        </p:nvSpPr>
        <p:spPr bwMode="auto">
          <a:xfrm rot="6475662">
            <a:off x="4270376" y="3333751"/>
            <a:ext cx="989012" cy="236537"/>
          </a:xfrm>
          <a:custGeom>
            <a:avLst/>
            <a:gdLst>
              <a:gd name="T0" fmla="*/ 0 w 1080"/>
              <a:gd name="T1" fmla="*/ 110 h 146"/>
              <a:gd name="T2" fmla="*/ 114 w 1080"/>
              <a:gd name="T3" fmla="*/ 14 h 146"/>
              <a:gd name="T4" fmla="*/ 210 w 1080"/>
              <a:gd name="T5" fmla="*/ 110 h 146"/>
              <a:gd name="T6" fmla="*/ 324 w 1080"/>
              <a:gd name="T7" fmla="*/ 8 h 146"/>
              <a:gd name="T8" fmla="*/ 432 w 1080"/>
              <a:gd name="T9" fmla="*/ 116 h 146"/>
              <a:gd name="T10" fmla="*/ 552 w 1080"/>
              <a:gd name="T11" fmla="*/ 8 h 146"/>
              <a:gd name="T12" fmla="*/ 666 w 1080"/>
              <a:gd name="T13" fmla="*/ 122 h 146"/>
              <a:gd name="T14" fmla="*/ 774 w 1080"/>
              <a:gd name="T15" fmla="*/ 2 h 146"/>
              <a:gd name="T16" fmla="*/ 912 w 1080"/>
              <a:gd name="T17" fmla="*/ 134 h 146"/>
              <a:gd name="T18" fmla="*/ 972 w 1080"/>
              <a:gd name="T19" fmla="*/ 74 h 146"/>
              <a:gd name="T20" fmla="*/ 1080 w 1080"/>
              <a:gd name="T21" fmla="*/ 6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0" h="146">
                <a:moveTo>
                  <a:pt x="0" y="110"/>
                </a:moveTo>
                <a:cubicBezTo>
                  <a:pt x="39" y="62"/>
                  <a:pt x="79" y="14"/>
                  <a:pt x="114" y="14"/>
                </a:cubicBezTo>
                <a:cubicBezTo>
                  <a:pt x="149" y="14"/>
                  <a:pt x="175" y="111"/>
                  <a:pt x="210" y="110"/>
                </a:cubicBezTo>
                <a:cubicBezTo>
                  <a:pt x="245" y="109"/>
                  <a:pt x="287" y="7"/>
                  <a:pt x="324" y="8"/>
                </a:cubicBezTo>
                <a:cubicBezTo>
                  <a:pt x="361" y="9"/>
                  <a:pt x="394" y="116"/>
                  <a:pt x="432" y="116"/>
                </a:cubicBezTo>
                <a:cubicBezTo>
                  <a:pt x="470" y="116"/>
                  <a:pt x="513" y="7"/>
                  <a:pt x="552" y="8"/>
                </a:cubicBezTo>
                <a:cubicBezTo>
                  <a:pt x="591" y="9"/>
                  <a:pt x="629" y="123"/>
                  <a:pt x="666" y="122"/>
                </a:cubicBezTo>
                <a:cubicBezTo>
                  <a:pt x="703" y="121"/>
                  <a:pt x="733" y="0"/>
                  <a:pt x="774" y="2"/>
                </a:cubicBezTo>
                <a:cubicBezTo>
                  <a:pt x="815" y="4"/>
                  <a:pt x="879" y="122"/>
                  <a:pt x="912" y="134"/>
                </a:cubicBezTo>
                <a:cubicBezTo>
                  <a:pt x="945" y="146"/>
                  <a:pt x="944" y="85"/>
                  <a:pt x="972" y="74"/>
                </a:cubicBezTo>
                <a:cubicBezTo>
                  <a:pt x="1000" y="63"/>
                  <a:pt x="1061" y="69"/>
                  <a:pt x="1080" y="68"/>
                </a:cubicBezTo>
              </a:path>
            </a:pathLst>
          </a:custGeom>
          <a:noFill/>
          <a:ln w="12700" cmpd="sng">
            <a:solidFill>
              <a:srgbClr val="339933"/>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grpSp>
        <p:nvGrpSpPr>
          <p:cNvPr id="304172" name="Group 55"/>
          <p:cNvGrpSpPr>
            <a:grpSpLocks/>
          </p:cNvGrpSpPr>
          <p:nvPr/>
        </p:nvGrpSpPr>
        <p:grpSpPr bwMode="auto">
          <a:xfrm>
            <a:off x="7324726" y="5006976"/>
            <a:ext cx="930275" cy="366713"/>
            <a:chOff x="3654" y="3240"/>
            <a:chExt cx="586" cy="231"/>
          </a:xfrm>
        </p:grpSpPr>
        <p:sp>
          <p:nvSpPr>
            <p:cNvPr id="194616" name="Line 56"/>
            <p:cNvSpPr>
              <a:spLocks noChangeShapeType="1"/>
            </p:cNvSpPr>
            <p:nvPr/>
          </p:nvSpPr>
          <p:spPr bwMode="auto">
            <a:xfrm>
              <a:off x="3654" y="3378"/>
              <a:ext cx="384" cy="0"/>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17" name="Rectangle 57"/>
            <p:cNvSpPr>
              <a:spLocks noChangeArrowheads="1"/>
            </p:cNvSpPr>
            <p:nvPr/>
          </p:nvSpPr>
          <p:spPr bwMode="auto">
            <a:xfrm>
              <a:off x="3992" y="3240"/>
              <a:ext cx="2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solidFill>
                    <a:srgbClr val="800080"/>
                  </a:solidFill>
                  <a:latin typeface="Symbol" pitchFamily="18" charset="2"/>
                  <a:cs typeface="Arial" panose="020B0604020202020204" pitchFamily="34" charset="0"/>
                </a:rPr>
                <a:t>p</a:t>
              </a:r>
              <a:r>
                <a:rPr lang="en-US" baseline="30000">
                  <a:solidFill>
                    <a:srgbClr val="800080"/>
                  </a:solidFill>
                  <a:latin typeface="Symbol" pitchFamily="18" charset="2"/>
                  <a:cs typeface="Arial" panose="020B0604020202020204" pitchFamily="34" charset="0"/>
                </a:rPr>
                <a:t>+</a:t>
              </a:r>
            </a:p>
          </p:txBody>
        </p:sp>
      </p:grpSp>
      <p:sp>
        <p:nvSpPr>
          <p:cNvPr id="194618" name="Line 58"/>
          <p:cNvSpPr>
            <a:spLocks noChangeShapeType="1"/>
          </p:cNvSpPr>
          <p:nvPr/>
        </p:nvSpPr>
        <p:spPr bwMode="auto">
          <a:xfrm flipH="1" flipV="1">
            <a:off x="4343400" y="1892300"/>
            <a:ext cx="609600" cy="990600"/>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grpSp>
        <p:nvGrpSpPr>
          <p:cNvPr id="304174" name="Group 59"/>
          <p:cNvGrpSpPr>
            <a:grpSpLocks/>
          </p:cNvGrpSpPr>
          <p:nvPr/>
        </p:nvGrpSpPr>
        <p:grpSpPr bwMode="auto">
          <a:xfrm>
            <a:off x="6575425" y="5083176"/>
            <a:ext cx="749300" cy="366713"/>
            <a:chOff x="3182" y="3288"/>
            <a:chExt cx="472" cy="231"/>
          </a:xfrm>
        </p:grpSpPr>
        <p:sp>
          <p:nvSpPr>
            <p:cNvPr id="194620" name="Line 60"/>
            <p:cNvSpPr>
              <a:spLocks noChangeShapeType="1"/>
            </p:cNvSpPr>
            <p:nvPr/>
          </p:nvSpPr>
          <p:spPr bwMode="auto">
            <a:xfrm flipH="1">
              <a:off x="3366" y="3378"/>
              <a:ext cx="288" cy="48"/>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21" name="Rectangle 61"/>
            <p:cNvSpPr>
              <a:spLocks noChangeArrowheads="1"/>
            </p:cNvSpPr>
            <p:nvPr/>
          </p:nvSpPr>
          <p:spPr bwMode="auto">
            <a:xfrm>
              <a:off x="3182" y="3288"/>
              <a:ext cx="2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solidFill>
                    <a:srgbClr val="800080"/>
                  </a:solidFill>
                  <a:latin typeface="Symbol" pitchFamily="18" charset="2"/>
                  <a:cs typeface="Arial" panose="020B0604020202020204" pitchFamily="34" charset="0"/>
                </a:rPr>
                <a:t>p</a:t>
              </a:r>
              <a:r>
                <a:rPr lang="en-US" baseline="30000">
                  <a:solidFill>
                    <a:srgbClr val="800080"/>
                  </a:solidFill>
                  <a:latin typeface="Symbol" pitchFamily="18" charset="2"/>
                  <a:cs typeface="Arial" panose="020B0604020202020204" pitchFamily="34" charset="0"/>
                </a:rPr>
                <a:t>-</a:t>
              </a:r>
            </a:p>
          </p:txBody>
        </p:sp>
      </p:grpSp>
      <p:sp>
        <p:nvSpPr>
          <p:cNvPr id="194622" name="Line 62"/>
          <p:cNvSpPr>
            <a:spLocks noChangeShapeType="1"/>
          </p:cNvSpPr>
          <p:nvPr/>
        </p:nvSpPr>
        <p:spPr bwMode="auto">
          <a:xfrm>
            <a:off x="4953000" y="2882900"/>
            <a:ext cx="304800" cy="1066800"/>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grpSp>
        <p:nvGrpSpPr>
          <p:cNvPr id="304176" name="Group 63"/>
          <p:cNvGrpSpPr>
            <a:grpSpLocks/>
          </p:cNvGrpSpPr>
          <p:nvPr/>
        </p:nvGrpSpPr>
        <p:grpSpPr bwMode="auto">
          <a:xfrm>
            <a:off x="7324726" y="5226051"/>
            <a:ext cx="701675" cy="500063"/>
            <a:chOff x="3654" y="3378"/>
            <a:chExt cx="442" cy="315"/>
          </a:xfrm>
        </p:grpSpPr>
        <p:sp>
          <p:nvSpPr>
            <p:cNvPr id="194624" name="Line 64"/>
            <p:cNvSpPr>
              <a:spLocks noChangeShapeType="1"/>
            </p:cNvSpPr>
            <p:nvPr/>
          </p:nvSpPr>
          <p:spPr bwMode="auto">
            <a:xfrm>
              <a:off x="3654" y="3378"/>
              <a:ext cx="240" cy="192"/>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25" name="Rectangle 65"/>
            <p:cNvSpPr>
              <a:spLocks noChangeArrowheads="1"/>
            </p:cNvSpPr>
            <p:nvPr/>
          </p:nvSpPr>
          <p:spPr bwMode="auto">
            <a:xfrm>
              <a:off x="3848" y="3462"/>
              <a:ext cx="2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solidFill>
                    <a:srgbClr val="800080"/>
                  </a:solidFill>
                  <a:latin typeface="Symbol" pitchFamily="18" charset="2"/>
                  <a:cs typeface="Arial" panose="020B0604020202020204" pitchFamily="34" charset="0"/>
                </a:rPr>
                <a:t>p</a:t>
              </a:r>
              <a:r>
                <a:rPr lang="en-US" baseline="30000">
                  <a:solidFill>
                    <a:srgbClr val="800080"/>
                  </a:solidFill>
                  <a:latin typeface="Symbol" pitchFamily="18" charset="2"/>
                  <a:cs typeface="Arial" panose="020B0604020202020204" pitchFamily="34" charset="0"/>
                </a:rPr>
                <a:t>-</a:t>
              </a:r>
            </a:p>
          </p:txBody>
        </p:sp>
      </p:grpSp>
      <p:sp>
        <p:nvSpPr>
          <p:cNvPr id="194626" name="Line 66"/>
          <p:cNvSpPr>
            <a:spLocks noChangeShapeType="1"/>
          </p:cNvSpPr>
          <p:nvPr/>
        </p:nvSpPr>
        <p:spPr bwMode="auto">
          <a:xfrm flipV="1">
            <a:off x="4953000" y="2654300"/>
            <a:ext cx="762000" cy="228600"/>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grpSp>
        <p:nvGrpSpPr>
          <p:cNvPr id="304178" name="Group 67"/>
          <p:cNvGrpSpPr>
            <a:grpSpLocks/>
          </p:cNvGrpSpPr>
          <p:nvPr/>
        </p:nvGrpSpPr>
        <p:grpSpPr bwMode="auto">
          <a:xfrm>
            <a:off x="6629401" y="4587876"/>
            <a:ext cx="695325" cy="638175"/>
            <a:chOff x="3216" y="2976"/>
            <a:chExt cx="438" cy="402"/>
          </a:xfrm>
        </p:grpSpPr>
        <p:sp>
          <p:nvSpPr>
            <p:cNvPr id="194628" name="Line 68"/>
            <p:cNvSpPr>
              <a:spLocks noChangeShapeType="1"/>
            </p:cNvSpPr>
            <p:nvPr/>
          </p:nvSpPr>
          <p:spPr bwMode="auto">
            <a:xfrm flipH="1" flipV="1">
              <a:off x="3414" y="3138"/>
              <a:ext cx="240" cy="240"/>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29" name="Rectangle 69"/>
            <p:cNvSpPr>
              <a:spLocks noChangeArrowheads="1"/>
            </p:cNvSpPr>
            <p:nvPr/>
          </p:nvSpPr>
          <p:spPr bwMode="auto">
            <a:xfrm>
              <a:off x="3216" y="2976"/>
              <a:ext cx="2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solidFill>
                    <a:srgbClr val="800080"/>
                  </a:solidFill>
                  <a:latin typeface="Symbol" pitchFamily="18" charset="2"/>
                  <a:cs typeface="Arial" panose="020B0604020202020204" pitchFamily="34" charset="0"/>
                </a:rPr>
                <a:t>p</a:t>
              </a:r>
              <a:r>
                <a:rPr lang="en-US" baseline="30000">
                  <a:solidFill>
                    <a:srgbClr val="800080"/>
                  </a:solidFill>
                  <a:latin typeface="Symbol" pitchFamily="18" charset="2"/>
                  <a:cs typeface="Arial" panose="020B0604020202020204" pitchFamily="34" charset="0"/>
                </a:rPr>
                <a:t>+</a:t>
              </a:r>
            </a:p>
          </p:txBody>
        </p:sp>
      </p:grpSp>
      <p:sp>
        <p:nvSpPr>
          <p:cNvPr id="194630" name="Line 70"/>
          <p:cNvSpPr>
            <a:spLocks noChangeShapeType="1"/>
          </p:cNvSpPr>
          <p:nvPr/>
        </p:nvSpPr>
        <p:spPr bwMode="auto">
          <a:xfrm flipH="1">
            <a:off x="4038600" y="2882900"/>
            <a:ext cx="914400" cy="990600"/>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grpSp>
        <p:nvGrpSpPr>
          <p:cNvPr id="304180" name="Group 71"/>
          <p:cNvGrpSpPr>
            <a:grpSpLocks/>
          </p:cNvGrpSpPr>
          <p:nvPr/>
        </p:nvGrpSpPr>
        <p:grpSpPr bwMode="auto">
          <a:xfrm>
            <a:off x="7032625" y="5226050"/>
            <a:ext cx="393700" cy="704850"/>
            <a:chOff x="3470" y="3378"/>
            <a:chExt cx="248" cy="444"/>
          </a:xfrm>
        </p:grpSpPr>
        <p:sp>
          <p:nvSpPr>
            <p:cNvPr id="194632" name="Line 72"/>
            <p:cNvSpPr>
              <a:spLocks noChangeShapeType="1"/>
            </p:cNvSpPr>
            <p:nvPr/>
          </p:nvSpPr>
          <p:spPr bwMode="auto">
            <a:xfrm flipH="1">
              <a:off x="3606" y="3378"/>
              <a:ext cx="48" cy="288"/>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33" name="Rectangle 73"/>
            <p:cNvSpPr>
              <a:spLocks noChangeArrowheads="1"/>
            </p:cNvSpPr>
            <p:nvPr/>
          </p:nvSpPr>
          <p:spPr bwMode="auto">
            <a:xfrm>
              <a:off x="3470" y="3591"/>
              <a:ext cx="2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a:solidFill>
                    <a:srgbClr val="800080"/>
                  </a:solidFill>
                  <a:latin typeface="Symbol" pitchFamily="18" charset="2"/>
                  <a:cs typeface="Arial" panose="020B0604020202020204" pitchFamily="34" charset="0"/>
                </a:rPr>
                <a:t>p</a:t>
              </a:r>
              <a:r>
                <a:rPr lang="en-US" baseline="30000">
                  <a:solidFill>
                    <a:srgbClr val="800080"/>
                  </a:solidFill>
                  <a:latin typeface="Symbol" pitchFamily="18" charset="2"/>
                  <a:cs typeface="Arial" panose="020B0604020202020204" pitchFamily="34" charset="0"/>
                </a:rPr>
                <a:t>o</a:t>
              </a:r>
            </a:p>
          </p:txBody>
        </p:sp>
      </p:grpSp>
      <p:grpSp>
        <p:nvGrpSpPr>
          <p:cNvPr id="304181" name="Group 74"/>
          <p:cNvGrpSpPr>
            <a:grpSpLocks/>
          </p:cNvGrpSpPr>
          <p:nvPr/>
        </p:nvGrpSpPr>
        <p:grpSpPr bwMode="auto">
          <a:xfrm>
            <a:off x="4791075" y="1139826"/>
            <a:ext cx="1555750" cy="2073275"/>
            <a:chOff x="2016" y="715"/>
            <a:chExt cx="980" cy="1306"/>
          </a:xfrm>
        </p:grpSpPr>
        <p:sp>
          <p:nvSpPr>
            <p:cNvPr id="194635" name="Freeform 75"/>
            <p:cNvSpPr>
              <a:spLocks/>
            </p:cNvSpPr>
            <p:nvPr/>
          </p:nvSpPr>
          <p:spPr bwMode="auto">
            <a:xfrm rot="-4039091">
              <a:off x="1870" y="1130"/>
              <a:ext cx="980" cy="149"/>
            </a:xfrm>
            <a:custGeom>
              <a:avLst/>
              <a:gdLst>
                <a:gd name="T0" fmla="*/ 0 w 1080"/>
                <a:gd name="T1" fmla="*/ 110 h 146"/>
                <a:gd name="T2" fmla="*/ 114 w 1080"/>
                <a:gd name="T3" fmla="*/ 14 h 146"/>
                <a:gd name="T4" fmla="*/ 210 w 1080"/>
                <a:gd name="T5" fmla="*/ 110 h 146"/>
                <a:gd name="T6" fmla="*/ 324 w 1080"/>
                <a:gd name="T7" fmla="*/ 8 h 146"/>
                <a:gd name="T8" fmla="*/ 432 w 1080"/>
                <a:gd name="T9" fmla="*/ 116 h 146"/>
                <a:gd name="T10" fmla="*/ 552 w 1080"/>
                <a:gd name="T11" fmla="*/ 8 h 146"/>
                <a:gd name="T12" fmla="*/ 666 w 1080"/>
                <a:gd name="T13" fmla="*/ 122 h 146"/>
                <a:gd name="T14" fmla="*/ 774 w 1080"/>
                <a:gd name="T15" fmla="*/ 2 h 146"/>
                <a:gd name="T16" fmla="*/ 912 w 1080"/>
                <a:gd name="T17" fmla="*/ 134 h 146"/>
                <a:gd name="T18" fmla="*/ 972 w 1080"/>
                <a:gd name="T19" fmla="*/ 74 h 146"/>
                <a:gd name="T20" fmla="*/ 1080 w 1080"/>
                <a:gd name="T21" fmla="*/ 6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0" h="146">
                  <a:moveTo>
                    <a:pt x="0" y="110"/>
                  </a:moveTo>
                  <a:cubicBezTo>
                    <a:pt x="39" y="62"/>
                    <a:pt x="79" y="14"/>
                    <a:pt x="114" y="14"/>
                  </a:cubicBezTo>
                  <a:cubicBezTo>
                    <a:pt x="149" y="14"/>
                    <a:pt x="175" y="111"/>
                    <a:pt x="210" y="110"/>
                  </a:cubicBezTo>
                  <a:cubicBezTo>
                    <a:pt x="245" y="109"/>
                    <a:pt x="287" y="7"/>
                    <a:pt x="324" y="8"/>
                  </a:cubicBezTo>
                  <a:cubicBezTo>
                    <a:pt x="361" y="9"/>
                    <a:pt x="394" y="116"/>
                    <a:pt x="432" y="116"/>
                  </a:cubicBezTo>
                  <a:cubicBezTo>
                    <a:pt x="470" y="116"/>
                    <a:pt x="513" y="7"/>
                    <a:pt x="552" y="8"/>
                  </a:cubicBezTo>
                  <a:cubicBezTo>
                    <a:pt x="591" y="9"/>
                    <a:pt x="629" y="123"/>
                    <a:pt x="666" y="122"/>
                  </a:cubicBezTo>
                  <a:cubicBezTo>
                    <a:pt x="703" y="121"/>
                    <a:pt x="733" y="0"/>
                    <a:pt x="774" y="2"/>
                  </a:cubicBezTo>
                  <a:cubicBezTo>
                    <a:pt x="815" y="4"/>
                    <a:pt x="879" y="122"/>
                    <a:pt x="912" y="134"/>
                  </a:cubicBezTo>
                  <a:cubicBezTo>
                    <a:pt x="945" y="146"/>
                    <a:pt x="944" y="85"/>
                    <a:pt x="972" y="74"/>
                  </a:cubicBezTo>
                  <a:cubicBezTo>
                    <a:pt x="1000" y="63"/>
                    <a:pt x="1061" y="69"/>
                    <a:pt x="1080" y="68"/>
                  </a:cubicBezTo>
                </a:path>
              </a:pathLst>
            </a:custGeom>
            <a:noFill/>
            <a:ln w="12700" cmpd="sng">
              <a:solidFill>
                <a:schemeClr val="accent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36" name="Freeform 76"/>
            <p:cNvSpPr>
              <a:spLocks/>
            </p:cNvSpPr>
            <p:nvPr/>
          </p:nvSpPr>
          <p:spPr bwMode="auto">
            <a:xfrm rot="-19077836">
              <a:off x="2016" y="1872"/>
              <a:ext cx="980" cy="149"/>
            </a:xfrm>
            <a:custGeom>
              <a:avLst/>
              <a:gdLst>
                <a:gd name="T0" fmla="*/ 0 w 1080"/>
                <a:gd name="T1" fmla="*/ 110 h 146"/>
                <a:gd name="T2" fmla="*/ 114 w 1080"/>
                <a:gd name="T3" fmla="*/ 14 h 146"/>
                <a:gd name="T4" fmla="*/ 210 w 1080"/>
                <a:gd name="T5" fmla="*/ 110 h 146"/>
                <a:gd name="T6" fmla="*/ 324 w 1080"/>
                <a:gd name="T7" fmla="*/ 8 h 146"/>
                <a:gd name="T8" fmla="*/ 432 w 1080"/>
                <a:gd name="T9" fmla="*/ 116 h 146"/>
                <a:gd name="T10" fmla="*/ 552 w 1080"/>
                <a:gd name="T11" fmla="*/ 8 h 146"/>
                <a:gd name="T12" fmla="*/ 666 w 1080"/>
                <a:gd name="T13" fmla="*/ 122 h 146"/>
                <a:gd name="T14" fmla="*/ 774 w 1080"/>
                <a:gd name="T15" fmla="*/ 2 h 146"/>
                <a:gd name="T16" fmla="*/ 912 w 1080"/>
                <a:gd name="T17" fmla="*/ 134 h 146"/>
                <a:gd name="T18" fmla="*/ 972 w 1080"/>
                <a:gd name="T19" fmla="*/ 74 h 146"/>
                <a:gd name="T20" fmla="*/ 1080 w 1080"/>
                <a:gd name="T21" fmla="*/ 6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0" h="146">
                  <a:moveTo>
                    <a:pt x="0" y="110"/>
                  </a:moveTo>
                  <a:cubicBezTo>
                    <a:pt x="39" y="62"/>
                    <a:pt x="79" y="14"/>
                    <a:pt x="114" y="14"/>
                  </a:cubicBezTo>
                  <a:cubicBezTo>
                    <a:pt x="149" y="14"/>
                    <a:pt x="175" y="111"/>
                    <a:pt x="210" y="110"/>
                  </a:cubicBezTo>
                  <a:cubicBezTo>
                    <a:pt x="245" y="109"/>
                    <a:pt x="287" y="7"/>
                    <a:pt x="324" y="8"/>
                  </a:cubicBezTo>
                  <a:cubicBezTo>
                    <a:pt x="361" y="9"/>
                    <a:pt x="394" y="116"/>
                    <a:pt x="432" y="116"/>
                  </a:cubicBezTo>
                  <a:cubicBezTo>
                    <a:pt x="470" y="116"/>
                    <a:pt x="513" y="7"/>
                    <a:pt x="552" y="8"/>
                  </a:cubicBezTo>
                  <a:cubicBezTo>
                    <a:pt x="591" y="9"/>
                    <a:pt x="629" y="123"/>
                    <a:pt x="666" y="122"/>
                  </a:cubicBezTo>
                  <a:cubicBezTo>
                    <a:pt x="703" y="121"/>
                    <a:pt x="733" y="0"/>
                    <a:pt x="774" y="2"/>
                  </a:cubicBezTo>
                  <a:cubicBezTo>
                    <a:pt x="815" y="4"/>
                    <a:pt x="879" y="122"/>
                    <a:pt x="912" y="134"/>
                  </a:cubicBezTo>
                  <a:cubicBezTo>
                    <a:pt x="945" y="146"/>
                    <a:pt x="944" y="85"/>
                    <a:pt x="972" y="74"/>
                  </a:cubicBezTo>
                  <a:cubicBezTo>
                    <a:pt x="1000" y="63"/>
                    <a:pt x="1061" y="69"/>
                    <a:pt x="1080" y="68"/>
                  </a:cubicBezTo>
                </a:path>
              </a:pathLst>
            </a:custGeom>
            <a:noFill/>
            <a:ln w="12700" cmpd="sng">
              <a:solidFill>
                <a:schemeClr val="accent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grpSp>
      <p:sp>
        <p:nvSpPr>
          <p:cNvPr id="194637" name="Line 77"/>
          <p:cNvSpPr>
            <a:spLocks noChangeShapeType="1"/>
          </p:cNvSpPr>
          <p:nvPr/>
        </p:nvSpPr>
        <p:spPr bwMode="auto">
          <a:xfrm flipV="1">
            <a:off x="4953000" y="2578100"/>
            <a:ext cx="76200" cy="304800"/>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grpSp>
        <p:nvGrpSpPr>
          <p:cNvPr id="304183" name="Group 78"/>
          <p:cNvGrpSpPr>
            <a:grpSpLocks/>
          </p:cNvGrpSpPr>
          <p:nvPr/>
        </p:nvGrpSpPr>
        <p:grpSpPr bwMode="auto">
          <a:xfrm>
            <a:off x="7078664" y="1320800"/>
            <a:ext cx="3208337" cy="3600450"/>
            <a:chOff x="3499" y="918"/>
            <a:chExt cx="2021" cy="2268"/>
          </a:xfrm>
        </p:grpSpPr>
        <p:sp>
          <p:nvSpPr>
            <p:cNvPr id="194639" name="Line 79"/>
            <p:cNvSpPr>
              <a:spLocks noChangeShapeType="1"/>
            </p:cNvSpPr>
            <p:nvPr/>
          </p:nvSpPr>
          <p:spPr bwMode="auto">
            <a:xfrm>
              <a:off x="3612" y="3042"/>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40" name="Line 80"/>
            <p:cNvSpPr>
              <a:spLocks noChangeShapeType="1"/>
            </p:cNvSpPr>
            <p:nvPr/>
          </p:nvSpPr>
          <p:spPr bwMode="auto">
            <a:xfrm>
              <a:off x="3612" y="264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41" name="Line 81"/>
            <p:cNvSpPr>
              <a:spLocks noChangeShapeType="1"/>
            </p:cNvSpPr>
            <p:nvPr/>
          </p:nvSpPr>
          <p:spPr bwMode="auto">
            <a:xfrm>
              <a:off x="3612" y="2406"/>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42" name="Line 82"/>
            <p:cNvSpPr>
              <a:spLocks noChangeShapeType="1"/>
            </p:cNvSpPr>
            <p:nvPr/>
          </p:nvSpPr>
          <p:spPr bwMode="auto">
            <a:xfrm>
              <a:off x="3612" y="2220"/>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43" name="Line 83"/>
            <p:cNvSpPr>
              <a:spLocks noChangeShapeType="1"/>
            </p:cNvSpPr>
            <p:nvPr/>
          </p:nvSpPr>
          <p:spPr bwMode="auto">
            <a:xfrm>
              <a:off x="3612" y="205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44" name="Line 84"/>
            <p:cNvSpPr>
              <a:spLocks noChangeShapeType="1"/>
            </p:cNvSpPr>
            <p:nvPr/>
          </p:nvSpPr>
          <p:spPr bwMode="auto">
            <a:xfrm>
              <a:off x="3612" y="1916"/>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45" name="Line 85"/>
            <p:cNvSpPr>
              <a:spLocks noChangeShapeType="1"/>
            </p:cNvSpPr>
            <p:nvPr/>
          </p:nvSpPr>
          <p:spPr bwMode="auto">
            <a:xfrm>
              <a:off x="3804" y="2648"/>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46" name="Line 86"/>
            <p:cNvSpPr>
              <a:spLocks noChangeShapeType="1"/>
            </p:cNvSpPr>
            <p:nvPr/>
          </p:nvSpPr>
          <p:spPr bwMode="auto">
            <a:xfrm>
              <a:off x="3804" y="2406"/>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47" name="Line 87"/>
            <p:cNvSpPr>
              <a:spLocks noChangeShapeType="1"/>
            </p:cNvSpPr>
            <p:nvPr/>
          </p:nvSpPr>
          <p:spPr bwMode="auto">
            <a:xfrm>
              <a:off x="3804" y="2220"/>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48" name="Line 88"/>
            <p:cNvSpPr>
              <a:spLocks noChangeShapeType="1"/>
            </p:cNvSpPr>
            <p:nvPr/>
          </p:nvSpPr>
          <p:spPr bwMode="auto">
            <a:xfrm>
              <a:off x="3804" y="205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49" name="Line 89"/>
            <p:cNvSpPr>
              <a:spLocks noChangeShapeType="1"/>
            </p:cNvSpPr>
            <p:nvPr/>
          </p:nvSpPr>
          <p:spPr bwMode="auto">
            <a:xfrm>
              <a:off x="3804" y="1916"/>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50" name="Line 90"/>
            <p:cNvSpPr>
              <a:spLocks noChangeShapeType="1"/>
            </p:cNvSpPr>
            <p:nvPr/>
          </p:nvSpPr>
          <p:spPr bwMode="auto">
            <a:xfrm>
              <a:off x="3996" y="240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51" name="Line 91"/>
            <p:cNvSpPr>
              <a:spLocks noChangeShapeType="1"/>
            </p:cNvSpPr>
            <p:nvPr/>
          </p:nvSpPr>
          <p:spPr bwMode="auto">
            <a:xfrm>
              <a:off x="3996" y="2220"/>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52" name="Line 92"/>
            <p:cNvSpPr>
              <a:spLocks noChangeShapeType="1"/>
            </p:cNvSpPr>
            <p:nvPr/>
          </p:nvSpPr>
          <p:spPr bwMode="auto">
            <a:xfrm>
              <a:off x="3996" y="205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53" name="Line 93"/>
            <p:cNvSpPr>
              <a:spLocks noChangeShapeType="1"/>
            </p:cNvSpPr>
            <p:nvPr/>
          </p:nvSpPr>
          <p:spPr bwMode="auto">
            <a:xfrm>
              <a:off x="3996" y="1916"/>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54" name="Line 94"/>
            <p:cNvSpPr>
              <a:spLocks noChangeShapeType="1"/>
            </p:cNvSpPr>
            <p:nvPr/>
          </p:nvSpPr>
          <p:spPr bwMode="auto">
            <a:xfrm>
              <a:off x="4188" y="2220"/>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55" name="Line 95"/>
            <p:cNvSpPr>
              <a:spLocks noChangeShapeType="1"/>
            </p:cNvSpPr>
            <p:nvPr/>
          </p:nvSpPr>
          <p:spPr bwMode="auto">
            <a:xfrm>
              <a:off x="4188" y="2058"/>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56" name="Line 96"/>
            <p:cNvSpPr>
              <a:spLocks noChangeShapeType="1"/>
            </p:cNvSpPr>
            <p:nvPr/>
          </p:nvSpPr>
          <p:spPr bwMode="auto">
            <a:xfrm>
              <a:off x="4188" y="1916"/>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57" name="Line 97"/>
            <p:cNvSpPr>
              <a:spLocks noChangeShapeType="1"/>
            </p:cNvSpPr>
            <p:nvPr/>
          </p:nvSpPr>
          <p:spPr bwMode="auto">
            <a:xfrm>
              <a:off x="4380" y="2058"/>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58" name="Line 98"/>
            <p:cNvSpPr>
              <a:spLocks noChangeShapeType="1"/>
            </p:cNvSpPr>
            <p:nvPr/>
          </p:nvSpPr>
          <p:spPr bwMode="auto">
            <a:xfrm>
              <a:off x="4380" y="1916"/>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59" name="Line 99"/>
            <p:cNvSpPr>
              <a:spLocks noChangeShapeType="1"/>
            </p:cNvSpPr>
            <p:nvPr/>
          </p:nvSpPr>
          <p:spPr bwMode="auto">
            <a:xfrm>
              <a:off x="4572" y="191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60" name="Text Box 100"/>
            <p:cNvSpPr txBox="1">
              <a:spLocks noChangeArrowheads="1"/>
            </p:cNvSpPr>
            <p:nvPr/>
          </p:nvSpPr>
          <p:spPr bwMode="auto">
            <a:xfrm>
              <a:off x="3499" y="3032"/>
              <a:ext cx="25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1000">
                  <a:solidFill>
                    <a:srgbClr val="000000"/>
                  </a:solidFill>
                  <a:latin typeface="Arial" charset="0"/>
                  <a:cs typeface="Arial" panose="020B0604020202020204" pitchFamily="34" charset="0"/>
                </a:rPr>
                <a:t>n=1</a:t>
              </a:r>
            </a:p>
          </p:txBody>
        </p:sp>
        <p:sp>
          <p:nvSpPr>
            <p:cNvPr id="194661" name="Text Box 101"/>
            <p:cNvSpPr txBox="1">
              <a:spLocks noChangeArrowheads="1"/>
            </p:cNvSpPr>
            <p:nvPr/>
          </p:nvSpPr>
          <p:spPr bwMode="auto">
            <a:xfrm>
              <a:off x="3643" y="2630"/>
              <a:ext cx="25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1000">
                  <a:solidFill>
                    <a:srgbClr val="000000"/>
                  </a:solidFill>
                  <a:latin typeface="Arial" charset="0"/>
                  <a:cs typeface="Arial" panose="020B0604020202020204" pitchFamily="34" charset="0"/>
                </a:rPr>
                <a:t>n=2</a:t>
              </a:r>
            </a:p>
          </p:txBody>
        </p:sp>
        <p:sp>
          <p:nvSpPr>
            <p:cNvPr id="194662" name="Text Box 102"/>
            <p:cNvSpPr txBox="1">
              <a:spLocks noChangeArrowheads="1"/>
            </p:cNvSpPr>
            <p:nvPr/>
          </p:nvSpPr>
          <p:spPr bwMode="auto">
            <a:xfrm>
              <a:off x="3787" y="2388"/>
              <a:ext cx="25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1000">
                  <a:solidFill>
                    <a:srgbClr val="000000"/>
                  </a:solidFill>
                  <a:latin typeface="Arial" charset="0"/>
                  <a:cs typeface="Arial" panose="020B0604020202020204" pitchFamily="34" charset="0"/>
                </a:rPr>
                <a:t>n=3</a:t>
              </a:r>
            </a:p>
          </p:txBody>
        </p:sp>
        <p:sp>
          <p:nvSpPr>
            <p:cNvPr id="194663" name="Text Box 103"/>
            <p:cNvSpPr txBox="1">
              <a:spLocks noChangeArrowheads="1"/>
            </p:cNvSpPr>
            <p:nvPr/>
          </p:nvSpPr>
          <p:spPr bwMode="auto">
            <a:xfrm>
              <a:off x="3894" y="2202"/>
              <a:ext cx="25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1000">
                  <a:solidFill>
                    <a:srgbClr val="000000"/>
                  </a:solidFill>
                  <a:latin typeface="Arial" charset="0"/>
                  <a:cs typeface="Arial" panose="020B0604020202020204" pitchFamily="34" charset="0"/>
                </a:rPr>
                <a:t>n=4</a:t>
              </a:r>
            </a:p>
          </p:txBody>
        </p:sp>
        <p:sp>
          <p:nvSpPr>
            <p:cNvPr id="194664" name="Text Box 104"/>
            <p:cNvSpPr txBox="1">
              <a:spLocks noChangeArrowheads="1"/>
            </p:cNvSpPr>
            <p:nvPr/>
          </p:nvSpPr>
          <p:spPr bwMode="auto">
            <a:xfrm>
              <a:off x="4038" y="2040"/>
              <a:ext cx="25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1000">
                  <a:solidFill>
                    <a:srgbClr val="000000"/>
                  </a:solidFill>
                  <a:latin typeface="Arial" charset="0"/>
                  <a:cs typeface="Arial" panose="020B0604020202020204" pitchFamily="34" charset="0"/>
                </a:rPr>
                <a:t>n=5</a:t>
              </a:r>
            </a:p>
          </p:txBody>
        </p:sp>
        <p:sp>
          <p:nvSpPr>
            <p:cNvPr id="194665" name="Text Box 105"/>
            <p:cNvSpPr txBox="1">
              <a:spLocks noChangeArrowheads="1"/>
            </p:cNvSpPr>
            <p:nvPr/>
          </p:nvSpPr>
          <p:spPr bwMode="auto">
            <a:xfrm>
              <a:off x="4219" y="1898"/>
              <a:ext cx="25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1000">
                  <a:solidFill>
                    <a:srgbClr val="000000"/>
                  </a:solidFill>
                  <a:latin typeface="Arial" charset="0"/>
                  <a:cs typeface="Arial" panose="020B0604020202020204" pitchFamily="34" charset="0"/>
                </a:rPr>
                <a:t>n=6</a:t>
              </a:r>
            </a:p>
          </p:txBody>
        </p:sp>
        <p:sp>
          <p:nvSpPr>
            <p:cNvPr id="194666" name="Line 106"/>
            <p:cNvSpPr>
              <a:spLocks noChangeShapeType="1"/>
            </p:cNvSpPr>
            <p:nvPr/>
          </p:nvSpPr>
          <p:spPr bwMode="auto">
            <a:xfrm>
              <a:off x="4957" y="1602"/>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67" name="Text Box 107"/>
            <p:cNvSpPr txBox="1">
              <a:spLocks noChangeArrowheads="1"/>
            </p:cNvSpPr>
            <p:nvPr/>
          </p:nvSpPr>
          <p:spPr bwMode="auto">
            <a:xfrm>
              <a:off x="4950" y="1584"/>
              <a:ext cx="42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1000">
                  <a:solidFill>
                    <a:srgbClr val="000000"/>
                  </a:solidFill>
                  <a:latin typeface="Arial" charset="0"/>
                  <a:cs typeface="Arial" panose="020B0604020202020204" pitchFamily="34" charset="0"/>
                </a:rPr>
                <a:t>n=n</a:t>
              </a:r>
              <a:r>
                <a:rPr lang="en-US" sz="1000" baseline="-25000">
                  <a:solidFill>
                    <a:srgbClr val="000000"/>
                  </a:solidFill>
                  <a:latin typeface="Arial" charset="0"/>
                  <a:cs typeface="Arial" panose="020B0604020202020204" pitchFamily="34" charset="0"/>
                </a:rPr>
                <a:t>K</a:t>
              </a:r>
              <a:r>
                <a:rPr lang="en-US" sz="1000">
                  <a:solidFill>
                    <a:srgbClr val="000000"/>
                  </a:solidFill>
                  <a:latin typeface="Arial" charset="0"/>
                  <a:cs typeface="Arial" panose="020B0604020202020204" pitchFamily="34" charset="0"/>
                </a:rPr>
                <a:t>~15</a:t>
              </a:r>
              <a:endParaRPr lang="en-US">
                <a:solidFill>
                  <a:srgbClr val="000000"/>
                </a:solidFill>
                <a:latin typeface="Arial" charset="0"/>
                <a:cs typeface="Arial" panose="020B0604020202020204" pitchFamily="34" charset="0"/>
              </a:endParaRPr>
            </a:p>
          </p:txBody>
        </p:sp>
        <p:sp>
          <p:nvSpPr>
            <p:cNvPr id="194668" name="Line 108"/>
            <p:cNvSpPr>
              <a:spLocks noChangeShapeType="1"/>
            </p:cNvSpPr>
            <p:nvPr/>
          </p:nvSpPr>
          <p:spPr bwMode="auto">
            <a:xfrm>
              <a:off x="5226" y="1218"/>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69" name="Text Box 109"/>
            <p:cNvSpPr txBox="1">
              <a:spLocks noChangeArrowheads="1"/>
            </p:cNvSpPr>
            <p:nvPr/>
          </p:nvSpPr>
          <p:spPr bwMode="auto">
            <a:xfrm>
              <a:off x="5258" y="1200"/>
              <a:ext cx="26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1000">
                  <a:solidFill>
                    <a:srgbClr val="000000"/>
                  </a:solidFill>
                  <a:latin typeface="Arial" charset="0"/>
                  <a:cs typeface="Arial" panose="020B0604020202020204" pitchFamily="34" charset="0"/>
                </a:rPr>
                <a:t>n</a:t>
              </a:r>
              <a:r>
                <a:rPr lang="en-US" sz="1000" baseline="-25000">
                  <a:solidFill>
                    <a:srgbClr val="000000"/>
                  </a:solidFill>
                  <a:latin typeface="Arial" charset="0"/>
                  <a:cs typeface="Arial" panose="020B0604020202020204" pitchFamily="34" charset="0"/>
                </a:rPr>
                <a:t>o</a:t>
              </a:r>
              <a:r>
                <a:rPr lang="en-US" sz="1000">
                  <a:solidFill>
                    <a:srgbClr val="000000"/>
                  </a:solidFill>
                  <a:latin typeface="Arial" charset="0"/>
                  <a:cs typeface="Arial" panose="020B0604020202020204" pitchFamily="34" charset="0"/>
                </a:rPr>
                <a:t>,l</a:t>
              </a:r>
              <a:r>
                <a:rPr lang="en-US" sz="1000" baseline="-25000">
                  <a:solidFill>
                    <a:srgbClr val="000000"/>
                  </a:solidFill>
                  <a:latin typeface="Arial" charset="0"/>
                  <a:cs typeface="Arial" panose="020B0604020202020204" pitchFamily="34" charset="0"/>
                </a:rPr>
                <a:t>o</a:t>
              </a:r>
            </a:p>
          </p:txBody>
        </p:sp>
        <p:sp>
          <p:nvSpPr>
            <p:cNvPr id="194670" name="Text Box 110"/>
            <p:cNvSpPr txBox="1">
              <a:spLocks noChangeArrowheads="1"/>
            </p:cNvSpPr>
            <p:nvPr/>
          </p:nvSpPr>
          <p:spPr bwMode="auto">
            <a:xfrm>
              <a:off x="3758" y="918"/>
              <a:ext cx="14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defRPr/>
              </a:pPr>
              <a:r>
                <a:rPr lang="en-US">
                  <a:solidFill>
                    <a:srgbClr val="000000"/>
                  </a:solidFill>
                  <a:latin typeface="Verdana" pitchFamily="34" charset="0"/>
                  <a:cs typeface="Arial" panose="020B0604020202020204" pitchFamily="34" charset="0"/>
                </a:rPr>
                <a:t>Atomic Transitions</a:t>
              </a:r>
            </a:p>
          </p:txBody>
        </p:sp>
      </p:grpSp>
      <p:sp>
        <p:nvSpPr>
          <p:cNvPr id="194671" name="Text Box 111"/>
          <p:cNvSpPr txBox="1">
            <a:spLocks noChangeArrowheads="1"/>
          </p:cNvSpPr>
          <p:nvPr/>
        </p:nvSpPr>
        <p:spPr bwMode="auto">
          <a:xfrm>
            <a:off x="5768976" y="1839913"/>
            <a:ext cx="804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1400">
                <a:solidFill>
                  <a:srgbClr val="339933"/>
                </a:solidFill>
                <a:latin typeface="Verdana" pitchFamily="34" charset="0"/>
                <a:cs typeface="Arial" panose="020B0604020202020204" pitchFamily="34" charset="0"/>
              </a:rPr>
              <a:t>19 keV</a:t>
            </a:r>
          </a:p>
        </p:txBody>
      </p:sp>
      <p:sp>
        <p:nvSpPr>
          <p:cNvPr id="194672" name="Text Box 112"/>
          <p:cNvSpPr txBox="1">
            <a:spLocks noChangeArrowheads="1"/>
          </p:cNvSpPr>
          <p:nvPr/>
        </p:nvSpPr>
        <p:spPr bwMode="auto">
          <a:xfrm>
            <a:off x="5791201" y="3068638"/>
            <a:ext cx="804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1400">
                <a:solidFill>
                  <a:srgbClr val="339933"/>
                </a:solidFill>
                <a:latin typeface="Verdana" pitchFamily="34" charset="0"/>
                <a:cs typeface="Arial" panose="020B0604020202020204" pitchFamily="34" charset="0"/>
              </a:rPr>
              <a:t>75 keV</a:t>
            </a:r>
          </a:p>
        </p:txBody>
      </p:sp>
      <p:sp>
        <p:nvSpPr>
          <p:cNvPr id="194673" name="Text Box 113"/>
          <p:cNvSpPr txBox="1">
            <a:spLocks noChangeArrowheads="1"/>
          </p:cNvSpPr>
          <p:nvPr/>
        </p:nvSpPr>
        <p:spPr bwMode="auto">
          <a:xfrm>
            <a:off x="4292601" y="3992563"/>
            <a:ext cx="804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1400">
                <a:solidFill>
                  <a:srgbClr val="339933"/>
                </a:solidFill>
                <a:latin typeface="Verdana" pitchFamily="34" charset="0"/>
                <a:cs typeface="Arial" panose="020B0604020202020204" pitchFamily="34" charset="0"/>
              </a:rPr>
              <a:t>35 keV</a:t>
            </a:r>
          </a:p>
        </p:txBody>
      </p:sp>
      <p:sp>
        <p:nvSpPr>
          <p:cNvPr id="194674" name="Text Box 114"/>
          <p:cNvSpPr txBox="1">
            <a:spLocks noChangeArrowheads="1"/>
          </p:cNvSpPr>
          <p:nvPr/>
        </p:nvSpPr>
        <p:spPr bwMode="auto">
          <a:xfrm>
            <a:off x="5078413" y="3968750"/>
            <a:ext cx="374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1600">
                <a:solidFill>
                  <a:srgbClr val="800080"/>
                </a:solidFill>
                <a:latin typeface="Symbol" pitchFamily="18" charset="2"/>
                <a:cs typeface="Arial" panose="020B0604020202020204" pitchFamily="34" charset="0"/>
              </a:rPr>
              <a:t>p</a:t>
            </a:r>
            <a:r>
              <a:rPr lang="en-US" sz="1600">
                <a:solidFill>
                  <a:srgbClr val="800080"/>
                </a:solidFill>
                <a:latin typeface="Arial" charset="0"/>
                <a:cs typeface="Arial" panose="020B0604020202020204" pitchFamily="34" charset="0"/>
              </a:rPr>
              <a:t>*</a:t>
            </a:r>
          </a:p>
        </p:txBody>
      </p:sp>
      <p:sp>
        <p:nvSpPr>
          <p:cNvPr id="194675" name="Text Box 115"/>
          <p:cNvSpPr txBox="1">
            <a:spLocks noChangeArrowheads="1"/>
          </p:cNvSpPr>
          <p:nvPr/>
        </p:nvSpPr>
        <p:spPr bwMode="auto">
          <a:xfrm>
            <a:off x="5783263" y="2430463"/>
            <a:ext cx="374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1600">
                <a:solidFill>
                  <a:srgbClr val="800080"/>
                </a:solidFill>
                <a:latin typeface="Symbol" pitchFamily="18" charset="2"/>
                <a:cs typeface="Arial" panose="020B0604020202020204" pitchFamily="34" charset="0"/>
              </a:rPr>
              <a:t>p</a:t>
            </a:r>
            <a:r>
              <a:rPr lang="en-US" sz="1600">
                <a:solidFill>
                  <a:srgbClr val="800080"/>
                </a:solidFill>
                <a:latin typeface="Arial" charset="0"/>
                <a:cs typeface="Arial" panose="020B0604020202020204" pitchFamily="34" charset="0"/>
              </a:rPr>
              <a:t>*</a:t>
            </a:r>
          </a:p>
        </p:txBody>
      </p:sp>
      <p:sp>
        <p:nvSpPr>
          <p:cNvPr id="194676" name="Text Box 116"/>
          <p:cNvSpPr txBox="1">
            <a:spLocks noChangeArrowheads="1"/>
          </p:cNvSpPr>
          <p:nvPr/>
        </p:nvSpPr>
        <p:spPr bwMode="auto">
          <a:xfrm>
            <a:off x="4143375" y="1492250"/>
            <a:ext cx="374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defRPr/>
            </a:pPr>
            <a:r>
              <a:rPr lang="en-US" sz="1600">
                <a:solidFill>
                  <a:srgbClr val="800080"/>
                </a:solidFill>
                <a:latin typeface="Symbol" pitchFamily="18" charset="2"/>
                <a:cs typeface="Arial" panose="020B0604020202020204" pitchFamily="34" charset="0"/>
              </a:rPr>
              <a:t>p</a:t>
            </a:r>
            <a:r>
              <a:rPr lang="en-US" sz="1600">
                <a:solidFill>
                  <a:srgbClr val="800080"/>
                </a:solidFill>
                <a:latin typeface="Arial" charset="0"/>
                <a:cs typeface="Arial" panose="020B0604020202020204" pitchFamily="34" charset="0"/>
              </a:rPr>
              <a:t>*</a:t>
            </a:r>
          </a:p>
        </p:txBody>
      </p:sp>
      <p:sp>
        <p:nvSpPr>
          <p:cNvPr id="194677" name="Line 117"/>
          <p:cNvSpPr>
            <a:spLocks noChangeShapeType="1"/>
          </p:cNvSpPr>
          <p:nvPr/>
        </p:nvSpPr>
        <p:spPr bwMode="auto">
          <a:xfrm>
            <a:off x="1905000" y="2882900"/>
            <a:ext cx="9144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78" name="Line 118"/>
          <p:cNvSpPr>
            <a:spLocks noChangeShapeType="1"/>
          </p:cNvSpPr>
          <p:nvPr/>
        </p:nvSpPr>
        <p:spPr bwMode="auto">
          <a:xfrm>
            <a:off x="2819400" y="2882900"/>
            <a:ext cx="9144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79" name="Line 119"/>
          <p:cNvSpPr>
            <a:spLocks noChangeShapeType="1"/>
          </p:cNvSpPr>
          <p:nvPr/>
        </p:nvSpPr>
        <p:spPr bwMode="auto">
          <a:xfrm>
            <a:off x="3733800" y="2882900"/>
            <a:ext cx="1219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graphicFrame>
        <p:nvGraphicFramePr>
          <p:cNvPr id="304193" name="Object 121"/>
          <p:cNvGraphicFramePr>
            <a:graphicFrameLocks noGrp="1" noChangeAspect="1"/>
          </p:cNvGraphicFramePr>
          <p:nvPr>
            <p:ph sz="half" idx="4294967295"/>
          </p:nvPr>
        </p:nvGraphicFramePr>
        <p:xfrm>
          <a:off x="8382000" y="4338638"/>
          <a:ext cx="2286000" cy="677862"/>
        </p:xfrm>
        <a:graphic>
          <a:graphicData uri="http://schemas.openxmlformats.org/presentationml/2006/ole">
            <mc:AlternateContent xmlns:mc="http://schemas.openxmlformats.org/markup-compatibility/2006">
              <mc:Choice xmlns:v="urn:schemas-microsoft-com:vml" Requires="v">
                <p:oleObj spid="_x0000_s1070" name="Equation" r:id="rId6" imgW="1714500" imgH="508000" progId="Equation.3">
                  <p:embed/>
                </p:oleObj>
              </mc:Choice>
              <mc:Fallback>
                <p:oleObj name="Equation" r:id="rId6" imgW="1714500" imgH="508000" progId="Equation.3">
                  <p:embed/>
                  <p:pic>
                    <p:nvPicPr>
                      <p:cNvPr id="304193" name="Object 1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0" y="4338638"/>
                        <a:ext cx="2286000"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682" name="Freeform 122"/>
          <p:cNvSpPr>
            <a:spLocks/>
          </p:cNvSpPr>
          <p:nvPr/>
        </p:nvSpPr>
        <p:spPr bwMode="auto">
          <a:xfrm>
            <a:off x="8991600" y="1778000"/>
            <a:ext cx="762000" cy="190500"/>
          </a:xfrm>
          <a:custGeom>
            <a:avLst/>
            <a:gdLst>
              <a:gd name="T0" fmla="*/ 480 w 480"/>
              <a:gd name="T1" fmla="*/ 120 h 120"/>
              <a:gd name="T2" fmla="*/ 240 w 480"/>
              <a:gd name="T3" fmla="*/ 24 h 120"/>
              <a:gd name="T4" fmla="*/ 0 w 480"/>
              <a:gd name="T5" fmla="*/ 24 h 120"/>
            </a:gdLst>
            <a:ahLst/>
            <a:cxnLst>
              <a:cxn ang="0">
                <a:pos x="T0" y="T1"/>
              </a:cxn>
              <a:cxn ang="0">
                <a:pos x="T2" y="T3"/>
              </a:cxn>
              <a:cxn ang="0">
                <a:pos x="T4" y="T5"/>
              </a:cxn>
            </a:cxnLst>
            <a:rect l="0" t="0" r="r" b="b"/>
            <a:pathLst>
              <a:path w="480" h="120">
                <a:moveTo>
                  <a:pt x="480" y="120"/>
                </a:moveTo>
                <a:cubicBezTo>
                  <a:pt x="400" y="80"/>
                  <a:pt x="320" y="40"/>
                  <a:pt x="240" y="24"/>
                </a:cubicBezTo>
                <a:cubicBezTo>
                  <a:pt x="160" y="8"/>
                  <a:pt x="72" y="0"/>
                  <a:pt x="0" y="24"/>
                </a:cubicBezTo>
              </a:path>
            </a:pathLst>
          </a:custGeom>
          <a:noFill/>
          <a:ln w="9525" cap="flat">
            <a:solidFill>
              <a:schemeClr val="tx1"/>
            </a:solidFill>
            <a:prstDash val="dash"/>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83" name="Text Box 123"/>
          <p:cNvSpPr txBox="1">
            <a:spLocks noChangeArrowheads="1"/>
          </p:cNvSpPr>
          <p:nvPr/>
        </p:nvSpPr>
        <p:spPr bwMode="auto">
          <a:xfrm>
            <a:off x="8024814" y="1631950"/>
            <a:ext cx="10429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1600">
                <a:solidFill>
                  <a:srgbClr val="000000"/>
                </a:solidFill>
                <a:latin typeface="Verdana" pitchFamily="34" charset="0"/>
                <a:cs typeface="Arial" panose="020B0604020202020204" pitchFamily="34" charset="0"/>
              </a:rPr>
              <a:t>Auger e</a:t>
            </a:r>
            <a:r>
              <a:rPr lang="en-US" sz="1600" baseline="30000">
                <a:solidFill>
                  <a:srgbClr val="000000"/>
                </a:solidFill>
                <a:latin typeface="Verdana" pitchFamily="34" charset="0"/>
                <a:cs typeface="Arial" panose="020B0604020202020204" pitchFamily="34" charset="0"/>
              </a:rPr>
              <a:t>-</a:t>
            </a:r>
          </a:p>
        </p:txBody>
      </p:sp>
      <p:sp>
        <p:nvSpPr>
          <p:cNvPr id="194684" name="Freeform 124"/>
          <p:cNvSpPr>
            <a:spLocks/>
          </p:cNvSpPr>
          <p:nvPr/>
        </p:nvSpPr>
        <p:spPr bwMode="auto">
          <a:xfrm>
            <a:off x="8458200" y="2108200"/>
            <a:ext cx="1143000" cy="88900"/>
          </a:xfrm>
          <a:custGeom>
            <a:avLst/>
            <a:gdLst>
              <a:gd name="T0" fmla="*/ 0 w 720"/>
              <a:gd name="T1" fmla="*/ 8 h 56"/>
              <a:gd name="T2" fmla="*/ 384 w 720"/>
              <a:gd name="T3" fmla="*/ 8 h 56"/>
              <a:gd name="T4" fmla="*/ 720 w 720"/>
              <a:gd name="T5" fmla="*/ 56 h 56"/>
            </a:gdLst>
            <a:ahLst/>
            <a:cxnLst>
              <a:cxn ang="0">
                <a:pos x="T0" y="T1"/>
              </a:cxn>
              <a:cxn ang="0">
                <a:pos x="T2" y="T3"/>
              </a:cxn>
              <a:cxn ang="0">
                <a:pos x="T4" y="T5"/>
              </a:cxn>
            </a:cxnLst>
            <a:rect l="0" t="0" r="r" b="b"/>
            <a:pathLst>
              <a:path w="720" h="56">
                <a:moveTo>
                  <a:pt x="0" y="8"/>
                </a:moveTo>
                <a:cubicBezTo>
                  <a:pt x="132" y="4"/>
                  <a:pt x="264" y="0"/>
                  <a:pt x="384" y="8"/>
                </a:cubicBezTo>
                <a:cubicBezTo>
                  <a:pt x="504" y="16"/>
                  <a:pt x="624" y="16"/>
                  <a:pt x="720" y="56"/>
                </a:cubicBezTo>
              </a:path>
            </a:pathLst>
          </a:custGeom>
          <a:noFill/>
          <a:ln w="9525" cap="flat">
            <a:solidFill>
              <a:schemeClr val="tx1"/>
            </a:solidFill>
            <a:prstDash val="dash"/>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85" name="Text Box 125"/>
          <p:cNvSpPr txBox="1">
            <a:spLocks noChangeArrowheads="1"/>
          </p:cNvSpPr>
          <p:nvPr/>
        </p:nvSpPr>
        <p:spPr bwMode="auto">
          <a:xfrm>
            <a:off x="7239000" y="1968500"/>
            <a:ext cx="1250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sz="1600">
                <a:solidFill>
                  <a:srgbClr val="000000"/>
                </a:solidFill>
                <a:latin typeface="Verdana" pitchFamily="34" charset="0"/>
                <a:cs typeface="Arial" panose="020B0604020202020204" pitchFamily="34" charset="0"/>
              </a:rPr>
              <a:t>Refilling e</a:t>
            </a:r>
            <a:r>
              <a:rPr lang="en-US" sz="1600" baseline="30000">
                <a:solidFill>
                  <a:srgbClr val="000000"/>
                </a:solidFill>
                <a:latin typeface="Verdana" pitchFamily="34" charset="0"/>
                <a:cs typeface="Arial" panose="020B0604020202020204" pitchFamily="34" charset="0"/>
              </a:rPr>
              <a:t>-</a:t>
            </a:r>
          </a:p>
        </p:txBody>
      </p:sp>
      <p:sp>
        <p:nvSpPr>
          <p:cNvPr id="194686" name="Freeform 126"/>
          <p:cNvSpPr>
            <a:spLocks/>
          </p:cNvSpPr>
          <p:nvPr/>
        </p:nvSpPr>
        <p:spPr bwMode="auto">
          <a:xfrm>
            <a:off x="8458200" y="2197100"/>
            <a:ext cx="685800" cy="381000"/>
          </a:xfrm>
          <a:custGeom>
            <a:avLst/>
            <a:gdLst>
              <a:gd name="T0" fmla="*/ 0 w 432"/>
              <a:gd name="T1" fmla="*/ 0 h 240"/>
              <a:gd name="T2" fmla="*/ 288 w 432"/>
              <a:gd name="T3" fmla="*/ 96 h 240"/>
              <a:gd name="T4" fmla="*/ 432 w 432"/>
              <a:gd name="T5" fmla="*/ 240 h 240"/>
            </a:gdLst>
            <a:ahLst/>
            <a:cxnLst>
              <a:cxn ang="0">
                <a:pos x="T0" y="T1"/>
              </a:cxn>
              <a:cxn ang="0">
                <a:pos x="T2" y="T3"/>
              </a:cxn>
              <a:cxn ang="0">
                <a:pos x="T4" y="T5"/>
              </a:cxn>
            </a:cxnLst>
            <a:rect l="0" t="0" r="r" b="b"/>
            <a:pathLst>
              <a:path w="432" h="240">
                <a:moveTo>
                  <a:pt x="0" y="0"/>
                </a:moveTo>
                <a:cubicBezTo>
                  <a:pt x="108" y="28"/>
                  <a:pt x="216" y="56"/>
                  <a:pt x="288" y="96"/>
                </a:cubicBezTo>
                <a:cubicBezTo>
                  <a:pt x="360" y="136"/>
                  <a:pt x="400" y="192"/>
                  <a:pt x="432" y="240"/>
                </a:cubicBezTo>
              </a:path>
            </a:pathLst>
          </a:custGeom>
          <a:noFill/>
          <a:ln w="9525" cap="flat">
            <a:solidFill>
              <a:schemeClr val="tx1"/>
            </a:solidFill>
            <a:prstDash val="dash"/>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it-IT" sz="2400" i="1">
              <a:solidFill>
                <a:srgbClr val="000000"/>
              </a:solidFill>
              <a:latin typeface="Verdana" pitchFamily="34" charset="0"/>
              <a:cs typeface="Arial" panose="020B0604020202020204" pitchFamily="34" charset="0"/>
            </a:endParaRPr>
          </a:p>
        </p:txBody>
      </p:sp>
      <p:sp>
        <p:nvSpPr>
          <p:cNvPr id="194687" name="Text Box 127"/>
          <p:cNvSpPr txBox="1">
            <a:spLocks noChangeArrowheads="1"/>
          </p:cNvSpPr>
          <p:nvPr/>
        </p:nvSpPr>
        <p:spPr bwMode="auto">
          <a:xfrm>
            <a:off x="7464426" y="6381750"/>
            <a:ext cx="3025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it-IT" sz="1600">
                <a:solidFill>
                  <a:srgbClr val="000000"/>
                </a:solidFill>
                <a:latin typeface="Garamond" pitchFamily="18" charset="0"/>
                <a:cs typeface="Arial" panose="020B0604020202020204" pitchFamily="34" charset="0"/>
              </a:rPr>
              <a:t>K.Mori </a:t>
            </a:r>
            <a:r>
              <a:rPr lang="it-IT" sz="1600" i="1">
                <a:solidFill>
                  <a:srgbClr val="000000"/>
                </a:solidFill>
                <a:latin typeface="Garamond" pitchFamily="18" charset="0"/>
                <a:cs typeface="Arial" panose="020B0604020202020204" pitchFamily="34" charset="0"/>
              </a:rPr>
              <a:t>et al.</a:t>
            </a:r>
            <a:r>
              <a:rPr lang="it-IT" sz="1600">
                <a:solidFill>
                  <a:srgbClr val="000000"/>
                </a:solidFill>
                <a:latin typeface="Garamond" pitchFamily="18" charset="0"/>
                <a:cs typeface="Arial" panose="020B0604020202020204" pitchFamily="34" charset="0"/>
              </a:rPr>
              <a:t> APJ 566 604-616 2002 </a:t>
            </a:r>
          </a:p>
        </p:txBody>
      </p:sp>
      <p:pic>
        <p:nvPicPr>
          <p:cNvPr id="127" name="Immagine 126"/>
          <p:cNvPicPr>
            <a:picLocks noChangeAspect="1"/>
          </p:cNvPicPr>
          <p:nvPr/>
        </p:nvPicPr>
        <p:blipFill>
          <a:blip r:embed="rId8"/>
          <a:stretch>
            <a:fillRect/>
          </a:stretch>
        </p:blipFill>
        <p:spPr>
          <a:xfrm>
            <a:off x="744676" y="4155301"/>
            <a:ext cx="1839776" cy="2268000"/>
          </a:xfrm>
          <a:prstGeom prst="rect">
            <a:avLst/>
          </a:prstGeom>
        </p:spPr>
      </p:pic>
    </p:spTree>
    <p:extLst>
      <p:ext uri="{BB962C8B-B14F-4D97-AF65-F5344CB8AC3E}">
        <p14:creationId xmlns:p14="http://schemas.microsoft.com/office/powerpoint/2010/main" val="243103619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5"/>
          <p:cNvSpPr>
            <a:spLocks noGrp="1"/>
          </p:cNvSpPr>
          <p:nvPr>
            <p:ph type="title"/>
          </p:nvPr>
        </p:nvSpPr>
        <p:spPr>
          <a:xfrm>
            <a:off x="1603215" y="-290083"/>
            <a:ext cx="8856984" cy="1143000"/>
          </a:xfrm>
        </p:spPr>
        <p:txBody>
          <a:bodyPr>
            <a:normAutofit/>
          </a:bodyPr>
          <a:lstStyle/>
          <a:p>
            <a:r>
              <a:rPr lang="en-US" altLang="zh-CN" sz="3200" dirty="0">
                <a:solidFill>
                  <a:srgbClr val="0070C0"/>
                </a:solidFill>
              </a:rPr>
              <a:t>HERD</a:t>
            </a:r>
            <a:endParaRPr lang="zh-CN" altLang="en-US" sz="3200" dirty="0">
              <a:solidFill>
                <a:srgbClr val="0070C0"/>
              </a:solidFill>
            </a:endParaRPr>
          </a:p>
        </p:txBody>
      </p:sp>
      <p:pic>
        <p:nvPicPr>
          <p:cNvPr id="8195" name="图片 6" descr="C:\Users\mingxu\Pictures\herd_周总.png"/>
          <p:cNvPicPr>
            <a:picLocks noChangeAspect="1" noChangeArrowheads="1"/>
          </p:cNvPicPr>
          <p:nvPr/>
        </p:nvPicPr>
        <p:blipFill>
          <a:blip r:embed="rId2"/>
          <a:srcRect l="1180"/>
          <a:stretch>
            <a:fillRect/>
          </a:stretch>
        </p:blipFill>
        <p:spPr bwMode="auto">
          <a:xfrm>
            <a:off x="6592888" y="838201"/>
            <a:ext cx="4075112" cy="4930775"/>
          </a:xfrm>
          <a:prstGeom prst="rect">
            <a:avLst/>
          </a:prstGeom>
          <a:noFill/>
          <a:ln w="9525">
            <a:noFill/>
            <a:miter lim="800000"/>
            <a:headEnd/>
            <a:tailEnd/>
          </a:ln>
        </p:spPr>
      </p:pic>
      <p:sp>
        <p:nvSpPr>
          <p:cNvPr id="8196" name="TextBox 8"/>
          <p:cNvSpPr txBox="1">
            <a:spLocks noChangeArrowheads="1"/>
          </p:cNvSpPr>
          <p:nvPr/>
        </p:nvSpPr>
        <p:spPr bwMode="auto">
          <a:xfrm>
            <a:off x="1676400" y="908721"/>
            <a:ext cx="4851648" cy="1056251"/>
          </a:xfrm>
          <a:prstGeom prst="rect">
            <a:avLst/>
          </a:prstGeom>
          <a:solidFill>
            <a:srgbClr val="FFFF99"/>
          </a:solidFill>
          <a:ln w="9525">
            <a:noFill/>
            <a:miter lim="800000"/>
            <a:headEnd/>
            <a:tailEnd/>
          </a:ln>
        </p:spPr>
        <p:txBody>
          <a:bodyPr wrap="square">
            <a:spAutoFit/>
          </a:bodyPr>
          <a:lstStyle/>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黑体" pitchFamily="49" charset="-122"/>
                <a:cs typeface="Times New Roman" panose="02020603050405020304" pitchFamily="18" charset="0"/>
              </a:rPr>
              <a:t>About a factor 10 increase in statistics respect to existing experiments with a weight  2.3 T ~1/3 AMS</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黑体" pitchFamily="49" charset="-122"/>
              <a:cs typeface="Times New Roman" panose="02020603050405020304" pitchFamily="18" charset="0"/>
            </a:endParaRPr>
          </a:p>
        </p:txBody>
      </p:sp>
      <p:pic>
        <p:nvPicPr>
          <p:cNvPr id="8198" name="Picture 2" descr="HERD 示意图3"/>
          <p:cNvPicPr>
            <a:picLocks noChangeAspect="1" noChangeArrowheads="1"/>
          </p:cNvPicPr>
          <p:nvPr/>
        </p:nvPicPr>
        <p:blipFill>
          <a:blip r:embed="rId3"/>
          <a:srcRect l="10881" t="3471" r="7773" b="8495"/>
          <a:stretch>
            <a:fillRect/>
          </a:stretch>
        </p:blipFill>
        <p:spPr bwMode="auto">
          <a:xfrm>
            <a:off x="6629400" y="3505201"/>
            <a:ext cx="2286000" cy="2212975"/>
          </a:xfrm>
          <a:prstGeom prst="rect">
            <a:avLst/>
          </a:prstGeom>
          <a:noFill/>
          <a:ln w="9525">
            <a:noFill/>
            <a:miter lim="800000"/>
            <a:headEnd/>
            <a:tailEnd/>
          </a:ln>
        </p:spPr>
      </p:pic>
      <p:pic>
        <p:nvPicPr>
          <p:cNvPr id="16" name="Segnaposto contenuto 3"/>
          <p:cNvPicPr>
            <a:picLocks noChangeAspect="1"/>
          </p:cNvPicPr>
          <p:nvPr/>
        </p:nvPicPr>
        <p:blipFill>
          <a:blip r:embed="rId4"/>
          <a:stretch>
            <a:fillRect/>
          </a:stretch>
        </p:blipFill>
        <p:spPr>
          <a:xfrm>
            <a:off x="0" y="2461419"/>
            <a:ext cx="6081490" cy="3852000"/>
          </a:xfrm>
          <a:prstGeom prst="rect">
            <a:avLst/>
          </a:prstGeom>
        </p:spPr>
      </p:pic>
    </p:spTree>
    <p:extLst>
      <p:ext uri="{BB962C8B-B14F-4D97-AF65-F5344CB8AC3E}">
        <p14:creationId xmlns:p14="http://schemas.microsoft.com/office/powerpoint/2010/main" val="6608589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99392"/>
            <a:ext cx="8229600" cy="1143000"/>
          </a:xfrm>
        </p:spPr>
        <p:txBody>
          <a:bodyPr>
            <a:normAutofit/>
          </a:bodyPr>
          <a:lstStyle/>
          <a:p>
            <a:r>
              <a:rPr lang="en-US" sz="3600" b="0" dirty="0">
                <a:solidFill>
                  <a:srgbClr val="0070C0"/>
                </a:solidFill>
                <a:effectLst/>
                <a:latin typeface="Times New Roman" panose="02020603050405020304" pitchFamily="18" charset="0"/>
                <a:cs typeface="Times New Roman" panose="02020603050405020304" pitchFamily="18" charset="0"/>
              </a:rPr>
              <a:t>GAMMA-400</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490" y="980729"/>
            <a:ext cx="5267135" cy="4988624"/>
          </a:xfrm>
          <a:prstGeom prst="rect">
            <a:avLst/>
          </a:prstGeom>
        </p:spPr>
      </p:pic>
      <p:sp>
        <p:nvSpPr>
          <p:cNvPr id="6" name="Rettangolo 5"/>
          <p:cNvSpPr/>
          <p:nvPr/>
        </p:nvSpPr>
        <p:spPr>
          <a:xfrm>
            <a:off x="6672064" y="5013176"/>
            <a:ext cx="792088"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87000"/>
              </a:lnSpc>
              <a:spcBef>
                <a:spcPct val="0"/>
              </a:spcBef>
              <a:spcAft>
                <a:spcPct val="0"/>
              </a:spcAft>
              <a:buClr>
                <a:srgbClr val="000000"/>
              </a:buClr>
              <a:buSzPct val="100000"/>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7" name="CasellaDiTesto 6"/>
          <p:cNvSpPr txBox="1"/>
          <p:nvPr/>
        </p:nvSpPr>
        <p:spPr>
          <a:xfrm>
            <a:off x="6384032" y="1988840"/>
            <a:ext cx="4104456" cy="2181238"/>
          </a:xfrm>
          <a:prstGeom prst="rect">
            <a:avLst/>
          </a:prstGeom>
          <a:noFill/>
        </p:spPr>
        <p:txBody>
          <a:bodyPr wrap="square" rtlCol="0">
            <a:spAutoFit/>
          </a:bodyPr>
          <a:lstStyle/>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rPr>
              <a:t>AC – anticoincidence detectors</a:t>
            </a:r>
          </a:p>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endParaRPr>
          </a:p>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rPr>
              <a:t>C – </a:t>
            </a:r>
            <a:r>
              <a:rPr kumimoji="0" lang="en-US" sz="1200" b="0" i="0" u="none" strike="noStrike" kern="1200" cap="none" spc="0" normalizeH="0" baseline="0" noProof="0" dirty="0" err="1">
                <a:ln>
                  <a:noFill/>
                </a:ln>
                <a:solidFill>
                  <a:prstClr val="black"/>
                </a:solidFill>
                <a:effectLst/>
                <a:uLnTx/>
                <a:uFillTx/>
                <a:latin typeface="Arial" charset="0"/>
                <a:ea typeface="MS Gothic" pitchFamily="49" charset="-128"/>
                <a:cs typeface="+mn-cs"/>
              </a:rPr>
              <a:t>Conveter</a:t>
            </a:r>
            <a:r>
              <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rPr>
              <a:t>-Tracker </a:t>
            </a:r>
          </a:p>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endParaRPr>
          </a:p>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rPr>
              <a:t>S1, S2 – </a:t>
            </a:r>
            <a:r>
              <a:rPr kumimoji="0" lang="en-US" sz="1200" b="0" i="0" u="none" strike="noStrike" kern="1200" cap="none" spc="0" normalizeH="0" baseline="0" noProof="0" dirty="0" err="1">
                <a:ln>
                  <a:noFill/>
                </a:ln>
                <a:solidFill>
                  <a:prstClr val="black"/>
                </a:solidFill>
                <a:effectLst/>
                <a:uLnTx/>
                <a:uFillTx/>
                <a:latin typeface="Arial" charset="0"/>
                <a:ea typeface="MS Gothic" pitchFamily="49" charset="-128"/>
                <a:cs typeface="+mn-cs"/>
              </a:rPr>
              <a:t>ToF</a:t>
            </a:r>
            <a:r>
              <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rPr>
              <a:t> detectors</a:t>
            </a:r>
          </a:p>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endParaRPr>
          </a:p>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rPr>
              <a:t>S3, S4 calorimeter scintillator detectors</a:t>
            </a:r>
          </a:p>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endParaRPr>
          </a:p>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rPr>
              <a:t>CC1 – imaging calorimeter (2 X</a:t>
            </a:r>
            <a:r>
              <a:rPr kumimoji="0" lang="en-US" sz="1200" b="0" i="0" u="none" strike="noStrike" kern="1200" cap="none" spc="0" normalizeH="0" baseline="-25000" noProof="0" dirty="0">
                <a:ln>
                  <a:noFill/>
                </a:ln>
                <a:solidFill>
                  <a:prstClr val="black"/>
                </a:solidFill>
                <a:effectLst/>
                <a:uLnTx/>
                <a:uFillTx/>
                <a:latin typeface="Arial" charset="0"/>
                <a:ea typeface="MS Gothic" pitchFamily="49" charset="-128"/>
                <a:cs typeface="+mn-cs"/>
              </a:rPr>
              <a:t>0</a:t>
            </a:r>
            <a:r>
              <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rPr>
              <a:t>)</a:t>
            </a:r>
          </a:p>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rPr>
              <a:t>           2 layers: </a:t>
            </a:r>
            <a:r>
              <a:rPr kumimoji="0" lang="en-US" sz="1200" b="0" i="0" u="none" strike="noStrike" kern="1200" cap="none" spc="0" normalizeH="0" baseline="0" noProof="0" dirty="0" err="1">
                <a:ln>
                  <a:noFill/>
                </a:ln>
                <a:solidFill>
                  <a:prstClr val="black"/>
                </a:solidFill>
                <a:effectLst/>
                <a:uLnTx/>
                <a:uFillTx/>
                <a:latin typeface="Arial" charset="0"/>
                <a:ea typeface="MS Gothic" pitchFamily="49" charset="-128"/>
                <a:cs typeface="+mn-cs"/>
              </a:rPr>
              <a:t>CsI</a:t>
            </a:r>
            <a:r>
              <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rPr>
              <a:t>(</a:t>
            </a:r>
            <a:r>
              <a:rPr kumimoji="0" lang="en-US" sz="1200" b="0" i="0" u="none" strike="noStrike" kern="1200" cap="none" spc="0" normalizeH="0" baseline="0" noProof="0" dirty="0" err="1">
                <a:ln>
                  <a:noFill/>
                </a:ln>
                <a:solidFill>
                  <a:prstClr val="black"/>
                </a:solidFill>
                <a:effectLst/>
                <a:uLnTx/>
                <a:uFillTx/>
                <a:latin typeface="Arial" charset="0"/>
                <a:ea typeface="MS Gothic" pitchFamily="49" charset="-128"/>
                <a:cs typeface="+mn-cs"/>
              </a:rPr>
              <a:t>Ti</a:t>
            </a:r>
            <a:r>
              <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rPr>
              <a:t>) 1 X</a:t>
            </a:r>
            <a:r>
              <a:rPr kumimoji="0" lang="en-US" sz="1200" b="0" i="0" u="none" strike="noStrike" kern="1200" cap="none" spc="0" normalizeH="0" baseline="-25000" noProof="0" dirty="0">
                <a:ln>
                  <a:noFill/>
                </a:ln>
                <a:solidFill>
                  <a:prstClr val="black"/>
                </a:solidFill>
                <a:effectLst/>
                <a:uLnTx/>
                <a:uFillTx/>
                <a:latin typeface="Arial" charset="0"/>
                <a:ea typeface="MS Gothic" pitchFamily="49" charset="-128"/>
                <a:cs typeface="+mn-cs"/>
              </a:rPr>
              <a:t>0</a:t>
            </a:r>
            <a:r>
              <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rPr>
              <a:t> + Si(</a:t>
            </a:r>
            <a:r>
              <a:rPr kumimoji="0" lang="en-US" sz="1200" b="0" i="0" u="none" strike="noStrike" kern="1200" cap="none" spc="0" normalizeH="0" baseline="0" noProof="0" dirty="0" err="1">
                <a:ln>
                  <a:noFill/>
                </a:ln>
                <a:solidFill>
                  <a:prstClr val="black"/>
                </a:solidFill>
                <a:effectLst/>
                <a:uLnTx/>
                <a:uFillTx/>
                <a:latin typeface="Arial" charset="0"/>
                <a:ea typeface="MS Gothic" pitchFamily="49" charset="-128"/>
                <a:cs typeface="+mn-cs"/>
              </a:rPr>
              <a:t>x,y</a:t>
            </a:r>
            <a:r>
              <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rPr>
              <a:t>) (pitch 0.1 mm)</a:t>
            </a:r>
          </a:p>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endParaRPr>
          </a:p>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rPr>
              <a:t>CC2 - electromagnetic calorimeter </a:t>
            </a:r>
          </a:p>
          <a:p>
            <a:pPr marL="0" marR="0" lvl="0" indent="0" algn="l" defTabSz="449263" rtl="0" eaLnBrk="0" fontAlgn="base" latinLnBrk="0" hangingPunct="0">
              <a:lnSpc>
                <a:spcPct val="87000"/>
              </a:lnSpc>
              <a:spcBef>
                <a:spcPct val="0"/>
              </a:spcBef>
              <a:spcAft>
                <a:spcPct val="0"/>
              </a:spcAft>
              <a:buClr>
                <a:srgbClr val="000000"/>
              </a:buClr>
              <a:buSzPct val="100000"/>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rPr>
              <a:t>           </a:t>
            </a:r>
            <a:r>
              <a:rPr kumimoji="0" lang="en-US" sz="1200" b="0" i="0" u="none" strike="noStrike" kern="1200" cap="none" spc="0" normalizeH="0" baseline="0" noProof="0" dirty="0" err="1">
                <a:ln>
                  <a:noFill/>
                </a:ln>
                <a:solidFill>
                  <a:prstClr val="black"/>
                </a:solidFill>
                <a:effectLst/>
                <a:uLnTx/>
                <a:uFillTx/>
                <a:latin typeface="Arial" charset="0"/>
                <a:ea typeface="MS Gothic" pitchFamily="49" charset="-128"/>
                <a:cs typeface="+mn-cs"/>
              </a:rPr>
              <a:t>CsI</a:t>
            </a:r>
            <a:r>
              <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rPr>
              <a:t>(TI) 20 X</a:t>
            </a:r>
            <a:r>
              <a:rPr kumimoji="0" lang="en-US" sz="1200" b="0" i="0" u="none" strike="noStrike" kern="1200" cap="none" spc="0" normalizeH="0" baseline="-25000" noProof="0" dirty="0">
                <a:ln>
                  <a:noFill/>
                </a:ln>
                <a:solidFill>
                  <a:prstClr val="black"/>
                </a:solidFill>
                <a:effectLst/>
                <a:uLnTx/>
                <a:uFillTx/>
                <a:latin typeface="Arial" charset="0"/>
                <a:ea typeface="MS Gothic" pitchFamily="49" charset="-128"/>
                <a:cs typeface="+mn-cs"/>
              </a:rPr>
              <a:t>0  </a:t>
            </a:r>
            <a:r>
              <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rPr>
              <a:t>3.6x3.6x3.6 cm</a:t>
            </a:r>
            <a:r>
              <a:rPr kumimoji="0" lang="en-US" sz="1200" b="0" i="0" u="none" strike="noStrike" kern="1200" cap="none" spc="0" normalizeH="0" baseline="30000" noProof="0" dirty="0">
                <a:ln>
                  <a:noFill/>
                </a:ln>
                <a:solidFill>
                  <a:prstClr val="black"/>
                </a:solidFill>
                <a:effectLst/>
                <a:uLnTx/>
                <a:uFillTx/>
                <a:latin typeface="Arial" charset="0"/>
                <a:ea typeface="MS Gothic" pitchFamily="49" charset="-128"/>
                <a:cs typeface="+mn-cs"/>
              </a:rPr>
              <a:t>3</a:t>
            </a:r>
            <a:r>
              <a:rPr kumimoji="0" lang="en-US" sz="1200" b="0" i="0" u="none" strike="noStrike" kern="1200" cap="none" spc="0" normalizeH="0" baseline="0" noProof="0" dirty="0">
                <a:ln>
                  <a:noFill/>
                </a:ln>
                <a:solidFill>
                  <a:prstClr val="black"/>
                </a:solidFill>
                <a:effectLst/>
                <a:uLnTx/>
                <a:uFillTx/>
                <a:latin typeface="Arial" charset="0"/>
                <a:ea typeface="MS Gothic" pitchFamily="49" charset="-128"/>
                <a:cs typeface="+mn-cs"/>
              </a:rPr>
              <a:t> – 22x22x10 = 4840 </a:t>
            </a:r>
            <a:endParaRPr kumimoji="0" lang="en-US" sz="1200" b="0" i="0" u="none" strike="noStrike" kern="1200" cap="none" spc="0" normalizeH="0" baseline="-25000" noProof="0" dirty="0">
              <a:ln>
                <a:noFill/>
              </a:ln>
              <a:solidFill>
                <a:prstClr val="black"/>
              </a:solidFill>
              <a:effectLst/>
              <a:uLnTx/>
              <a:uFillTx/>
              <a:latin typeface="Arial" charset="0"/>
              <a:ea typeface="MS Gothic" pitchFamily="49" charset="-128"/>
              <a:cs typeface="+mn-cs"/>
            </a:endParaRPr>
          </a:p>
        </p:txBody>
      </p:sp>
    </p:spTree>
    <p:extLst>
      <p:ext uri="{BB962C8B-B14F-4D97-AF65-F5344CB8AC3E}">
        <p14:creationId xmlns:p14="http://schemas.microsoft.com/office/powerpoint/2010/main" val="20401844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769FE7-0CFA-AE45-A03A-8FD892F3CD5A}"/>
              </a:ext>
            </a:extLst>
          </p:cNvPr>
          <p:cNvSpPr>
            <a:spLocks noGrp="1"/>
          </p:cNvSpPr>
          <p:nvPr>
            <p:ph type="sldNum" sz="quarter" idx="12"/>
          </p:nvPr>
        </p:nvSpPr>
        <p:spPr/>
        <p:txBody>
          <a:bodyPr/>
          <a:lstStyle/>
          <a:p>
            <a:pPr marL="0" marR="0" lvl="0" indent="0" algn="r" defTabSz="911780" rtl="0" eaLnBrk="1" fontAlgn="auto" latinLnBrk="0" hangingPunct="1">
              <a:lnSpc>
                <a:spcPct val="100000"/>
              </a:lnSpc>
              <a:spcBef>
                <a:spcPts val="0"/>
              </a:spcBef>
              <a:spcAft>
                <a:spcPts val="0"/>
              </a:spcAft>
              <a:buClrTx/>
              <a:buSzTx/>
              <a:buFontTx/>
              <a:buNone/>
              <a:tabLst/>
              <a:defRPr/>
            </a:pPr>
            <a:fld id="{8F4209EE-3DAF-4468-A706-1D1C71850C3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Arial"/>
              </a:rPr>
              <a:pPr marL="0" marR="0" lvl="0" indent="0" algn="r" defTabSz="91178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endParaRPr>
          </a:p>
        </p:txBody>
      </p:sp>
      <p:pic>
        <p:nvPicPr>
          <p:cNvPr id="3" name="Picture 2">
            <a:extLst>
              <a:ext uri="{FF2B5EF4-FFF2-40B4-BE49-F238E27FC236}">
                <a16:creationId xmlns:a16="http://schemas.microsoft.com/office/drawing/2014/main" id="{8D8B101B-4B2D-974F-B6EB-43C025624763}"/>
              </a:ext>
            </a:extLst>
          </p:cNvPr>
          <p:cNvPicPr>
            <a:picLocks noChangeAspect="1"/>
          </p:cNvPicPr>
          <p:nvPr/>
        </p:nvPicPr>
        <p:blipFill>
          <a:blip r:embed="rId2"/>
          <a:stretch>
            <a:fillRect/>
          </a:stretch>
        </p:blipFill>
        <p:spPr>
          <a:xfrm>
            <a:off x="-431800" y="1543970"/>
            <a:ext cx="12192000" cy="4701255"/>
          </a:xfrm>
          <a:prstGeom prst="rect">
            <a:avLst/>
          </a:prstGeom>
        </p:spPr>
      </p:pic>
      <p:sp>
        <p:nvSpPr>
          <p:cNvPr id="6" name="Rectangle 5">
            <a:extLst>
              <a:ext uri="{FF2B5EF4-FFF2-40B4-BE49-F238E27FC236}">
                <a16:creationId xmlns:a16="http://schemas.microsoft.com/office/drawing/2014/main" id="{5658439D-3C69-3E45-BF95-0A2BA4FDE1AD}"/>
              </a:ext>
            </a:extLst>
          </p:cNvPr>
          <p:cNvSpPr/>
          <p:nvPr/>
        </p:nvSpPr>
        <p:spPr>
          <a:xfrm>
            <a:off x="1009843" y="193075"/>
            <a:ext cx="1036935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FF0000"/>
                </a:solidFill>
                <a:effectLst/>
                <a:uLnTx/>
                <a:uFillTx/>
                <a:latin typeface="Arial"/>
                <a:ea typeface="+mn-ea"/>
                <a:cs typeface="Arial"/>
              </a:rPr>
              <a:t>An </a:t>
            </a:r>
            <a:r>
              <a:rPr kumimoji="0" lang="it-IT" sz="3200" b="1" i="0" u="none" strike="noStrike" kern="1200" cap="none" spc="0" normalizeH="0" baseline="0" noProof="0" dirty="0" err="1">
                <a:ln>
                  <a:noFill/>
                </a:ln>
                <a:solidFill>
                  <a:srgbClr val="FF0000"/>
                </a:solidFill>
                <a:effectLst/>
                <a:uLnTx/>
                <a:uFillTx/>
                <a:latin typeface="Arial"/>
                <a:ea typeface="+mn-ea"/>
                <a:cs typeface="Arial"/>
              </a:rPr>
              <a:t>Antimatter</a:t>
            </a:r>
            <a:r>
              <a:rPr kumimoji="0" lang="it-IT" sz="3200" b="1" i="0" u="none" strike="noStrike" kern="1200" cap="none" spc="0" normalizeH="0" baseline="0" noProof="0" dirty="0">
                <a:ln>
                  <a:noFill/>
                </a:ln>
                <a:solidFill>
                  <a:srgbClr val="FF0000"/>
                </a:solidFill>
                <a:effectLst/>
                <a:uLnTx/>
                <a:uFillTx/>
                <a:latin typeface="Arial"/>
                <a:ea typeface="+mn-ea"/>
                <a:cs typeface="Arial"/>
              </a:rPr>
              <a:t> Large </a:t>
            </a:r>
            <a:r>
              <a:rPr kumimoji="0" lang="it-IT" sz="3200" b="1" i="0" u="none" strike="noStrike" kern="1200" cap="none" spc="0" normalizeH="0" baseline="0" noProof="0" dirty="0" err="1">
                <a:ln>
                  <a:noFill/>
                </a:ln>
                <a:solidFill>
                  <a:srgbClr val="FF0000"/>
                </a:solidFill>
                <a:effectLst/>
                <a:uLnTx/>
                <a:uFillTx/>
                <a:latin typeface="Arial"/>
                <a:ea typeface="+mn-ea"/>
                <a:cs typeface="Arial"/>
              </a:rPr>
              <a:t>Acceptance</a:t>
            </a:r>
            <a:r>
              <a:rPr kumimoji="0" lang="it-IT" sz="3200" b="1" i="0" u="none" strike="noStrike" kern="1200" cap="none" spc="0" normalizeH="0" baseline="0" noProof="0" dirty="0">
                <a:ln>
                  <a:noFill/>
                </a:ln>
                <a:solidFill>
                  <a:srgbClr val="FF0000"/>
                </a:solidFill>
                <a:effectLst/>
                <a:uLnTx/>
                <a:uFillTx/>
                <a:latin typeface="Arial"/>
                <a:ea typeface="+mn-ea"/>
                <a:cs typeface="Arial"/>
              </a:rPr>
              <a:t> Detector In Orbit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err="1">
                <a:ln>
                  <a:noFill/>
                </a:ln>
                <a:solidFill>
                  <a:srgbClr val="FF0000"/>
                </a:solidFill>
                <a:effectLst/>
                <a:uLnTx/>
                <a:uFillTx/>
                <a:latin typeface="Arial"/>
                <a:ea typeface="+mn-ea"/>
                <a:cs typeface="Arial"/>
              </a:rPr>
              <a:t>ALADInO</a:t>
            </a:r>
            <a:r>
              <a:rPr kumimoji="0" lang="it-IT" sz="3200" b="1" i="0" u="none" strike="noStrike" kern="1200" cap="none" spc="0" normalizeH="0" baseline="0" noProof="0" dirty="0">
                <a:ln>
                  <a:noFill/>
                </a:ln>
                <a:solidFill>
                  <a:srgbClr val="FF0000"/>
                </a:solidFill>
                <a:effectLst/>
                <a:uLnTx/>
                <a:uFillTx/>
                <a:latin typeface="Arial"/>
                <a:ea typeface="+mn-ea"/>
                <a:cs typeface="Arial"/>
              </a:rPr>
              <a:t> </a:t>
            </a:r>
          </a:p>
        </p:txBody>
      </p:sp>
      <p:sp>
        <p:nvSpPr>
          <p:cNvPr id="4" name="Rettangolo 3"/>
          <p:cNvSpPr/>
          <p:nvPr/>
        </p:nvSpPr>
        <p:spPr>
          <a:xfrm>
            <a:off x="8737600" y="883054"/>
            <a:ext cx="2044278" cy="369332"/>
          </a:xfrm>
          <a:prstGeom prst="rect">
            <a:avLst/>
          </a:prstGeom>
        </p:spPr>
        <p:txBody>
          <a:bodyPr wrap="none">
            <a:spAutoFit/>
          </a:bodyPr>
          <a:lstStyle/>
          <a:p>
            <a:r>
              <a:rPr lang="it-IT" dirty="0">
                <a:solidFill>
                  <a:srgbClr val="FF0000"/>
                </a:solidFill>
                <a:latin typeface="Arial" panose="020B0604020202020204" pitchFamily="34" charset="0"/>
              </a:rPr>
              <a:t>ESA </a:t>
            </a:r>
            <a:r>
              <a:rPr lang="it-IT" dirty="0" err="1">
                <a:solidFill>
                  <a:srgbClr val="FF0000"/>
                </a:solidFill>
                <a:latin typeface="Arial" panose="020B0604020202020204" pitchFamily="34" charset="0"/>
              </a:rPr>
              <a:t>Voyage</a:t>
            </a:r>
            <a:r>
              <a:rPr lang="it-IT" dirty="0">
                <a:solidFill>
                  <a:srgbClr val="FF0000"/>
                </a:solidFill>
                <a:latin typeface="Arial" panose="020B0604020202020204" pitchFamily="34" charset="0"/>
              </a:rPr>
              <a:t> 2050</a:t>
            </a:r>
            <a:endParaRPr lang="en-US" dirty="0">
              <a:solidFill>
                <a:srgbClr val="FF0000"/>
              </a:solidFill>
            </a:endParaRPr>
          </a:p>
        </p:txBody>
      </p:sp>
    </p:spTree>
    <p:extLst>
      <p:ext uri="{BB962C8B-B14F-4D97-AF65-F5344CB8AC3E}">
        <p14:creationId xmlns:p14="http://schemas.microsoft.com/office/powerpoint/2010/main" val="20796455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50C6C-BE68-F642-8B0D-FC46D6E7DC9A}"/>
              </a:ext>
            </a:extLst>
          </p:cNvPr>
          <p:cNvSpPr>
            <a:spLocks noGrp="1"/>
          </p:cNvSpPr>
          <p:nvPr>
            <p:ph type="title"/>
          </p:nvPr>
        </p:nvSpPr>
        <p:spPr>
          <a:xfrm>
            <a:off x="1404697" y="18253"/>
            <a:ext cx="10515600" cy="1325563"/>
          </a:xfrm>
        </p:spPr>
        <p:txBody>
          <a:bodyPr>
            <a:normAutofit/>
          </a:bodyPr>
          <a:lstStyle/>
          <a:p>
            <a:pPr algn="ctr"/>
            <a:r>
              <a:rPr lang="it-IT" b="1" dirty="0" err="1">
                <a:solidFill>
                  <a:srgbClr val="FF0000"/>
                </a:solidFill>
              </a:rPr>
              <a:t>ALADiNO</a:t>
            </a:r>
            <a:r>
              <a:rPr lang="it-IT" b="1" dirty="0">
                <a:solidFill>
                  <a:srgbClr val="FF0000"/>
                </a:solidFill>
              </a:rPr>
              <a:t> </a:t>
            </a:r>
            <a:br>
              <a:rPr lang="it-IT" b="1" dirty="0">
                <a:solidFill>
                  <a:srgbClr val="FF0000"/>
                </a:solidFill>
              </a:rPr>
            </a:br>
            <a:r>
              <a:rPr lang="it-IT" b="1" dirty="0">
                <a:solidFill>
                  <a:srgbClr val="FF0000"/>
                </a:solidFill>
              </a:rPr>
              <a:t>Performances (10x - 100x </a:t>
            </a:r>
            <a:r>
              <a:rPr lang="it-IT" b="1" dirty="0" err="1">
                <a:solidFill>
                  <a:srgbClr val="FF0000"/>
                </a:solidFill>
              </a:rPr>
              <a:t>current</a:t>
            </a:r>
            <a:r>
              <a:rPr lang="it-IT" b="1" dirty="0">
                <a:solidFill>
                  <a:srgbClr val="FF0000"/>
                </a:solidFill>
              </a:rPr>
              <a:t>/future)</a:t>
            </a:r>
          </a:p>
        </p:txBody>
      </p:sp>
      <p:sp>
        <p:nvSpPr>
          <p:cNvPr id="3" name="Content Placeholder 2">
            <a:extLst>
              <a:ext uri="{FF2B5EF4-FFF2-40B4-BE49-F238E27FC236}">
                <a16:creationId xmlns:a16="http://schemas.microsoft.com/office/drawing/2014/main" id="{6D86C77F-EFA0-9B43-94B5-F5F1AAA2D4FA}"/>
              </a:ext>
            </a:extLst>
          </p:cNvPr>
          <p:cNvSpPr>
            <a:spLocks noGrp="1"/>
          </p:cNvSpPr>
          <p:nvPr>
            <p:ph idx="1"/>
          </p:nvPr>
        </p:nvSpPr>
        <p:spPr/>
        <p:txBody>
          <a:bodyPr/>
          <a:lstStyle/>
          <a:p>
            <a:endParaRPr lang="it-IT"/>
          </a:p>
        </p:txBody>
      </p:sp>
      <p:pic>
        <p:nvPicPr>
          <p:cNvPr id="5" name="Picture 4">
            <a:extLst>
              <a:ext uri="{FF2B5EF4-FFF2-40B4-BE49-F238E27FC236}">
                <a16:creationId xmlns:a16="http://schemas.microsoft.com/office/drawing/2014/main" id="{202E11BF-6744-8442-8450-C413FBB88985}"/>
              </a:ext>
            </a:extLst>
          </p:cNvPr>
          <p:cNvPicPr>
            <a:picLocks noChangeAspect="1"/>
          </p:cNvPicPr>
          <p:nvPr/>
        </p:nvPicPr>
        <p:blipFill>
          <a:blip r:embed="rId2"/>
          <a:stretch>
            <a:fillRect/>
          </a:stretch>
        </p:blipFill>
        <p:spPr>
          <a:xfrm>
            <a:off x="0" y="1366516"/>
            <a:ext cx="12192000" cy="4810449"/>
          </a:xfrm>
          <a:prstGeom prst="rect">
            <a:avLst/>
          </a:prstGeom>
        </p:spPr>
      </p:pic>
    </p:spTree>
    <p:extLst>
      <p:ext uri="{BB962C8B-B14F-4D97-AF65-F5344CB8AC3E}">
        <p14:creationId xmlns:p14="http://schemas.microsoft.com/office/powerpoint/2010/main" val="80804882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solidFill>
                  <a:srgbClr val="0070C0"/>
                </a:solidFill>
              </a:rPr>
              <a:t>AMS-100</a:t>
            </a:r>
          </a:p>
        </p:txBody>
      </p:sp>
      <p:pic>
        <p:nvPicPr>
          <p:cNvPr id="4" name="Segnaposto contenuto 3"/>
          <p:cNvPicPr>
            <a:picLocks noGrp="1" noChangeAspect="1"/>
          </p:cNvPicPr>
          <p:nvPr>
            <p:ph idx="1"/>
          </p:nvPr>
        </p:nvPicPr>
        <p:blipFill>
          <a:blip r:embed="rId2"/>
          <a:stretch>
            <a:fillRect/>
          </a:stretch>
        </p:blipFill>
        <p:spPr>
          <a:xfrm>
            <a:off x="2464993" y="1632768"/>
            <a:ext cx="7262014" cy="5004000"/>
          </a:xfrm>
          <a:prstGeom prst="rect">
            <a:avLst/>
          </a:prstGeom>
        </p:spPr>
      </p:pic>
    </p:spTree>
    <p:extLst>
      <p:ext uri="{BB962C8B-B14F-4D97-AF65-F5344CB8AC3E}">
        <p14:creationId xmlns:p14="http://schemas.microsoft.com/office/powerpoint/2010/main" val="7701137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2125663" y="260351"/>
            <a:ext cx="8229600" cy="1139825"/>
          </a:xfrm>
        </p:spPr>
        <p:txBody>
          <a:bodyPr/>
          <a:lstStyle/>
          <a:p>
            <a:pPr eaLnBrk="1" hangingPunct="1">
              <a:defRPr/>
            </a:pPr>
            <a:r>
              <a:rPr lang="it-IT" sz="3200" dirty="0"/>
              <a:t/>
            </a:r>
            <a:br>
              <a:rPr lang="it-IT" sz="3200" dirty="0"/>
            </a:br>
            <a:r>
              <a:rPr lang="it-IT" sz="3200" dirty="0"/>
              <a:t/>
            </a:r>
            <a:br>
              <a:rPr lang="it-IT" sz="3200" dirty="0"/>
            </a:br>
            <a:r>
              <a:rPr lang="it-IT" sz="3200" dirty="0"/>
              <a:t/>
            </a:r>
            <a:br>
              <a:rPr lang="it-IT" sz="3200" dirty="0"/>
            </a:br>
            <a:r>
              <a:rPr lang="it-IT" sz="3200" dirty="0"/>
              <a:t/>
            </a:r>
            <a:br>
              <a:rPr lang="it-IT" sz="3200" dirty="0"/>
            </a:br>
            <a:r>
              <a:rPr lang="it-IT" sz="3200" dirty="0"/>
              <a:t/>
            </a:r>
            <a:br>
              <a:rPr lang="it-IT" sz="3200" dirty="0"/>
            </a:br>
            <a:r>
              <a:rPr lang="it-IT" sz="3200" dirty="0"/>
              <a:t/>
            </a:r>
            <a:br>
              <a:rPr lang="it-IT" sz="3200" dirty="0"/>
            </a:br>
            <a:r>
              <a:rPr lang="it-IT" sz="3200" dirty="0"/>
              <a:t/>
            </a:r>
            <a:br>
              <a:rPr lang="it-IT" sz="3200" dirty="0"/>
            </a:br>
            <a:r>
              <a:rPr lang="it-IT" sz="3200" dirty="0"/>
              <a:t/>
            </a:r>
            <a:br>
              <a:rPr lang="it-IT" sz="3200" dirty="0"/>
            </a:br>
            <a:r>
              <a:rPr lang="it-IT" sz="3600" dirty="0" err="1"/>
              <a:t>Thanks</a:t>
            </a:r>
            <a:r>
              <a:rPr lang="it-IT" sz="3600" dirty="0"/>
              <a:t>!</a:t>
            </a:r>
          </a:p>
        </p:txBody>
      </p:sp>
      <p:sp>
        <p:nvSpPr>
          <p:cNvPr id="3" name="Segnaposto contenuto 2"/>
          <p:cNvSpPr>
            <a:spLocks noGrp="1"/>
          </p:cNvSpPr>
          <p:nvPr>
            <p:ph idx="1"/>
          </p:nvPr>
        </p:nvSpPr>
        <p:spPr/>
        <p:txBody>
          <a:bodyPr/>
          <a:lstStyle/>
          <a:p>
            <a:endParaRPr lang="en-US"/>
          </a:p>
        </p:txBody>
      </p:sp>
    </p:spTree>
    <p:extLst>
      <p:ext uri="{BB962C8B-B14F-4D97-AF65-F5344CB8AC3E}">
        <p14:creationId xmlns:p14="http://schemas.microsoft.com/office/powerpoint/2010/main" val="172391256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solidFill>
                  <a:srgbClr val="0070C0"/>
                </a:solidFill>
              </a:rPr>
              <a:t>Magnetic Spectrometers</a:t>
            </a:r>
          </a:p>
        </p:txBody>
      </p:sp>
      <p:sp>
        <p:nvSpPr>
          <p:cNvPr id="3" name="Segnaposto testo 2"/>
          <p:cNvSpPr>
            <a:spLocks noGrp="1"/>
          </p:cNvSpPr>
          <p:nvPr>
            <p:ph type="body" idx="1"/>
          </p:nvPr>
        </p:nvSpPr>
        <p:spPr>
          <a:xfrm>
            <a:off x="672366" y="1359739"/>
            <a:ext cx="5386917" cy="639762"/>
          </a:xfrm>
        </p:spPr>
        <p:txBody>
          <a:bodyPr/>
          <a:lstStyle/>
          <a:p>
            <a:pPr algn="ctr"/>
            <a:r>
              <a:rPr lang="en-US" b="0" dirty="0">
                <a:solidFill>
                  <a:srgbClr val="FF0000"/>
                </a:solidFill>
                <a:latin typeface="Arial" panose="020B0604020202020204" pitchFamily="34" charset="0"/>
                <a:cs typeface="Arial" panose="020B0604020202020204" pitchFamily="34" charset="0"/>
              </a:rPr>
              <a:t>PAMELA     2006</a:t>
            </a:r>
          </a:p>
        </p:txBody>
      </p:sp>
      <p:sp>
        <p:nvSpPr>
          <p:cNvPr id="4" name="Segnaposto contenuto 3"/>
          <p:cNvSpPr>
            <a:spLocks noGrp="1"/>
          </p:cNvSpPr>
          <p:nvPr>
            <p:ph sz="half" idx="2"/>
          </p:nvPr>
        </p:nvSpPr>
        <p:spPr>
          <a:xfrm>
            <a:off x="609600" y="2076033"/>
            <a:ext cx="5386917" cy="3951288"/>
          </a:xfrm>
        </p:spPr>
        <p:txBody>
          <a:bodyPr/>
          <a:lstStyle/>
          <a:p>
            <a:endParaRPr lang="en-US" dirty="0">
              <a:solidFill>
                <a:srgbClr val="FF0000"/>
              </a:solidFill>
            </a:endParaRPr>
          </a:p>
        </p:txBody>
      </p:sp>
      <p:sp>
        <p:nvSpPr>
          <p:cNvPr id="5" name="Segnaposto testo 4"/>
          <p:cNvSpPr>
            <a:spLocks noGrp="1"/>
          </p:cNvSpPr>
          <p:nvPr>
            <p:ph type="body" sz="quarter" idx="3"/>
          </p:nvPr>
        </p:nvSpPr>
        <p:spPr>
          <a:xfrm>
            <a:off x="6122049" y="1476322"/>
            <a:ext cx="5389033" cy="639762"/>
          </a:xfrm>
        </p:spPr>
        <p:txBody>
          <a:bodyPr/>
          <a:lstStyle/>
          <a:p>
            <a:pPr algn="ctr"/>
            <a:r>
              <a:rPr lang="en-US" b="0" dirty="0">
                <a:solidFill>
                  <a:srgbClr val="FF0000"/>
                </a:solidFill>
                <a:latin typeface="Arial" panose="020B0604020202020204" pitchFamily="34" charset="0"/>
                <a:cs typeface="Arial" panose="020B0604020202020204" pitchFamily="34" charset="0"/>
              </a:rPr>
              <a:t>AMS-02    2011</a:t>
            </a:r>
          </a:p>
        </p:txBody>
      </p:sp>
      <p:pic>
        <p:nvPicPr>
          <p:cNvPr id="8" name="Segnaposto contenuto 7"/>
          <p:cNvPicPr>
            <a:picLocks noGrp="1" noChangeAspect="1"/>
          </p:cNvPicPr>
          <p:nvPr>
            <p:ph sz="quarter" idx="4"/>
          </p:nvPr>
        </p:nvPicPr>
        <p:blipFill>
          <a:blip r:embed="rId2"/>
          <a:stretch>
            <a:fillRect/>
          </a:stretch>
        </p:blipFill>
        <p:spPr>
          <a:xfrm>
            <a:off x="6530565" y="2263575"/>
            <a:ext cx="4572000" cy="3749423"/>
          </a:xfrm>
          <a:prstGeom prst="rect">
            <a:avLst/>
          </a:prstGeom>
        </p:spPr>
      </p:pic>
      <p:pic>
        <p:nvPicPr>
          <p:cNvPr id="7"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937" y="2263575"/>
            <a:ext cx="2791111" cy="37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 name="Rettangolo 8"/>
          <p:cNvSpPr/>
          <p:nvPr/>
        </p:nvSpPr>
        <p:spPr>
          <a:xfrm>
            <a:off x="5716813" y="6041777"/>
            <a:ext cx="6096000" cy="757130"/>
          </a:xfrm>
          <a:prstGeom prst="rect">
            <a:avLst/>
          </a:prstGeom>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it-IT"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5m x 4m x 3m</a:t>
            </a:r>
          </a:p>
          <a:p>
            <a:pPr marL="0" marR="0" lvl="0" indent="0" algn="ctr" defTabSz="914400" rtl="0" eaLnBrk="1" fontAlgn="base" latinLnBrk="0" hangingPunct="1">
              <a:lnSpc>
                <a:spcPct val="30000"/>
              </a:lnSpc>
              <a:spcBef>
                <a:spcPct val="50000"/>
              </a:spcBef>
              <a:spcAft>
                <a:spcPct val="0"/>
              </a:spcAft>
              <a:buClrTx/>
              <a:buSzTx/>
              <a:buFontTx/>
              <a:buNone/>
              <a:tabLst/>
              <a:defRPr/>
            </a:pPr>
            <a:r>
              <a:rPr kumimoji="0" lang="en-GB" altLang="it-IT"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7.5 tons</a:t>
            </a:r>
          </a:p>
        </p:txBody>
      </p:sp>
      <p:sp>
        <p:nvSpPr>
          <p:cNvPr id="10" name="Rettangolo 9"/>
          <p:cNvSpPr/>
          <p:nvPr/>
        </p:nvSpPr>
        <p:spPr>
          <a:xfrm>
            <a:off x="2128754" y="5206171"/>
            <a:ext cx="6154058" cy="179536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
                <a:srgbClr val="000000"/>
              </a:buClr>
              <a:buSzPct val="100000"/>
              <a:buFontTx/>
              <a:buNone/>
              <a:tabLst/>
              <a:defRPr/>
            </a:pPr>
            <a:endParaRPr kumimoji="0" lang="en-GB"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MS Gothic" pitchFamily="49" charset="-128"/>
              <a:cs typeface="Arial" charset="0"/>
            </a:endParaRPr>
          </a:p>
          <a:p>
            <a:pPr marL="0" marR="0" lvl="0" indent="0" algn="l" defTabSz="914400" rtl="0" eaLnBrk="0" fontAlgn="base" latinLnBrk="0" hangingPunct="0">
              <a:lnSpc>
                <a:spcPct val="100000"/>
              </a:lnSpc>
              <a:spcBef>
                <a:spcPct val="0"/>
              </a:spcBef>
              <a:spcAft>
                <a:spcPct val="0"/>
              </a:spcAft>
              <a:buClr>
                <a:srgbClr val="000000"/>
              </a:buClr>
              <a:buSzPct val="100000"/>
              <a:buFontTx/>
              <a:buNone/>
              <a:tabLst/>
              <a:defRPr/>
            </a:pPr>
            <a:endParaRPr kumimoji="0" lang="en-GB" sz="2400" b="0" i="0" u="none" strike="noStrike" kern="1200" cap="none" spc="0" normalizeH="0" baseline="0" noProof="0" dirty="0">
              <a:ln>
                <a:noFill/>
              </a:ln>
              <a:solidFill>
                <a:srgbClr val="FF0000"/>
              </a:solidFill>
              <a:effectLst/>
              <a:uLnTx/>
              <a:uFillTx/>
              <a:latin typeface="Arial" charset="0"/>
              <a:ea typeface="MS Gothic" pitchFamily="49" charset="-128"/>
              <a:cs typeface="Arial" charset="0"/>
            </a:endParaRPr>
          </a:p>
          <a:p>
            <a:pPr marL="0" marR="0" lvl="0" indent="0" algn="l" defTabSz="914400" rtl="0" eaLnBrk="0" fontAlgn="base" latinLnBrk="0" hangingPunct="0">
              <a:lnSpc>
                <a:spcPct val="100000"/>
              </a:lnSpc>
              <a:spcBef>
                <a:spcPts val="1200"/>
              </a:spcBef>
              <a:spcAft>
                <a:spcPct val="0"/>
              </a:spcAft>
              <a:buClr>
                <a:srgbClr val="000000"/>
              </a:buClr>
              <a:buSzPct val="100000"/>
              <a:buFontTx/>
              <a:buNone/>
              <a:tabLst/>
              <a:defRPr/>
            </a:pPr>
            <a:r>
              <a:rPr kumimoji="0" lang="en-GB" sz="2400" b="0" i="0" u="none" strike="noStrike" kern="1200" cap="none" spc="0" normalizeH="0" baseline="0" noProof="0" dirty="0">
                <a:ln>
                  <a:noFill/>
                </a:ln>
                <a:solidFill>
                  <a:srgbClr val="FF0000"/>
                </a:solidFill>
                <a:effectLst/>
                <a:uLnTx/>
                <a:uFillTx/>
                <a:latin typeface="Arial" charset="0"/>
                <a:ea typeface="MS Gothic" pitchFamily="49" charset="-128"/>
                <a:cs typeface="Arial" charset="0"/>
              </a:rPr>
              <a:t>130x70x70 cm</a:t>
            </a:r>
            <a:r>
              <a:rPr kumimoji="0" lang="en-GB" sz="2400" b="0" i="0" u="none" strike="noStrike" kern="1200" cap="none" spc="0" normalizeH="0" baseline="30000" noProof="0" dirty="0">
                <a:ln>
                  <a:noFill/>
                </a:ln>
                <a:solidFill>
                  <a:srgbClr val="FF0000"/>
                </a:solidFill>
                <a:effectLst/>
                <a:uLnTx/>
                <a:uFillTx/>
                <a:latin typeface="Arial" charset="0"/>
                <a:ea typeface="MS Gothic" pitchFamily="49" charset="-128"/>
                <a:cs typeface="Arial" charset="0"/>
              </a:rPr>
              <a:t>3</a:t>
            </a:r>
          </a:p>
          <a:p>
            <a:pPr marL="0" marR="0" lvl="0" indent="0" algn="l" defTabSz="914400" rtl="0" eaLnBrk="0" fontAlgn="base" latinLnBrk="0" hangingPunct="0">
              <a:lnSpc>
                <a:spcPct val="100000"/>
              </a:lnSpc>
              <a:spcBef>
                <a:spcPts val="1200"/>
              </a:spcBef>
              <a:spcAft>
                <a:spcPct val="0"/>
              </a:spcAft>
              <a:buClr>
                <a:srgbClr val="000000"/>
              </a:buClr>
              <a:buSzPct val="100000"/>
              <a:buFontTx/>
              <a:buNone/>
              <a:tabLst/>
              <a:defRPr/>
            </a:pPr>
            <a:r>
              <a:rPr kumimoji="0" lang="en-GB" sz="2800" b="0" i="0" u="none" strike="noStrike" kern="1200" cap="none" spc="0" normalizeH="0" baseline="30000" noProof="0" dirty="0">
                <a:ln>
                  <a:noFill/>
                </a:ln>
                <a:solidFill>
                  <a:srgbClr val="FF0000"/>
                </a:solidFill>
                <a:effectLst/>
                <a:uLnTx/>
                <a:uFillTx/>
                <a:latin typeface="Arial" charset="0"/>
                <a:ea typeface="MS Gothic" pitchFamily="49" charset="-128"/>
                <a:cs typeface="Arial" charset="0"/>
              </a:rPr>
              <a:t>       470 Kg</a:t>
            </a:r>
          </a:p>
        </p:txBody>
      </p:sp>
    </p:spTree>
    <p:extLst>
      <p:ext uri="{BB962C8B-B14F-4D97-AF65-F5344CB8AC3E}">
        <p14:creationId xmlns:p14="http://schemas.microsoft.com/office/powerpoint/2010/main" val="3706183159"/>
      </p:ext>
    </p:extLst>
  </p:cSld>
  <p:clrMapOvr>
    <a:masterClrMapping/>
  </p:clrMapOvr>
  <p:timing>
    <p:tnLst>
      <p:par>
        <p:cTn id="1" dur="indefinite" restart="never" nodeType="tmRoot"/>
      </p:par>
    </p:tnLst>
  </p:timing>
</p:sld>
</file>

<file path=ppt/theme/theme1.xml><?xml version="1.0" encoding="utf-8"?>
<a:theme xmlns:a="http://schemas.openxmlformats.org/drawingml/2006/main" name="6_Globo">
  <a:themeElements>
    <a:clrScheme name="1_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1_Globo">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1" u="none" strike="noStrike" cap="none" normalizeH="0" baseline="0" smtClean="0">
            <a:ln>
              <a:noFill/>
            </a:ln>
            <a:solidFill>
              <a:schemeClr val="tx1"/>
            </a:solidFill>
            <a:effectLst/>
            <a:latin typeface="Verdana" pitchFamily="34" charset="0"/>
          </a:defRPr>
        </a:defPPr>
      </a:lstStyle>
    </a:lnDef>
  </a:objectDefaults>
  <a:extraClrSchemeLst>
    <a:extraClrScheme>
      <a:clrScheme name="1_Glob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1_Glob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1_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1_Glob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1_Glob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1_Glob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1_Glob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1_Glob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vees">
  <a:themeElements>
    <a:clrScheme name="1_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1_vees">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lnDef>
  </a:objectDefaults>
  <a:extraClrSchemeLst>
    <a:extraClrScheme>
      <a:clrScheme name="1_vees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vees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vees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vees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vees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vees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vees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vees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vee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vees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vees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vees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vees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vees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vees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Globo">
  <a:themeElements>
    <a:clrScheme name="7_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7_Globo">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Glob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7_Glob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7_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7_Glob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7_Glob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7_Glob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7_Glob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7_Glob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Struttura predefinita">
  <a:themeElements>
    <a:clrScheme name="3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lnDef>
  </a:objectDefaults>
  <a:extraClrSchemeLst>
    <a:extraClrScheme>
      <a:clrScheme name="3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Droid Sans Fallback"/>
        <a:cs typeface="Droid Sans Fallback"/>
      </a:majorFont>
      <a:minorFont>
        <a:latin typeface="Arial"/>
        <a:ea typeface="Droid Sans Fallback"/>
        <a:cs typeface="Droid Sans Fallback"/>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7_vees">
  <a:themeElements>
    <a:clrScheme name="1_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1_vees">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lnDef>
  </a:objectDefaults>
  <a:extraClrSchemeLst>
    <a:extraClrScheme>
      <a:clrScheme name="1_vees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vees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vees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vees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vees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vees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vees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vees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vee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vees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vees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vees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vees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vees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vees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Globo">
  <a:themeElements>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o">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Glob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4_Office Theme">
  <a:themeElements>
    <a:clrScheme name="9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9_Office Theme">
      <a:majorFont>
        <a:latin typeface="Book Antiqua"/>
        <a:ea typeface=""/>
        <a:cs typeface=""/>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vees">
  <a:themeElements>
    <a:clrScheme name="1_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1_vees">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lnDef>
  </a:objectDefaults>
  <a:extraClrSchemeLst>
    <a:extraClrScheme>
      <a:clrScheme name="1_vees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vees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vees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vees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vees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vees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vees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vees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vee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vees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vees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vees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vees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vees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vees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Globo">
  <a:themeElements>
    <a:clrScheme name="3_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3_Globo">
      <a:majorFont>
        <a:latin typeface="Garamond"/>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Glob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3_Glob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3_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3_Glob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3_Glob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3_Glob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3_Glob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3_Glob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Globo">
  <a:themeElements>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o">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Globo">
  <a:themeElements>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o">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kumimoji="0" lang="en-GB" altLang="it-IT" sz="1800" b="1" i="0" u="none" strike="noStrike" cap="none" normalizeH="0" baseline="0" smtClean="0">
            <a:ln>
              <a:noFill/>
            </a:ln>
            <a:solidFill>
              <a:schemeClr val="bg1"/>
            </a:solidFill>
            <a:effectLst/>
            <a:latin typeface="Arial" panose="020B0604020202020204" pitchFamily="34" charset="0"/>
            <a:ea typeface="MS Gothic" panose="020B0609070205080204"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anose="020B0604020202020204" pitchFamily="34" charset="0"/>
          <a:buNone/>
          <a:tabLst/>
          <a:defRPr kumimoji="0" lang="en-GB" altLang="it-IT" sz="1800" b="1" i="0" u="none" strike="noStrike" cap="none" normalizeH="0" baseline="0" smtClean="0">
            <a:ln>
              <a:noFill/>
            </a:ln>
            <a:solidFill>
              <a:schemeClr val="bg1"/>
            </a:solidFill>
            <a:effectLst/>
            <a:latin typeface="Arial" panose="020B0604020202020204" pitchFamily="34" charset="0"/>
            <a:ea typeface="MS Gothic" panose="020B0609070205080204" pitchFamily="49" charset="-128"/>
          </a:defRPr>
        </a:defPPr>
      </a:lstStyle>
    </a:lnDef>
  </a:objectDefaults>
  <a:extraClrSchemeLst>
    <a:extraClrScheme>
      <a:clrScheme name="Glob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amp; Bullets copy 10">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Title &amp; Bullets copy 10">
      <a:majorFont>
        <a:latin typeface="Arial"/>
        <a:ea typeface="ヒラギノ角ゴ ProN W6"/>
        <a:cs typeface="ヒラギノ角ゴ ProN W6"/>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lnDef>
  </a:objectDefaults>
  <a:extraClrSchemeLst>
    <a:extraClrScheme>
      <a:clrScheme name="Title &amp; Bullets copy 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lnDef>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Droid Sans Fallback"/>
        <a:cs typeface="Droid Sans Fallback"/>
      </a:majorFont>
      <a:minorFont>
        <a:latin typeface="Arial"/>
        <a:ea typeface="Droid Sans Fallback"/>
        <a:cs typeface="Droid Sans Fallback"/>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12_Struttura predefinita">
  <a:themeElements>
    <a:clrScheme name="5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Struttura predefinita">
      <a:majorFont>
        <a:latin typeface="Times New Roman"/>
        <a:ea typeface="MS Gothic"/>
        <a:cs typeface=""/>
      </a:majorFont>
      <a:minorFont>
        <a:latin typeface="Times New Roman"/>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Clouds">
  <a:themeElements>
    <a:clrScheme name="">
      <a:dk1>
        <a:srgbClr val="5A6378"/>
      </a:dk1>
      <a:lt1>
        <a:srgbClr val="FFFFFF"/>
      </a:lt1>
      <a:dk2>
        <a:srgbClr val="000000"/>
      </a:dk2>
      <a:lt2>
        <a:srgbClr val="D4D4D6"/>
      </a:lt2>
      <a:accent1>
        <a:srgbClr val="F0AD00"/>
      </a:accent1>
      <a:accent2>
        <a:srgbClr val="60B5CC"/>
      </a:accent2>
      <a:accent3>
        <a:srgbClr val="AAAAAA"/>
      </a:accent3>
      <a:accent4>
        <a:srgbClr val="DADADA"/>
      </a:accent4>
      <a:accent5>
        <a:srgbClr val="F6D3AA"/>
      </a:accent5>
      <a:accent6>
        <a:srgbClr val="56A4B9"/>
      </a:accent6>
      <a:hlink>
        <a:srgbClr val="168BBA"/>
      </a:hlink>
      <a:folHlink>
        <a:srgbClr val="680000"/>
      </a:folHlink>
    </a:clrScheme>
    <a:fontScheme name="7_Clouds">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7_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7_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7_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7_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7_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7_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7_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7_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Clouds">
  <a:themeElements>
    <a:clrScheme name="">
      <a:dk1>
        <a:srgbClr val="5A6378"/>
      </a:dk1>
      <a:lt1>
        <a:srgbClr val="FFFFFF"/>
      </a:lt1>
      <a:dk2>
        <a:srgbClr val="000000"/>
      </a:dk2>
      <a:lt2>
        <a:srgbClr val="D4D4D6"/>
      </a:lt2>
      <a:accent1>
        <a:srgbClr val="F0AD00"/>
      </a:accent1>
      <a:accent2>
        <a:srgbClr val="60B5CC"/>
      </a:accent2>
      <a:accent3>
        <a:srgbClr val="AAAAAA"/>
      </a:accent3>
      <a:accent4>
        <a:srgbClr val="DADADA"/>
      </a:accent4>
      <a:accent5>
        <a:srgbClr val="F6D3AA"/>
      </a:accent5>
      <a:accent6>
        <a:srgbClr val="56A4B9"/>
      </a:accent6>
      <a:hlink>
        <a:srgbClr val="168BBA"/>
      </a:hlink>
      <a:folHlink>
        <a:srgbClr val="680000"/>
      </a:folHlink>
    </a:clrScheme>
    <a:fontScheme name="1_Clouds">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1_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1_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1_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1_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1_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1_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1_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0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2_Office Theme">
  <a:themeElements>
    <a:clrScheme name="10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0_Office Theme">
      <a:majorFont>
        <a:latin typeface="Book Antiqua"/>
        <a:ea typeface=""/>
        <a:cs typeface=""/>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charset="0"/>
          <a:buNone/>
          <a:tabLst/>
          <a:defRPr kumimoji="0" lang="en-GB" sz="1800" b="1" i="0" u="none" strike="noStrike" cap="none" normalizeH="0" baseline="0" smtClean="0">
            <a:ln>
              <a:noFill/>
            </a:ln>
            <a:solidFill>
              <a:schemeClr val="bg1"/>
            </a:solidFill>
            <a:effectLst/>
            <a:latin typeface="Arial" charset="0"/>
            <a:ea typeface="MS Gothic"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charset="0"/>
          <a:buNone/>
          <a:tabLst/>
          <a:defRPr kumimoji="0" lang="en-GB" sz="1800" b="1" i="0" u="none" strike="noStrike" cap="none" normalizeH="0" baseline="0" smtClean="0">
            <a:ln>
              <a:noFill/>
            </a:ln>
            <a:solidFill>
              <a:schemeClr val="bg1"/>
            </a:solidFill>
            <a:effectLst/>
            <a:latin typeface="Arial" charset="0"/>
            <a:ea typeface="MS Gothic" pitchFamily="49" charset="-128"/>
          </a:defRPr>
        </a:defPPr>
      </a:lstStyle>
    </a:lnDef>
  </a:objectDefaults>
  <a:extraClrSchemeLst>
    <a:extraClrScheme>
      <a:clrScheme name="10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Globo">
  <a:themeElements>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o">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AG Rou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Globo">
  <a:themeElements>
    <a:clrScheme name="1_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1_Globo">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2400" b="0" i="1" u="none" strike="noStrike" cap="none" normalizeH="0" baseline="0" smtClean="0">
            <a:ln>
              <a:noFill/>
            </a:ln>
            <a:solidFill>
              <a:schemeClr val="tx1"/>
            </a:solidFill>
            <a:effectLst/>
            <a:latin typeface="Verdan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2400" b="0" i="1" u="none" strike="noStrike" cap="none" normalizeH="0" baseline="0" smtClean="0">
            <a:ln>
              <a:noFill/>
            </a:ln>
            <a:solidFill>
              <a:schemeClr val="tx1"/>
            </a:solidFill>
            <a:effectLst/>
            <a:latin typeface="Verdana" panose="020B0604030504040204" pitchFamily="34" charset="0"/>
          </a:defRPr>
        </a:defPPr>
      </a:lstStyle>
    </a:lnDef>
  </a:objectDefaults>
  <a:extraClrSchemeLst>
    <a:extraClrScheme>
      <a:clrScheme name="1_Glob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1_Glob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1_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1_Glob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1_Glob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1_Glob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1_Glob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1_Glob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2_Globo">
  <a:themeElements>
    <a:clrScheme name="4_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4_Globo">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Glob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4_Glob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4_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4_Glob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4_Glob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4_Glob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4_Glob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4_Glob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Globo">
  <a:themeElements>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o">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vees">
  <a:themeElements>
    <a:clrScheme name="1_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1_vees">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lnDef>
  </a:objectDefaults>
  <a:extraClrSchemeLst>
    <a:extraClrScheme>
      <a:clrScheme name="1_vees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vees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vees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vees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vees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vees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vees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vees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vee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vees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vees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vees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vees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vees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vees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8_Struttura predefinita">
  <a:themeElements>
    <a:clrScheme name="3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lnDef>
  </a:objectDefaults>
  <a:extraClrSchemeLst>
    <a:extraClrScheme>
      <a:clrScheme name="3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8_Globo">
  <a:themeElements>
    <a:clrScheme name="3_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3_Globo">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87000"/>
          </a:lnSpc>
          <a:spcBef>
            <a:spcPct val="0"/>
          </a:spcBef>
          <a:spcAft>
            <a:spcPct val="0"/>
          </a:spcAft>
          <a:buClr>
            <a:srgbClr val="000000"/>
          </a:buClr>
          <a:buSzPct val="100000"/>
          <a:buFont typeface="Arial" pitchFamily="34" charset="0"/>
          <a:buNone/>
          <a:tabLst/>
          <a:defRPr kumimoji="0" lang="en-GB" sz="1800" b="1" i="0" u="none" strike="noStrike" cap="none" normalizeH="0" baseline="0" smtClean="0">
            <a:ln>
              <a:noFill/>
            </a:ln>
            <a:solidFill>
              <a:schemeClr val="bg1"/>
            </a:solidFill>
            <a:effectLst/>
            <a:latin typeface="Arial" pitchFamily="34" charset="0"/>
            <a:ea typeface="MS Gothic" pitchFamily="49" charset="-128"/>
          </a:defRPr>
        </a:defPPr>
      </a:lstStyle>
    </a:lnDef>
  </a:objectDefaults>
  <a:extraClrSchemeLst>
    <a:extraClrScheme>
      <a:clrScheme name="3_Globo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3_Globo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3_Globo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3_Globo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3_Globo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3_Globo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3_Globo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3_Globo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11844</TotalTime>
  <Words>1619</Words>
  <Application>Microsoft Office PowerPoint</Application>
  <PresentationFormat>Widescreen</PresentationFormat>
  <Paragraphs>424</Paragraphs>
  <Slides>88</Slides>
  <Notes>22</Notes>
  <HiddenSlides>0</HiddenSlides>
  <MMClips>0</MMClips>
  <ScaleCrop>false</ScaleCrop>
  <HeadingPairs>
    <vt:vector size="8" baseType="variant">
      <vt:variant>
        <vt:lpstr>Caratteri utilizzati</vt:lpstr>
      </vt:variant>
      <vt:variant>
        <vt:i4>30</vt:i4>
      </vt:variant>
      <vt:variant>
        <vt:lpstr>Tema</vt:lpstr>
      </vt:variant>
      <vt:variant>
        <vt:i4>52</vt:i4>
      </vt:variant>
      <vt:variant>
        <vt:lpstr>Server OLE incorporati</vt:lpstr>
      </vt:variant>
      <vt:variant>
        <vt:i4>1</vt:i4>
      </vt:variant>
      <vt:variant>
        <vt:lpstr>Titoli diapositive</vt:lpstr>
      </vt:variant>
      <vt:variant>
        <vt:i4>88</vt:i4>
      </vt:variant>
    </vt:vector>
  </HeadingPairs>
  <TitlesOfParts>
    <vt:vector size="171" baseType="lpstr">
      <vt:lpstr>MS Gothic</vt:lpstr>
      <vt:lpstr>ＭＳ Ｐゴシック</vt:lpstr>
      <vt:lpstr>ＭＳ Ｐゴシック</vt:lpstr>
      <vt:lpstr>SimSun</vt:lpstr>
      <vt:lpstr>SimSun</vt:lpstr>
      <vt:lpstr>American Typewriter</vt:lpstr>
      <vt:lpstr>Arial</vt:lpstr>
      <vt:lpstr>Book Antiqua</vt:lpstr>
      <vt:lpstr>Calibri</vt:lpstr>
      <vt:lpstr>Calibri Light</vt:lpstr>
      <vt:lpstr>Cambria Math</vt:lpstr>
      <vt:lpstr>Comic Sans MS</vt:lpstr>
      <vt:lpstr>Courier New</vt:lpstr>
      <vt:lpstr>DejaVu Sans</vt:lpstr>
      <vt:lpstr>Droid Sans Fallback</vt:lpstr>
      <vt:lpstr>Garamond</vt:lpstr>
      <vt:lpstr>Gill Sans</vt:lpstr>
      <vt:lpstr>Helvetica</vt:lpstr>
      <vt:lpstr>MS Mincho</vt:lpstr>
      <vt:lpstr>黑体</vt:lpstr>
      <vt:lpstr>Symbol</vt:lpstr>
      <vt:lpstr>Tahoma</vt:lpstr>
      <vt:lpstr>Times</vt:lpstr>
      <vt:lpstr>Times New Roman</vt:lpstr>
      <vt:lpstr>Times New Roman Cyr</vt:lpstr>
      <vt:lpstr>VAG Round</vt:lpstr>
      <vt:lpstr>Verdana</vt:lpstr>
      <vt:lpstr>Wingdings</vt:lpstr>
      <vt:lpstr>ヒラギノ角ゴ Pro W3</vt:lpstr>
      <vt:lpstr>ヒラギノ角ゴ ProN W6</vt:lpstr>
      <vt:lpstr>6_Globo</vt:lpstr>
      <vt:lpstr>4_vees</vt:lpstr>
      <vt:lpstr>Tema di Office</vt:lpstr>
      <vt:lpstr>2_Office Theme</vt:lpstr>
      <vt:lpstr>5_vees</vt:lpstr>
      <vt:lpstr>7_Default Design</vt:lpstr>
      <vt:lpstr>18_Globo</vt:lpstr>
      <vt:lpstr>Office Theme</vt:lpstr>
      <vt:lpstr>1_Office Theme</vt:lpstr>
      <vt:lpstr>6_vees</vt:lpstr>
      <vt:lpstr>11_Globo</vt:lpstr>
      <vt:lpstr>6_Struttura predefinita</vt:lpstr>
      <vt:lpstr>7_Struttura predefinita</vt:lpstr>
      <vt:lpstr>5_Struttura predefinita</vt:lpstr>
      <vt:lpstr>7_Tema di Office</vt:lpstr>
      <vt:lpstr>5_Tema di Office</vt:lpstr>
      <vt:lpstr>7_vees</vt:lpstr>
      <vt:lpstr>9_Globo</vt:lpstr>
      <vt:lpstr>14_Office Theme</vt:lpstr>
      <vt:lpstr>9_Default Design</vt:lpstr>
      <vt:lpstr>4_Globo</vt:lpstr>
      <vt:lpstr>1_Globo</vt:lpstr>
      <vt:lpstr>4_Office Theme</vt:lpstr>
      <vt:lpstr>Globo</vt:lpstr>
      <vt:lpstr>Struttura predefinita</vt:lpstr>
      <vt:lpstr>Title &amp; Bullets copy 10</vt:lpstr>
      <vt:lpstr>3_Struttura predefinita</vt:lpstr>
      <vt:lpstr>1_Struttura predefinita</vt:lpstr>
      <vt:lpstr>2_Struttura predefinita</vt:lpstr>
      <vt:lpstr>12_Struttura predefinita</vt:lpstr>
      <vt:lpstr>7_Clouds</vt:lpstr>
      <vt:lpstr>1_Clouds</vt:lpstr>
      <vt:lpstr>3_Default Design</vt:lpstr>
      <vt:lpstr>8_Default Design</vt:lpstr>
      <vt:lpstr>11_Default Design</vt:lpstr>
      <vt:lpstr>12_Default Design</vt:lpstr>
      <vt:lpstr>10_Struttura predefinita</vt:lpstr>
      <vt:lpstr>12_Office Theme</vt:lpstr>
      <vt:lpstr>3_Globo</vt:lpstr>
      <vt:lpstr>1_Default Design</vt:lpstr>
      <vt:lpstr>5_Globo</vt:lpstr>
      <vt:lpstr>12_Globo</vt:lpstr>
      <vt:lpstr>7_Globo</vt:lpstr>
      <vt:lpstr>5_Office Theme</vt:lpstr>
      <vt:lpstr>6_Office Theme</vt:lpstr>
      <vt:lpstr>9_Office Theme</vt:lpstr>
      <vt:lpstr>10_Office Theme</vt:lpstr>
      <vt:lpstr>11_Office Theme</vt:lpstr>
      <vt:lpstr>13_Office Theme</vt:lpstr>
      <vt:lpstr>17_Office Theme</vt:lpstr>
      <vt:lpstr>8_Struttura predefinita</vt:lpstr>
      <vt:lpstr>20_Office Theme</vt:lpstr>
      <vt:lpstr>Equation</vt:lpstr>
      <vt:lpstr>Cosmic Ray direct measurements in space</vt:lpstr>
      <vt:lpstr>Cosmic Rays</vt:lpstr>
      <vt:lpstr>Cosmic Rays</vt:lpstr>
      <vt:lpstr>Presentazione standard di PowerPoint</vt:lpstr>
      <vt:lpstr>Presentazione standard di PowerPoint</vt:lpstr>
      <vt:lpstr>Presentazione standard di PowerPoint</vt:lpstr>
      <vt:lpstr>Presentazione standard di PowerPoint</vt:lpstr>
      <vt:lpstr>  Cosmic Ray Space  Missions</vt:lpstr>
      <vt:lpstr>Magnetic Spectrometers</vt:lpstr>
      <vt:lpstr>Calorimetric Instruments</vt:lpstr>
      <vt:lpstr>PAMELA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AMS-02 Chemical Composition Measurement</vt:lpstr>
      <vt:lpstr>AMS-02: A TeV Multi-Purpose Spectrometer</vt:lpstr>
      <vt:lpstr>Calorimetric Instruments</vt:lpstr>
      <vt:lpstr>Presentazione standard di PowerPoint</vt:lpstr>
      <vt:lpstr>Positron fraction</vt:lpstr>
      <vt:lpstr>Positrons</vt:lpstr>
      <vt:lpstr>Presentazione standard di PowerPoint</vt:lpstr>
      <vt:lpstr>What is the Universe made of ?</vt:lpstr>
      <vt:lpstr>Presentazione standard di PowerPoint</vt:lpstr>
      <vt:lpstr>Presentazione standard di PowerPoint</vt:lpstr>
      <vt:lpstr>Presentazione standard di PowerPoint</vt:lpstr>
      <vt:lpstr>Presentazione standard di PowerPoint</vt:lpstr>
      <vt:lpstr>Presentazione standard di PowerPoint</vt:lpstr>
      <vt:lpstr>Positron Ratio</vt:lpstr>
      <vt:lpstr>Electrons                             Positrons</vt:lpstr>
      <vt:lpstr>Presentazione standard di PowerPoint</vt:lpstr>
      <vt:lpstr>Presentazione standard di PowerPoint</vt:lpstr>
      <vt:lpstr>Challenging Dark Matter Interpretation</vt:lpstr>
      <vt:lpstr>Dark Matter Explanation</vt:lpstr>
      <vt:lpstr>Presentazione standard di PowerPoint</vt:lpstr>
      <vt:lpstr>Dark Matter Explanation</vt:lpstr>
      <vt:lpstr>Presentazione standard di PowerPoint</vt:lpstr>
      <vt:lpstr>Presentazione standard di PowerPoint</vt:lpstr>
      <vt:lpstr>SNR</vt:lpstr>
      <vt:lpstr>Antiprotons</vt:lpstr>
      <vt:lpstr>AMS antiproton to proton fraction</vt:lpstr>
      <vt:lpstr>Presentazione standard di PowerPoint</vt:lpstr>
      <vt:lpstr>Anti-Helium with AMS-02</vt:lpstr>
      <vt:lpstr>Presentazione standard di PowerPoint</vt:lpstr>
      <vt:lpstr>Presentazione standard di PowerPoint</vt:lpstr>
      <vt:lpstr>Presentazione standard di PowerPoint</vt:lpstr>
      <vt:lpstr>(e+ + e-) Flux</vt:lpstr>
      <vt:lpstr>Recent e-+e+ Measurements</vt:lpstr>
      <vt:lpstr>Presentazione standard di PowerPoint</vt:lpstr>
      <vt:lpstr>Presentazione standard di PowerPoint</vt:lpstr>
      <vt:lpstr>Proton and Helium fluxes</vt:lpstr>
      <vt:lpstr>Protons</vt:lpstr>
      <vt:lpstr>HELIUM</vt:lpstr>
      <vt:lpstr>P/He Ratio</vt:lpstr>
      <vt:lpstr>Carbon  flux</vt:lpstr>
      <vt:lpstr>Oxygen flux</vt:lpstr>
      <vt:lpstr>AMS Primary Fluxes at High-Z</vt:lpstr>
      <vt:lpstr>Presentazione standard di PowerPoint</vt:lpstr>
      <vt:lpstr>Abundances at Source: AMS Nitrogen Flux</vt:lpstr>
      <vt:lpstr>Boron and Carbon fluxes</vt:lpstr>
      <vt:lpstr>Boron to Carbon ratio</vt:lpstr>
      <vt:lpstr>High Energy Antiprotons</vt:lpstr>
      <vt:lpstr>Presentazione standard di PowerPoint</vt:lpstr>
      <vt:lpstr>Cosmic Ray Propagation</vt:lpstr>
      <vt:lpstr>AMS Primary and Secondary Nuclei Spectral Indices</vt:lpstr>
      <vt:lpstr>Cosmic Ray Clock: AMS Be/B Flux Ratio</vt:lpstr>
      <vt:lpstr>Presentazione standard di PowerPoint</vt:lpstr>
      <vt:lpstr>Voyager 1</vt:lpstr>
      <vt:lpstr>Propagation in the Heliosphere</vt:lpstr>
      <vt:lpstr>Protons</vt:lpstr>
      <vt:lpstr>Electrons</vt:lpstr>
      <vt:lpstr>Radiation Belts</vt:lpstr>
      <vt:lpstr>Presentazione standard di PowerPoint</vt:lpstr>
      <vt:lpstr>Presentazione standard di PowerPoint</vt:lpstr>
      <vt:lpstr>The Future</vt:lpstr>
      <vt:lpstr>Antideuterons</vt:lpstr>
      <vt:lpstr> Anti Deuterons  (GAPS)</vt:lpstr>
      <vt:lpstr>HERD</vt:lpstr>
      <vt:lpstr>GAMMA-400</vt:lpstr>
      <vt:lpstr>Presentazione standard di PowerPoint</vt:lpstr>
      <vt:lpstr>ALADiNO  Performances (10x - 100x current/future)</vt:lpstr>
      <vt:lpstr>AMS-100</vt:lpstr>
      <vt:lpstr>        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Cosmic Rays  with Balloon and Space Experiments</dc:title>
  <dc:creator>Piergiorgio Picozza</dc:creator>
  <cp:lastModifiedBy>Piergiorgio Picozza</cp:lastModifiedBy>
  <cp:revision>446</cp:revision>
  <dcterms:created xsi:type="dcterms:W3CDTF">2015-03-21T15:02:33Z</dcterms:created>
  <dcterms:modified xsi:type="dcterms:W3CDTF">2021-03-23T09:38:29Z</dcterms:modified>
</cp:coreProperties>
</file>