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media/image1.jpeg" ContentType="image/jpeg"/>
  <Override PartName="/ppt/media/media1.mp4" ContentType="video/unknown"/>
  <Override PartName="/ppt/media/image2.jpeg" ContentType="image/jpeg"/>
  <Override PartName="/ppt/media/image3.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1733930" rtl="0" fontAlgn="auto" latinLnBrk="0" hangingPunct="0">
      <a:lnSpc>
        <a:spcPct val="100000"/>
      </a:lnSpc>
      <a:spcBef>
        <a:spcPts val="3300"/>
      </a:spcBef>
      <a:spcAft>
        <a:spcPts val="0"/>
      </a:spcAft>
      <a:buClrTx/>
      <a:buSzTx/>
      <a:buFontTx/>
      <a:buNone/>
      <a:tabLst/>
      <a:defRPr b="0" baseline="0" cap="none" i="0" spc="0" strike="noStrike" sz="2800" u="none" kumimoji="0" normalizeH="0">
        <a:ln>
          <a:noFill/>
        </a:ln>
        <a:solidFill>
          <a:srgbClr val="FFFFFF"/>
        </a:solidFill>
        <a:effectLst/>
        <a:uFillTx/>
        <a:latin typeface="Graphik Light"/>
        <a:ea typeface="Graphik Light"/>
        <a:cs typeface="Graphik Light"/>
        <a:sym typeface="Graphik Light"/>
      </a:defRPr>
    </a:lvl1pPr>
    <a:lvl2pPr marL="0" marR="0" indent="317500" algn="l" defTabSz="1733930" rtl="0" fontAlgn="auto" latinLnBrk="0" hangingPunct="0">
      <a:lnSpc>
        <a:spcPct val="100000"/>
      </a:lnSpc>
      <a:spcBef>
        <a:spcPts val="3300"/>
      </a:spcBef>
      <a:spcAft>
        <a:spcPts val="0"/>
      </a:spcAft>
      <a:buClrTx/>
      <a:buSzTx/>
      <a:buFontTx/>
      <a:buNone/>
      <a:tabLst/>
      <a:defRPr b="0" baseline="0" cap="none" i="0" spc="0" strike="noStrike" sz="2800" u="none" kumimoji="0" normalizeH="0">
        <a:ln>
          <a:noFill/>
        </a:ln>
        <a:solidFill>
          <a:srgbClr val="FFFFFF"/>
        </a:solidFill>
        <a:effectLst/>
        <a:uFillTx/>
        <a:latin typeface="Graphik Light"/>
        <a:ea typeface="Graphik Light"/>
        <a:cs typeface="Graphik Light"/>
        <a:sym typeface="Graphik Light"/>
      </a:defRPr>
    </a:lvl2pPr>
    <a:lvl3pPr marL="0" marR="0" indent="635000" algn="l" defTabSz="1733930" rtl="0" fontAlgn="auto" latinLnBrk="0" hangingPunct="0">
      <a:lnSpc>
        <a:spcPct val="100000"/>
      </a:lnSpc>
      <a:spcBef>
        <a:spcPts val="3300"/>
      </a:spcBef>
      <a:spcAft>
        <a:spcPts val="0"/>
      </a:spcAft>
      <a:buClrTx/>
      <a:buSzTx/>
      <a:buFontTx/>
      <a:buNone/>
      <a:tabLst/>
      <a:defRPr b="0" baseline="0" cap="none" i="0" spc="0" strike="noStrike" sz="2800" u="none" kumimoji="0" normalizeH="0">
        <a:ln>
          <a:noFill/>
        </a:ln>
        <a:solidFill>
          <a:srgbClr val="FFFFFF"/>
        </a:solidFill>
        <a:effectLst/>
        <a:uFillTx/>
        <a:latin typeface="Graphik Light"/>
        <a:ea typeface="Graphik Light"/>
        <a:cs typeface="Graphik Light"/>
        <a:sym typeface="Graphik Light"/>
      </a:defRPr>
    </a:lvl3pPr>
    <a:lvl4pPr marL="0" marR="0" indent="952500" algn="l" defTabSz="1733930" rtl="0" fontAlgn="auto" latinLnBrk="0" hangingPunct="0">
      <a:lnSpc>
        <a:spcPct val="100000"/>
      </a:lnSpc>
      <a:spcBef>
        <a:spcPts val="3300"/>
      </a:spcBef>
      <a:spcAft>
        <a:spcPts val="0"/>
      </a:spcAft>
      <a:buClrTx/>
      <a:buSzTx/>
      <a:buFontTx/>
      <a:buNone/>
      <a:tabLst/>
      <a:defRPr b="0" baseline="0" cap="none" i="0" spc="0" strike="noStrike" sz="2800" u="none" kumimoji="0" normalizeH="0">
        <a:ln>
          <a:noFill/>
        </a:ln>
        <a:solidFill>
          <a:srgbClr val="FFFFFF"/>
        </a:solidFill>
        <a:effectLst/>
        <a:uFillTx/>
        <a:latin typeface="Graphik Light"/>
        <a:ea typeface="Graphik Light"/>
        <a:cs typeface="Graphik Light"/>
        <a:sym typeface="Graphik Light"/>
      </a:defRPr>
    </a:lvl4pPr>
    <a:lvl5pPr marL="0" marR="0" indent="1270000" algn="l" defTabSz="1733930" rtl="0" fontAlgn="auto" latinLnBrk="0" hangingPunct="0">
      <a:lnSpc>
        <a:spcPct val="100000"/>
      </a:lnSpc>
      <a:spcBef>
        <a:spcPts val="3300"/>
      </a:spcBef>
      <a:spcAft>
        <a:spcPts val="0"/>
      </a:spcAft>
      <a:buClrTx/>
      <a:buSzTx/>
      <a:buFontTx/>
      <a:buNone/>
      <a:tabLst/>
      <a:defRPr b="0" baseline="0" cap="none" i="0" spc="0" strike="noStrike" sz="2800" u="none" kumimoji="0" normalizeH="0">
        <a:ln>
          <a:noFill/>
        </a:ln>
        <a:solidFill>
          <a:srgbClr val="FFFFFF"/>
        </a:solidFill>
        <a:effectLst/>
        <a:uFillTx/>
        <a:latin typeface="Graphik Light"/>
        <a:ea typeface="Graphik Light"/>
        <a:cs typeface="Graphik Light"/>
        <a:sym typeface="Graphik Light"/>
      </a:defRPr>
    </a:lvl5pPr>
    <a:lvl6pPr marL="0" marR="0" indent="1587500" algn="l" defTabSz="1733930" rtl="0" fontAlgn="auto" latinLnBrk="0" hangingPunct="0">
      <a:lnSpc>
        <a:spcPct val="100000"/>
      </a:lnSpc>
      <a:spcBef>
        <a:spcPts val="3300"/>
      </a:spcBef>
      <a:spcAft>
        <a:spcPts val="0"/>
      </a:spcAft>
      <a:buClrTx/>
      <a:buSzTx/>
      <a:buFontTx/>
      <a:buNone/>
      <a:tabLst/>
      <a:defRPr b="0" baseline="0" cap="none" i="0" spc="0" strike="noStrike" sz="2800" u="none" kumimoji="0" normalizeH="0">
        <a:ln>
          <a:noFill/>
        </a:ln>
        <a:solidFill>
          <a:srgbClr val="FFFFFF"/>
        </a:solidFill>
        <a:effectLst/>
        <a:uFillTx/>
        <a:latin typeface="Graphik Light"/>
        <a:ea typeface="Graphik Light"/>
        <a:cs typeface="Graphik Light"/>
        <a:sym typeface="Graphik Light"/>
      </a:defRPr>
    </a:lvl6pPr>
    <a:lvl7pPr marL="0" marR="0" indent="1905000" algn="l" defTabSz="1733930" rtl="0" fontAlgn="auto" latinLnBrk="0" hangingPunct="0">
      <a:lnSpc>
        <a:spcPct val="100000"/>
      </a:lnSpc>
      <a:spcBef>
        <a:spcPts val="3300"/>
      </a:spcBef>
      <a:spcAft>
        <a:spcPts val="0"/>
      </a:spcAft>
      <a:buClrTx/>
      <a:buSzTx/>
      <a:buFontTx/>
      <a:buNone/>
      <a:tabLst/>
      <a:defRPr b="0" baseline="0" cap="none" i="0" spc="0" strike="noStrike" sz="2800" u="none" kumimoji="0" normalizeH="0">
        <a:ln>
          <a:noFill/>
        </a:ln>
        <a:solidFill>
          <a:srgbClr val="FFFFFF"/>
        </a:solidFill>
        <a:effectLst/>
        <a:uFillTx/>
        <a:latin typeface="Graphik Light"/>
        <a:ea typeface="Graphik Light"/>
        <a:cs typeface="Graphik Light"/>
        <a:sym typeface="Graphik Light"/>
      </a:defRPr>
    </a:lvl7pPr>
    <a:lvl8pPr marL="0" marR="0" indent="2222500" algn="l" defTabSz="1733930" rtl="0" fontAlgn="auto" latinLnBrk="0" hangingPunct="0">
      <a:lnSpc>
        <a:spcPct val="100000"/>
      </a:lnSpc>
      <a:spcBef>
        <a:spcPts val="3300"/>
      </a:spcBef>
      <a:spcAft>
        <a:spcPts val="0"/>
      </a:spcAft>
      <a:buClrTx/>
      <a:buSzTx/>
      <a:buFontTx/>
      <a:buNone/>
      <a:tabLst/>
      <a:defRPr b="0" baseline="0" cap="none" i="0" spc="0" strike="noStrike" sz="2800" u="none" kumimoji="0" normalizeH="0">
        <a:ln>
          <a:noFill/>
        </a:ln>
        <a:solidFill>
          <a:srgbClr val="FFFFFF"/>
        </a:solidFill>
        <a:effectLst/>
        <a:uFillTx/>
        <a:latin typeface="Graphik Light"/>
        <a:ea typeface="Graphik Light"/>
        <a:cs typeface="Graphik Light"/>
        <a:sym typeface="Graphik Light"/>
      </a:defRPr>
    </a:lvl8pPr>
    <a:lvl9pPr marL="0" marR="0" indent="2540000" algn="l" defTabSz="1733930" rtl="0" fontAlgn="auto" latinLnBrk="0" hangingPunct="0">
      <a:lnSpc>
        <a:spcPct val="100000"/>
      </a:lnSpc>
      <a:spcBef>
        <a:spcPts val="3300"/>
      </a:spcBef>
      <a:spcAft>
        <a:spcPts val="0"/>
      </a:spcAft>
      <a:buClrTx/>
      <a:buSzTx/>
      <a:buFontTx/>
      <a:buNone/>
      <a:tabLst/>
      <a:defRPr b="0" baseline="0" cap="none" i="0" spc="0" strike="noStrike" sz="2800" u="none" kumimoji="0" normalizeH="0">
        <a:ln>
          <a:noFill/>
        </a:ln>
        <a:solidFill>
          <a:srgbClr val="FFFFFF"/>
        </a:solidFill>
        <a:effectLst/>
        <a:uFillTx/>
        <a:latin typeface="Graphik Light"/>
        <a:ea typeface="Graphik Light"/>
        <a:cs typeface="Graphik Light"/>
        <a:sym typeface="Graphik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Graphik"/>
          <a:ea typeface="Graphik"/>
          <a:cs typeface="Graphik"/>
        </a:font>
        <a:srgbClr val="FFFFFF"/>
      </a:tcTxStyle>
      <a:tcStyle>
        <a:tcBdr>
          <a:left>
            <a:ln w="12700" cap="flat">
              <a:solidFill>
                <a:srgbClr val="D5D5D5"/>
              </a:solidFill>
              <a:prstDash val="solid"/>
              <a:miter lim="400000"/>
            </a:ln>
          </a:left>
          <a:right>
            <a:ln w="12700" cap="flat">
              <a:solidFill>
                <a:srgbClr val="D5D5D5"/>
              </a:solidFill>
              <a:prstDash val="solid"/>
              <a:miter lim="400000"/>
            </a:ln>
          </a:right>
          <a:top>
            <a:ln w="12700" cap="flat">
              <a:solidFill>
                <a:srgbClr val="D5D5D5"/>
              </a:solidFill>
              <a:prstDash val="solid"/>
              <a:miter lim="400000"/>
            </a:ln>
          </a:top>
          <a:bottom>
            <a:ln w="12700" cap="flat">
              <a:solidFill>
                <a:srgbClr val="D5D5D5"/>
              </a:solidFill>
              <a:prstDash val="solid"/>
              <a:miter lim="400000"/>
            </a:ln>
          </a:bottom>
          <a:insideH>
            <a:ln w="12700" cap="flat">
              <a:solidFill>
                <a:srgbClr val="D5D5D5"/>
              </a:solidFill>
              <a:prstDash val="solid"/>
              <a:miter lim="400000"/>
            </a:ln>
          </a:insideH>
          <a:insideV>
            <a:ln w="12700" cap="flat">
              <a:solidFill>
                <a:srgbClr val="D5D5D5"/>
              </a:solidFill>
              <a:prstDash val="solid"/>
              <a:miter lim="400000"/>
            </a:ln>
          </a:insideV>
        </a:tcBdr>
        <a:fill>
          <a:noFill/>
        </a:fill>
      </a:tcStyle>
    </a:wholeTbl>
    <a:band2H>
      <a:tcTxStyle b="def" i="def"/>
      <a:tcStyle>
        <a:tcBdr/>
        <a:fill>
          <a:solidFill>
            <a:srgbClr val="929292"/>
          </a:solidFill>
        </a:fill>
      </a:tcStyle>
    </a:band2H>
    <a:firstCol>
      <a:tcTxStyle b="on" i="off">
        <a:font>
          <a:latin typeface="Graphik Semibold"/>
          <a:ea typeface="Graphik Semibold"/>
          <a:cs typeface="Graphik Semibold"/>
        </a:font>
        <a:srgbClr val="FFFFFF"/>
      </a:tcTxStyle>
      <a:tcStyle>
        <a:tcBdr>
          <a:left>
            <a:ln w="12700" cap="flat">
              <a:solidFill>
                <a:srgbClr val="D5D5D5"/>
              </a:solidFill>
              <a:prstDash val="solid"/>
              <a:miter lim="400000"/>
            </a:ln>
          </a:left>
          <a:right>
            <a:ln w="25400" cap="flat">
              <a:solidFill>
                <a:srgbClr val="D5D5D5"/>
              </a:solidFill>
              <a:prstDash val="solid"/>
              <a:miter lim="400000"/>
            </a:ln>
          </a:right>
          <a:top>
            <a:ln w="12700" cap="flat">
              <a:solidFill>
                <a:srgbClr val="D5D5D5"/>
              </a:solidFill>
              <a:prstDash val="solid"/>
              <a:miter lim="400000"/>
            </a:ln>
          </a:top>
          <a:bottom>
            <a:ln w="12700" cap="flat">
              <a:solidFill>
                <a:srgbClr val="D5D5D5"/>
              </a:solidFill>
              <a:prstDash val="solid"/>
              <a:miter lim="400000"/>
            </a:ln>
          </a:bottom>
          <a:insideH>
            <a:ln w="12700" cap="flat">
              <a:solidFill>
                <a:srgbClr val="D5D5D5"/>
              </a:solidFill>
              <a:prstDash val="solid"/>
              <a:miter lim="400000"/>
            </a:ln>
          </a:insideH>
          <a:insideV>
            <a:ln w="12700" cap="flat">
              <a:solidFill>
                <a:srgbClr val="D5D5D5"/>
              </a:solidFill>
              <a:prstDash val="solid"/>
              <a:miter lim="400000"/>
            </a:ln>
          </a:insideV>
        </a:tcBdr>
        <a:fill>
          <a:noFill/>
        </a:fill>
      </a:tcStyle>
    </a:firstCol>
    <a:lastRow>
      <a:tcTxStyle b="on" i="off">
        <a:font>
          <a:latin typeface="Graphik Semibold"/>
          <a:ea typeface="Graphik Semibold"/>
          <a:cs typeface="Graphik Semibold"/>
        </a:font>
        <a:srgbClr val="FFFFFF"/>
      </a:tcTxStyle>
      <a:tcStyle>
        <a:tcBdr>
          <a:left>
            <a:ln w="12700" cap="flat">
              <a:solidFill>
                <a:srgbClr val="D5D5D5"/>
              </a:solidFill>
              <a:prstDash val="solid"/>
              <a:miter lim="400000"/>
            </a:ln>
          </a:left>
          <a:right>
            <a:ln w="12700" cap="flat">
              <a:solidFill>
                <a:srgbClr val="D5D5D5"/>
              </a:solidFill>
              <a:prstDash val="solid"/>
              <a:miter lim="400000"/>
            </a:ln>
          </a:right>
          <a:top>
            <a:ln w="25400" cap="flat">
              <a:solidFill>
                <a:srgbClr val="D5D5D5"/>
              </a:solidFill>
              <a:prstDash val="solid"/>
              <a:miter lim="400000"/>
            </a:ln>
          </a:top>
          <a:bottom>
            <a:ln w="12700" cap="flat">
              <a:solidFill>
                <a:srgbClr val="D5D5D5"/>
              </a:solidFill>
              <a:prstDash val="solid"/>
              <a:miter lim="400000"/>
            </a:ln>
          </a:bottom>
          <a:insideH>
            <a:ln w="12700" cap="flat">
              <a:solidFill>
                <a:srgbClr val="D5D5D5"/>
              </a:solidFill>
              <a:prstDash val="solid"/>
              <a:miter lim="400000"/>
            </a:ln>
          </a:insideH>
          <a:insideV>
            <a:ln w="12700" cap="flat">
              <a:solidFill>
                <a:srgbClr val="D5D5D5"/>
              </a:solidFill>
              <a:prstDash val="solid"/>
              <a:miter lim="400000"/>
            </a:ln>
          </a:insideV>
        </a:tcBdr>
        <a:fill>
          <a:noFill/>
        </a:fill>
      </a:tcStyle>
    </a:lastRow>
    <a:firstRow>
      <a:tcTxStyle b="on" i="off">
        <a:font>
          <a:latin typeface="Graphik Semibold"/>
          <a:ea typeface="Graphik Semibold"/>
          <a:cs typeface="Graphik Semibold"/>
        </a:font>
        <a:srgbClr val="FFFFFF"/>
      </a:tcTxStyle>
      <a:tcStyle>
        <a:tcBdr>
          <a:left>
            <a:ln w="12700" cap="flat">
              <a:solidFill>
                <a:srgbClr val="D5D5D5"/>
              </a:solidFill>
              <a:prstDash val="solid"/>
              <a:miter lim="400000"/>
            </a:ln>
          </a:left>
          <a:right>
            <a:ln w="12700" cap="flat">
              <a:solidFill>
                <a:srgbClr val="D5D5D5"/>
              </a:solidFill>
              <a:prstDash val="solid"/>
              <a:miter lim="400000"/>
            </a:ln>
          </a:right>
          <a:top>
            <a:ln w="12700" cap="flat">
              <a:solidFill>
                <a:srgbClr val="D5D5D5"/>
              </a:solidFill>
              <a:prstDash val="solid"/>
              <a:miter lim="400000"/>
            </a:ln>
          </a:top>
          <a:bottom>
            <a:ln w="25400" cap="flat">
              <a:solidFill>
                <a:srgbClr val="D5D5D5"/>
              </a:solidFill>
              <a:prstDash val="solid"/>
              <a:miter lim="400000"/>
            </a:ln>
          </a:bottom>
          <a:insideH>
            <a:ln w="12700" cap="flat">
              <a:solidFill>
                <a:srgbClr val="D5D5D5"/>
              </a:solidFill>
              <a:prstDash val="solid"/>
              <a:miter lim="400000"/>
            </a:ln>
          </a:insideH>
          <a:insideV>
            <a:ln w="12700" cap="flat">
              <a:solidFill>
                <a:srgbClr val="D5D5D5"/>
              </a:solidFill>
              <a:prstDash val="solid"/>
              <a:miter lim="400000"/>
            </a:ln>
          </a:insideV>
        </a:tcBdr>
        <a:fill>
          <a:noFill/>
        </a:fill>
      </a:tcStyle>
    </a:firstRow>
  </a:tblStyle>
  <a:tblStyle styleId="{C7B018BB-80A7-4F77-B60F-C8B233D01FF8}" styleName="">
    <a:tblBg/>
    <a:wholeTbl>
      <a:tcTxStyle b="off" i="off">
        <a:font>
          <a:latin typeface="Graphik"/>
          <a:ea typeface="Graphik"/>
          <a:cs typeface="Graphik"/>
        </a:font>
        <a:srgbClr val="FFFFFF"/>
      </a:tcTxStyle>
      <a:tcStyle>
        <a:tcBdr>
          <a:left>
            <a:ln w="12700" cap="flat">
              <a:solidFill>
                <a:srgbClr val="D5D5D5"/>
              </a:solidFill>
              <a:prstDash val="solid"/>
              <a:miter lim="400000"/>
            </a:ln>
          </a:left>
          <a:right>
            <a:ln w="12700" cap="flat">
              <a:solidFill>
                <a:srgbClr val="D5D5D5"/>
              </a:solidFill>
              <a:prstDash val="solid"/>
              <a:miter lim="400000"/>
            </a:ln>
          </a:right>
          <a:top>
            <a:ln w="12700" cap="flat">
              <a:solidFill>
                <a:srgbClr val="D5D5D5"/>
              </a:solidFill>
              <a:prstDash val="solid"/>
              <a:miter lim="400000"/>
            </a:ln>
          </a:top>
          <a:bottom>
            <a:ln w="12700" cap="flat">
              <a:solidFill>
                <a:srgbClr val="D5D5D5"/>
              </a:solidFill>
              <a:prstDash val="solid"/>
              <a:miter lim="400000"/>
            </a:ln>
          </a:bottom>
          <a:insideH>
            <a:ln w="12700" cap="flat">
              <a:solidFill>
                <a:srgbClr val="D5D5D5"/>
              </a:solidFill>
              <a:prstDash val="solid"/>
              <a:miter lim="400000"/>
            </a:ln>
          </a:insideH>
          <a:insideV>
            <a:ln w="12700" cap="flat">
              <a:solidFill>
                <a:srgbClr val="D5D5D5"/>
              </a:solidFill>
              <a:prstDash val="solid"/>
              <a:miter lim="400000"/>
            </a:ln>
          </a:insideV>
        </a:tcBdr>
        <a:fill>
          <a:noFill/>
        </a:fill>
      </a:tcStyle>
    </a:wholeTbl>
    <a:band2H>
      <a:tcTxStyle b="def" i="def"/>
      <a:tcStyle>
        <a:tcBdr/>
        <a:fill>
          <a:solidFill>
            <a:srgbClr val="929292"/>
          </a:solidFill>
        </a:fill>
      </a:tcStyle>
    </a:band2H>
    <a:firstCol>
      <a:tcTxStyle b="on" i="off">
        <a:font>
          <a:latin typeface="Graphik Semibold"/>
          <a:ea typeface="Graphik Semibold"/>
          <a:cs typeface="Graphik Semibold"/>
        </a:font>
        <a:srgbClr val="FFFFFF"/>
      </a:tcTxStyle>
      <a:tcStyle>
        <a:tcBdr>
          <a:left>
            <a:ln w="12700" cap="flat">
              <a:solidFill>
                <a:srgbClr val="D5D5D5"/>
              </a:solidFill>
              <a:prstDash val="solid"/>
              <a:miter lim="400000"/>
            </a:ln>
          </a:left>
          <a:right>
            <a:ln w="25400" cap="flat">
              <a:solidFill>
                <a:srgbClr val="D5D5D5"/>
              </a:solidFill>
              <a:prstDash val="solid"/>
              <a:miter lim="400000"/>
            </a:ln>
          </a:right>
          <a:top>
            <a:ln w="12700" cap="flat">
              <a:solidFill>
                <a:srgbClr val="D5D5D5"/>
              </a:solidFill>
              <a:prstDash val="solid"/>
              <a:miter lim="400000"/>
            </a:ln>
          </a:top>
          <a:bottom>
            <a:ln w="12700" cap="flat">
              <a:solidFill>
                <a:srgbClr val="D5D5D5"/>
              </a:solidFill>
              <a:prstDash val="solid"/>
              <a:miter lim="400000"/>
            </a:ln>
          </a:bottom>
          <a:insideH>
            <a:ln w="12700" cap="flat">
              <a:solidFill>
                <a:srgbClr val="D5D5D5"/>
              </a:solidFill>
              <a:prstDash val="solid"/>
              <a:miter lim="400000"/>
            </a:ln>
          </a:insideH>
          <a:insideV>
            <a:ln w="12700" cap="flat">
              <a:solidFill>
                <a:srgbClr val="D5D5D5"/>
              </a:solidFill>
              <a:prstDash val="solid"/>
              <a:miter lim="400000"/>
            </a:ln>
          </a:insideV>
        </a:tcBdr>
        <a:fill>
          <a:noFill/>
        </a:fill>
      </a:tcStyle>
    </a:firstCol>
    <a:lastRow>
      <a:tcTxStyle b="off" i="off">
        <a:font>
          <a:latin typeface="Graphik"/>
          <a:ea typeface="Graphik"/>
          <a:cs typeface="Graphik"/>
        </a:font>
        <a:srgbClr val="FFFFFF"/>
      </a:tcTxStyle>
      <a:tcStyle>
        <a:tcBdr>
          <a:left>
            <a:ln w="12700" cap="flat">
              <a:solidFill>
                <a:srgbClr val="D5D5D5"/>
              </a:solidFill>
              <a:prstDash val="solid"/>
              <a:miter lim="400000"/>
            </a:ln>
          </a:left>
          <a:right>
            <a:ln w="12700" cap="flat">
              <a:solidFill>
                <a:srgbClr val="D5D5D5"/>
              </a:solidFill>
              <a:prstDash val="solid"/>
              <a:miter lim="400000"/>
            </a:ln>
          </a:right>
          <a:top>
            <a:ln w="25400" cap="flat">
              <a:solidFill>
                <a:srgbClr val="D5D5D5"/>
              </a:solidFill>
              <a:prstDash val="solid"/>
              <a:miter lim="400000"/>
            </a:ln>
          </a:top>
          <a:bottom>
            <a:ln w="12700" cap="flat">
              <a:solidFill>
                <a:srgbClr val="D5D5D5"/>
              </a:solidFill>
              <a:prstDash val="solid"/>
              <a:miter lim="400000"/>
            </a:ln>
          </a:bottom>
          <a:insideH>
            <a:ln w="12700" cap="flat">
              <a:solidFill>
                <a:srgbClr val="D5D5D5"/>
              </a:solidFill>
              <a:prstDash val="solid"/>
              <a:miter lim="400000"/>
            </a:ln>
          </a:insideH>
          <a:insideV>
            <a:ln w="12700" cap="flat">
              <a:solidFill>
                <a:srgbClr val="D5D5D5"/>
              </a:solidFill>
              <a:prstDash val="solid"/>
              <a:miter lim="400000"/>
            </a:ln>
          </a:insideV>
        </a:tcBdr>
        <a:fill>
          <a:noFill/>
        </a:fill>
      </a:tcStyle>
    </a:lastRow>
    <a:firstRow>
      <a:tcTxStyle b="on" i="off">
        <a:font>
          <a:latin typeface="Graphik Semibold"/>
          <a:ea typeface="Graphik Semibold"/>
          <a:cs typeface="Graphik Semibold"/>
        </a:font>
        <a:srgbClr val="FFFFFF"/>
      </a:tcTxStyle>
      <a:tcStyle>
        <a:tcBdr>
          <a:left>
            <a:ln w="12700" cap="flat">
              <a:solidFill>
                <a:srgbClr val="D5D5D5"/>
              </a:solidFill>
              <a:prstDash val="solid"/>
              <a:miter lim="400000"/>
            </a:ln>
          </a:left>
          <a:right>
            <a:ln w="12700" cap="flat">
              <a:solidFill>
                <a:srgbClr val="D5D5D5"/>
              </a:solidFill>
              <a:prstDash val="solid"/>
              <a:miter lim="400000"/>
            </a:ln>
          </a:right>
          <a:top>
            <a:ln w="12700" cap="flat">
              <a:solidFill>
                <a:srgbClr val="D5D5D5"/>
              </a:solidFill>
              <a:prstDash val="solid"/>
              <a:miter lim="400000"/>
            </a:ln>
          </a:top>
          <a:bottom>
            <a:ln w="12700" cap="flat">
              <a:solidFill>
                <a:srgbClr val="D5D5D5"/>
              </a:solidFill>
              <a:prstDash val="solid"/>
              <a:miter lim="400000"/>
            </a:ln>
          </a:bottom>
          <a:insideH>
            <a:ln w="12700" cap="flat">
              <a:solidFill>
                <a:srgbClr val="D5D5D5"/>
              </a:solidFill>
              <a:prstDash val="solid"/>
              <a:miter lim="400000"/>
            </a:ln>
          </a:insideH>
          <a:insideV>
            <a:ln w="12700" cap="flat">
              <a:solidFill>
                <a:srgbClr val="D5D5D5"/>
              </a:solidFill>
              <a:prstDash val="solid"/>
              <a:miter lim="400000"/>
            </a:ln>
          </a:insideV>
        </a:tcBdr>
        <a:fill>
          <a:solidFill>
            <a:srgbClr val="0C7681"/>
          </a:solidFill>
        </a:fill>
      </a:tcStyle>
    </a:firstRow>
  </a:tblStyle>
  <a:tblStyle styleId="{EEE7283C-3CF3-47DC-8721-378D4A62B228}" styleName="">
    <a:tblBg/>
    <a:wholeTbl>
      <a:tcTxStyle b="off" i="off">
        <a:font>
          <a:latin typeface="Graphik"/>
          <a:ea typeface="Graphik"/>
          <a:cs typeface="Graphik"/>
        </a:font>
        <a:srgbClr val="FFFFFF"/>
      </a:tcTxStyle>
      <a:tcStyle>
        <a:tcBdr>
          <a:left>
            <a:ln w="12700" cap="flat">
              <a:solidFill>
                <a:srgbClr val="D5D5D5"/>
              </a:solidFill>
              <a:prstDash val="solid"/>
              <a:miter lim="400000"/>
            </a:ln>
          </a:left>
          <a:right>
            <a:ln w="12700" cap="flat">
              <a:solidFill>
                <a:srgbClr val="D5D5D5"/>
              </a:solidFill>
              <a:prstDash val="solid"/>
              <a:miter lim="400000"/>
            </a:ln>
          </a:right>
          <a:top>
            <a:ln w="12700" cap="flat">
              <a:solidFill>
                <a:srgbClr val="D5D5D5"/>
              </a:solidFill>
              <a:prstDash val="solid"/>
              <a:miter lim="400000"/>
            </a:ln>
          </a:top>
          <a:bottom>
            <a:ln w="12700" cap="flat">
              <a:solidFill>
                <a:srgbClr val="D5D5D5"/>
              </a:solidFill>
              <a:prstDash val="solid"/>
              <a:miter lim="400000"/>
            </a:ln>
          </a:bottom>
          <a:insideH>
            <a:ln w="12700" cap="flat">
              <a:solidFill>
                <a:srgbClr val="D5D5D5"/>
              </a:solidFill>
              <a:prstDash val="solid"/>
              <a:miter lim="400000"/>
            </a:ln>
          </a:insideH>
          <a:insideV>
            <a:ln w="12700" cap="flat">
              <a:solidFill>
                <a:srgbClr val="D5D5D5"/>
              </a:solidFill>
              <a:prstDash val="solid"/>
              <a:miter lim="400000"/>
            </a:ln>
          </a:insideV>
        </a:tcBdr>
        <a:fill>
          <a:noFill/>
        </a:fill>
      </a:tcStyle>
    </a:wholeTbl>
    <a:band2H>
      <a:tcTxStyle b="def" i="def"/>
      <a:tcStyle>
        <a:tcBdr/>
        <a:fill>
          <a:solidFill>
            <a:srgbClr val="929292"/>
          </a:solidFill>
        </a:fill>
      </a:tcStyle>
    </a:band2H>
    <a:firstCol>
      <a:tcTxStyle b="on" i="off">
        <a:font>
          <a:latin typeface="Graphik Semibold"/>
          <a:ea typeface="Graphik Semibold"/>
          <a:cs typeface="Graphik Semibold"/>
        </a:font>
        <a:srgbClr val="FFFFFF"/>
      </a:tcTxStyle>
      <a:tcStyle>
        <a:tcBdr>
          <a:left>
            <a:ln w="12700" cap="flat">
              <a:solidFill>
                <a:srgbClr val="D5D5D5"/>
              </a:solidFill>
              <a:prstDash val="solid"/>
              <a:miter lim="400000"/>
            </a:ln>
          </a:left>
          <a:right>
            <a:ln w="12700" cap="flat">
              <a:solidFill>
                <a:srgbClr val="D5D5D5"/>
              </a:solidFill>
              <a:prstDash val="solid"/>
              <a:miter lim="400000"/>
            </a:ln>
          </a:right>
          <a:top>
            <a:ln w="12700" cap="flat">
              <a:solidFill>
                <a:srgbClr val="D5D5D5"/>
              </a:solidFill>
              <a:prstDash val="solid"/>
              <a:miter lim="400000"/>
            </a:ln>
          </a:top>
          <a:bottom>
            <a:ln w="12700" cap="flat">
              <a:solidFill>
                <a:srgbClr val="D5D5D5"/>
              </a:solidFill>
              <a:prstDash val="solid"/>
              <a:miter lim="400000"/>
            </a:ln>
          </a:bottom>
          <a:insideH>
            <a:ln w="12700" cap="flat">
              <a:solidFill>
                <a:srgbClr val="D5D5D5"/>
              </a:solidFill>
              <a:prstDash val="solid"/>
              <a:miter lim="400000"/>
            </a:ln>
          </a:insideH>
          <a:insideV>
            <a:ln w="12700" cap="flat">
              <a:solidFill>
                <a:srgbClr val="D5D5D5"/>
              </a:solidFill>
              <a:prstDash val="solid"/>
              <a:miter lim="400000"/>
            </a:ln>
          </a:insideV>
        </a:tcBdr>
        <a:fill>
          <a:solidFill>
            <a:srgbClr val="537F67"/>
          </a:solidFill>
        </a:fill>
      </a:tcStyle>
    </a:firstCol>
    <a:lastRow>
      <a:tcTxStyle b="off" i="off">
        <a:font>
          <a:latin typeface="Graphik"/>
          <a:ea typeface="Graphik"/>
          <a:cs typeface="Graphik"/>
        </a:font>
        <a:srgbClr val="FFFFFF"/>
      </a:tcTxStyle>
      <a:tcStyle>
        <a:tcBdr>
          <a:left>
            <a:ln w="12700" cap="flat">
              <a:solidFill>
                <a:srgbClr val="D5D5D5"/>
              </a:solidFill>
              <a:prstDash val="solid"/>
              <a:miter lim="400000"/>
            </a:ln>
          </a:left>
          <a:right>
            <a:ln w="12700" cap="flat">
              <a:solidFill>
                <a:srgbClr val="D5D5D5"/>
              </a:solidFill>
              <a:prstDash val="solid"/>
              <a:miter lim="400000"/>
            </a:ln>
          </a:right>
          <a:top>
            <a:ln w="25400" cap="flat">
              <a:solidFill>
                <a:srgbClr val="537F67"/>
              </a:solidFill>
              <a:prstDash val="solid"/>
              <a:miter lim="400000"/>
            </a:ln>
          </a:top>
          <a:bottom>
            <a:ln w="12700" cap="flat">
              <a:solidFill>
                <a:srgbClr val="D5D5D5"/>
              </a:solidFill>
              <a:prstDash val="solid"/>
              <a:miter lim="400000"/>
            </a:ln>
          </a:bottom>
          <a:insideH>
            <a:ln w="12700" cap="flat">
              <a:solidFill>
                <a:srgbClr val="D5D5D5"/>
              </a:solidFill>
              <a:prstDash val="solid"/>
              <a:miter lim="400000"/>
            </a:ln>
          </a:insideH>
          <a:insideV>
            <a:ln w="12700" cap="flat">
              <a:solidFill>
                <a:srgbClr val="D5D5D5"/>
              </a:solidFill>
              <a:prstDash val="solid"/>
              <a:miter lim="400000"/>
            </a:ln>
          </a:insideV>
        </a:tcBdr>
        <a:fill>
          <a:noFill/>
        </a:fill>
      </a:tcStyle>
    </a:lastRow>
    <a:firstRow>
      <a:tcTxStyle b="on" i="off">
        <a:font>
          <a:latin typeface="Graphik Semibold"/>
          <a:ea typeface="Graphik Semibold"/>
          <a:cs typeface="Graphik Semibold"/>
        </a:font>
        <a:srgbClr val="FFFFFF"/>
      </a:tcTxStyle>
      <a:tcStyle>
        <a:tcBdr>
          <a:left>
            <a:ln w="12700" cap="flat">
              <a:solidFill>
                <a:srgbClr val="D5D5D5"/>
              </a:solidFill>
              <a:prstDash val="solid"/>
              <a:miter lim="400000"/>
            </a:ln>
          </a:left>
          <a:right>
            <a:ln w="12700" cap="flat">
              <a:solidFill>
                <a:srgbClr val="D5D5D5"/>
              </a:solidFill>
              <a:prstDash val="solid"/>
              <a:miter lim="400000"/>
            </a:ln>
          </a:right>
          <a:top>
            <a:ln w="12700" cap="flat">
              <a:solidFill>
                <a:srgbClr val="D5D5D5"/>
              </a:solidFill>
              <a:prstDash val="solid"/>
              <a:miter lim="400000"/>
            </a:ln>
          </a:top>
          <a:bottom>
            <a:ln w="12700" cap="flat">
              <a:solidFill>
                <a:srgbClr val="D5D5D5"/>
              </a:solidFill>
              <a:prstDash val="solid"/>
              <a:miter lim="400000"/>
            </a:ln>
          </a:bottom>
          <a:insideH>
            <a:ln w="12700" cap="flat">
              <a:solidFill>
                <a:srgbClr val="D5D5D5"/>
              </a:solidFill>
              <a:prstDash val="solid"/>
              <a:miter lim="400000"/>
            </a:ln>
          </a:insideH>
          <a:insideV>
            <a:ln w="12700" cap="flat">
              <a:solidFill>
                <a:srgbClr val="D5D5D5"/>
              </a:solidFill>
              <a:prstDash val="solid"/>
              <a:miter lim="400000"/>
            </a:ln>
          </a:insideV>
        </a:tcBdr>
        <a:fill>
          <a:solidFill>
            <a:srgbClr val="008728"/>
          </a:solidFill>
        </a:fill>
      </a:tcStyle>
    </a:firstRow>
  </a:tblStyle>
  <a:tblStyle styleId="{CF821DB8-F4EB-4A41-A1BA-3FCAFE7338EE}" styleName="">
    <a:tblBg/>
    <a:wholeTbl>
      <a:tcTxStyle b="off" i="off">
        <a:font>
          <a:latin typeface="Graphik"/>
          <a:ea typeface="Graphik"/>
          <a:cs typeface="Graphik"/>
        </a:font>
        <a:srgbClr val="000000"/>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chemeClr val="accent4">
              <a:hueOff val="97492"/>
              <a:satOff val="-3125"/>
              <a:lumOff val="27021"/>
            </a:schemeClr>
          </a:solidFill>
        </a:fill>
      </a:tcStyle>
    </a:wholeTbl>
    <a:band2H>
      <a:tcTxStyle b="def" i="def"/>
      <a:tcStyle>
        <a:tcBdr/>
        <a:fill>
          <a:solidFill>
            <a:srgbClr val="FFFB00"/>
          </a:solidFill>
        </a:fill>
      </a:tcStyle>
    </a:band2H>
    <a:firstCol>
      <a:tcTxStyle b="on" i="off">
        <a:font>
          <a:latin typeface="Graphik Semibold"/>
          <a:ea typeface="Graphik Semibold"/>
          <a:cs typeface="Graphik Semibold"/>
        </a:font>
        <a:srgbClr val="000000"/>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chemeClr val="accent4">
              <a:hueOff val="-410732"/>
            </a:schemeClr>
          </a:solidFill>
        </a:fill>
      </a:tcStyle>
    </a:firstCol>
    <a:lastRow>
      <a:tcTxStyle b="on" i="off">
        <a:font>
          <a:latin typeface="Graphik Semibold"/>
          <a:ea typeface="Graphik Semibold"/>
          <a:cs typeface="Graphik Semibold"/>
        </a:font>
        <a:srgbClr val="000000"/>
      </a:tcTxStyle>
      <a:tcStyle>
        <a:tcBdr>
          <a:left>
            <a:ln w="12700" cap="flat">
              <a:solidFill>
                <a:srgbClr val="929292"/>
              </a:solidFill>
              <a:prstDash val="solid"/>
              <a:miter lim="400000"/>
            </a:ln>
          </a:left>
          <a:right>
            <a:ln w="12700" cap="flat">
              <a:solidFill>
                <a:srgbClr val="929292"/>
              </a:solidFill>
              <a:prstDash val="solid"/>
              <a:miter lim="400000"/>
            </a:ln>
          </a:right>
          <a:top>
            <a:ln w="25400" cap="flat">
              <a:solidFill>
                <a:schemeClr val="accent4">
                  <a:hueOff val="-410732"/>
                </a:schemeClr>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chemeClr val="accent4">
              <a:hueOff val="97492"/>
              <a:satOff val="-3125"/>
              <a:lumOff val="27021"/>
            </a:schemeClr>
          </a:solidFill>
        </a:fill>
      </a:tcStyle>
    </a:lastRow>
    <a:firstRow>
      <a:tcTxStyle b="on" i="off">
        <a:font>
          <a:latin typeface="Graphik Semibold"/>
          <a:ea typeface="Graphik Semibold"/>
          <a:cs typeface="Graphik Semibold"/>
        </a:font>
        <a:srgbClr val="000000"/>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chemeClr val="accent4">
              <a:hueOff val="-737021"/>
            </a:schemeClr>
          </a:solidFill>
        </a:fill>
      </a:tcStyle>
    </a:firstRow>
  </a:tblStyle>
  <a:tblStyle styleId="{33BA23B1-9221-436E-865A-0063620EA4FD}" styleName="">
    <a:tblBg/>
    <a:wholeTbl>
      <a:tcTxStyle b="off" i="off">
        <a:font>
          <a:latin typeface="Graphik"/>
          <a:ea typeface="Graphik"/>
          <a:cs typeface="Graphik"/>
        </a:font>
        <a:srgbClr val="FFFFFF"/>
      </a:tcTxStyle>
      <a:tcStyle>
        <a:tcBdr>
          <a:left>
            <a:ln w="12700" cap="flat">
              <a:solidFill>
                <a:srgbClr val="D5D5D5"/>
              </a:solidFill>
              <a:prstDash val="solid"/>
              <a:miter lim="400000"/>
            </a:ln>
          </a:left>
          <a:right>
            <a:ln w="12700" cap="flat">
              <a:solidFill>
                <a:srgbClr val="D5D5D5"/>
              </a:solidFill>
              <a:prstDash val="solid"/>
              <a:miter lim="400000"/>
            </a:ln>
          </a:right>
          <a:top>
            <a:ln w="12700" cap="flat">
              <a:solidFill>
                <a:srgbClr val="D5D5D5"/>
              </a:solidFill>
              <a:prstDash val="solid"/>
              <a:miter lim="400000"/>
            </a:ln>
          </a:top>
          <a:bottom>
            <a:ln w="12700" cap="flat">
              <a:solidFill>
                <a:srgbClr val="D5D5D5"/>
              </a:solidFill>
              <a:prstDash val="solid"/>
              <a:miter lim="400000"/>
            </a:ln>
          </a:bottom>
          <a:insideH>
            <a:ln w="12700" cap="flat">
              <a:solidFill>
                <a:srgbClr val="D5D5D5"/>
              </a:solidFill>
              <a:prstDash val="solid"/>
              <a:miter lim="400000"/>
            </a:ln>
          </a:insideH>
          <a:insideV>
            <a:ln w="12700" cap="flat">
              <a:solidFill>
                <a:srgbClr val="D5D5D5"/>
              </a:solidFill>
              <a:prstDash val="solid"/>
              <a:miter lim="400000"/>
            </a:ln>
          </a:insideV>
        </a:tcBdr>
        <a:fill>
          <a:noFill/>
        </a:fill>
      </a:tcStyle>
    </a:wholeTbl>
    <a:band2H>
      <a:tcTxStyle b="def" i="def"/>
      <a:tcStyle>
        <a:tcBdr/>
        <a:fill>
          <a:solidFill>
            <a:srgbClr val="DF9DFE"/>
          </a:solidFill>
        </a:fill>
      </a:tcStyle>
    </a:band2H>
    <a:firstCol>
      <a:tcTxStyle b="on" i="off">
        <a:font>
          <a:latin typeface="Graphik Semibold"/>
          <a:ea typeface="Graphik Semibold"/>
          <a:cs typeface="Graphik Semibold"/>
        </a:font>
        <a:srgbClr val="FFFFFF"/>
      </a:tcTxStyle>
      <a:tcStyle>
        <a:tcBdr>
          <a:left>
            <a:ln w="12700" cap="flat">
              <a:solidFill>
                <a:srgbClr val="D5D5D5"/>
              </a:solidFill>
              <a:prstDash val="solid"/>
              <a:miter lim="400000"/>
            </a:ln>
          </a:left>
          <a:right>
            <a:ln w="12700" cap="flat">
              <a:solidFill>
                <a:srgbClr val="D5D5D5"/>
              </a:solidFill>
              <a:prstDash val="solid"/>
              <a:miter lim="400000"/>
            </a:ln>
          </a:right>
          <a:top>
            <a:ln w="12700" cap="flat">
              <a:solidFill>
                <a:srgbClr val="D5D5D5"/>
              </a:solidFill>
              <a:prstDash val="solid"/>
              <a:miter lim="400000"/>
            </a:ln>
          </a:top>
          <a:bottom>
            <a:ln w="12700" cap="flat">
              <a:solidFill>
                <a:srgbClr val="D5D5D5"/>
              </a:solidFill>
              <a:prstDash val="solid"/>
              <a:miter lim="400000"/>
            </a:ln>
          </a:bottom>
          <a:insideH>
            <a:ln w="12700" cap="flat">
              <a:solidFill>
                <a:srgbClr val="D5D5D5"/>
              </a:solidFill>
              <a:prstDash val="solid"/>
              <a:miter lim="400000"/>
            </a:ln>
          </a:insideH>
          <a:insideV>
            <a:ln w="12700" cap="flat">
              <a:solidFill>
                <a:srgbClr val="D5D5D5"/>
              </a:solidFill>
              <a:prstDash val="solid"/>
              <a:miter lim="400000"/>
            </a:ln>
          </a:insideV>
        </a:tcBdr>
        <a:fill>
          <a:solidFill>
            <a:schemeClr val="accent6">
              <a:hueOff val="114748"/>
              <a:satOff val="1446"/>
              <a:lumOff val="-8963"/>
            </a:schemeClr>
          </a:solidFill>
        </a:fill>
      </a:tcStyle>
    </a:firstCol>
    <a:lastRow>
      <a:tcTxStyle b="on" i="off">
        <a:font>
          <a:latin typeface="Graphik Semibold"/>
          <a:ea typeface="Graphik Semibold"/>
          <a:cs typeface="Graphik Semibold"/>
        </a:font>
        <a:srgbClr val="FFFFFF"/>
      </a:tcTxStyle>
      <a:tcStyle>
        <a:tcBdr>
          <a:left>
            <a:ln w="12700" cap="flat">
              <a:solidFill>
                <a:srgbClr val="D5D5D5"/>
              </a:solidFill>
              <a:prstDash val="solid"/>
              <a:miter lim="400000"/>
            </a:ln>
          </a:left>
          <a:right>
            <a:ln w="12700" cap="flat">
              <a:solidFill>
                <a:srgbClr val="D5D5D5"/>
              </a:solidFill>
              <a:prstDash val="solid"/>
              <a:miter lim="400000"/>
            </a:ln>
          </a:right>
          <a:top>
            <a:ln w="25400" cap="flat">
              <a:solidFill>
                <a:schemeClr val="accent6">
                  <a:hueOff val="114748"/>
                  <a:satOff val="1446"/>
                  <a:lumOff val="-8963"/>
                </a:schemeClr>
              </a:solidFill>
              <a:prstDash val="solid"/>
              <a:miter lim="400000"/>
            </a:ln>
          </a:top>
          <a:bottom>
            <a:ln w="12700" cap="flat">
              <a:solidFill>
                <a:srgbClr val="D5D5D5"/>
              </a:solidFill>
              <a:prstDash val="solid"/>
              <a:miter lim="400000"/>
            </a:ln>
          </a:bottom>
          <a:insideH>
            <a:ln w="12700" cap="flat">
              <a:solidFill>
                <a:srgbClr val="D5D5D5"/>
              </a:solidFill>
              <a:prstDash val="solid"/>
              <a:miter lim="400000"/>
            </a:ln>
          </a:insideH>
          <a:insideV>
            <a:ln w="12700" cap="flat">
              <a:solidFill>
                <a:srgbClr val="D5D5D5"/>
              </a:solidFill>
              <a:prstDash val="solid"/>
              <a:miter lim="400000"/>
            </a:ln>
          </a:insideV>
        </a:tcBdr>
        <a:fill>
          <a:noFill/>
        </a:fill>
      </a:tcStyle>
    </a:lastRow>
    <a:firstRow>
      <a:tcTxStyle b="on" i="off">
        <a:font>
          <a:latin typeface="Graphik Semibold"/>
          <a:ea typeface="Graphik Semibold"/>
          <a:cs typeface="Graphik Semibold"/>
        </a:font>
        <a:srgbClr val="FFFFFF"/>
      </a:tcTxStyle>
      <a:tcStyle>
        <a:tcBdr>
          <a:left>
            <a:ln w="12700" cap="flat">
              <a:solidFill>
                <a:srgbClr val="D5D5D5"/>
              </a:solidFill>
              <a:prstDash val="solid"/>
              <a:miter lim="400000"/>
            </a:ln>
          </a:left>
          <a:right>
            <a:ln w="12700" cap="flat">
              <a:solidFill>
                <a:srgbClr val="D5D5D5"/>
              </a:solidFill>
              <a:prstDash val="solid"/>
              <a:miter lim="400000"/>
            </a:ln>
          </a:right>
          <a:top>
            <a:ln w="12700" cap="flat">
              <a:solidFill>
                <a:srgbClr val="D5D5D5"/>
              </a:solidFill>
              <a:prstDash val="solid"/>
              <a:miter lim="400000"/>
            </a:ln>
          </a:top>
          <a:bottom>
            <a:ln w="12700" cap="flat">
              <a:solidFill>
                <a:srgbClr val="D5D5D5"/>
              </a:solidFill>
              <a:prstDash val="solid"/>
              <a:miter lim="400000"/>
            </a:ln>
          </a:bottom>
          <a:insideH>
            <a:ln w="12700" cap="flat">
              <a:solidFill>
                <a:srgbClr val="D5D5D5"/>
              </a:solidFill>
              <a:prstDash val="solid"/>
              <a:miter lim="400000"/>
            </a:ln>
          </a:insideH>
          <a:insideV>
            <a:ln w="12700" cap="flat">
              <a:solidFill>
                <a:srgbClr val="D5D5D5"/>
              </a:solidFill>
              <a:prstDash val="solid"/>
              <a:miter lim="400000"/>
            </a:ln>
          </a:insideV>
        </a:tcBdr>
        <a:fill>
          <a:solidFill>
            <a:schemeClr val="accent6">
              <a:satOff val="-21357"/>
              <a:lumOff val="-20662"/>
            </a:schemeClr>
          </a:solidFill>
        </a:fill>
      </a:tcStyle>
    </a:firstRow>
  </a:tblStyle>
  <a:tblStyle styleId="{2708684C-4D16-4618-839F-0558EEFCDFE6}" styleName="">
    <a:tblBg/>
    <a:wholeTbl>
      <a:tcTxStyle b="off" i="off">
        <a:font>
          <a:latin typeface="Graphik"/>
          <a:ea typeface="Graphik"/>
          <a:cs typeface="Graphik"/>
        </a:font>
        <a:srgbClr val="FFFFFF"/>
      </a:tcTxStyle>
      <a:tcStyle>
        <a:tcBdr>
          <a:left>
            <a:ln w="12700" cap="flat">
              <a:solidFill>
                <a:srgbClr val="D5D5D5"/>
              </a:solidFill>
              <a:prstDash val="solid"/>
              <a:miter lim="400000"/>
            </a:ln>
          </a:left>
          <a:right>
            <a:ln w="12700" cap="flat">
              <a:solidFill>
                <a:srgbClr val="D5D5D5"/>
              </a:solidFill>
              <a:prstDash val="solid"/>
              <a:miter lim="400000"/>
            </a:ln>
          </a:right>
          <a:top>
            <a:ln w="12700" cap="flat">
              <a:solidFill>
                <a:srgbClr val="D5D5D5"/>
              </a:solidFill>
              <a:prstDash val="solid"/>
              <a:miter lim="400000"/>
            </a:ln>
          </a:top>
          <a:bottom>
            <a:ln w="12700" cap="flat">
              <a:solidFill>
                <a:srgbClr val="D5D5D5"/>
              </a:solidFill>
              <a:prstDash val="solid"/>
              <a:miter lim="400000"/>
            </a:ln>
          </a:bottom>
          <a:insideH>
            <a:ln w="12700" cap="flat">
              <a:solidFill>
                <a:srgbClr val="D5D5D5"/>
              </a:solidFill>
              <a:prstDash val="solid"/>
              <a:miter lim="400000"/>
            </a:ln>
          </a:insideH>
          <a:insideV>
            <a:ln w="12700" cap="flat">
              <a:solidFill>
                <a:srgbClr val="D5D5D5"/>
              </a:solidFill>
              <a:prstDash val="solid"/>
              <a:miter lim="400000"/>
            </a:ln>
          </a:insideV>
        </a:tcBdr>
        <a:fill>
          <a:noFill/>
        </a:fill>
      </a:tcStyle>
    </a:wholeTbl>
    <a:band2H>
      <a:tcTxStyle b="def" i="def"/>
      <a:tcStyle>
        <a:tcBdr/>
        <a:fill>
          <a:solidFill>
            <a:srgbClr val="929292"/>
          </a:solidFill>
        </a:fill>
      </a:tcStyle>
    </a:band2H>
    <a:firstCol>
      <a:tcTxStyle b="on" i="off">
        <a:font>
          <a:latin typeface="Graphik Semibold"/>
          <a:ea typeface="Graphik Semibold"/>
          <a:cs typeface="Graphik Semibold"/>
        </a:font>
        <a:srgbClr val="FFFFFF"/>
      </a:tcTxStyle>
      <a:tcStyle>
        <a:tcBdr>
          <a:left>
            <a:ln w="12700" cap="flat">
              <a:solidFill>
                <a:srgbClr val="D5D5D5"/>
              </a:solidFill>
              <a:prstDash val="solid"/>
              <a:miter lim="400000"/>
            </a:ln>
          </a:left>
          <a:right>
            <a:ln w="25400" cap="flat">
              <a:solidFill>
                <a:srgbClr val="D5D5D5"/>
              </a:solidFill>
              <a:prstDash val="solid"/>
              <a:miter lim="400000"/>
            </a:ln>
          </a:right>
          <a:top>
            <a:ln w="12700" cap="flat">
              <a:solidFill>
                <a:srgbClr val="D5D5D5"/>
              </a:solidFill>
              <a:prstDash val="solid"/>
              <a:miter lim="400000"/>
            </a:ln>
          </a:top>
          <a:bottom>
            <a:ln w="12700" cap="flat">
              <a:solidFill>
                <a:srgbClr val="D5D5D5"/>
              </a:solidFill>
              <a:prstDash val="solid"/>
              <a:miter lim="400000"/>
            </a:ln>
          </a:bottom>
          <a:insideH>
            <a:ln w="12700" cap="flat">
              <a:solidFill>
                <a:srgbClr val="D5D5D5"/>
              </a:solidFill>
              <a:prstDash val="solid"/>
              <a:miter lim="400000"/>
            </a:ln>
          </a:insideH>
          <a:insideV>
            <a:ln w="12700" cap="flat">
              <a:solidFill>
                <a:srgbClr val="D5D5D5"/>
              </a:solidFill>
              <a:prstDash val="solid"/>
              <a:miter lim="400000"/>
            </a:ln>
          </a:insideV>
        </a:tcBdr>
        <a:fill>
          <a:noFill/>
        </a:fill>
      </a:tcStyle>
    </a:firstCol>
    <a:lastRow>
      <a:tcTxStyle b="on" i="off">
        <a:font>
          <a:latin typeface="Graphik Semibold"/>
          <a:ea typeface="Graphik Semibold"/>
          <a:cs typeface="Graphik Semibold"/>
        </a:font>
        <a:srgbClr val="FFFFFF"/>
      </a:tcTxStyle>
      <a:tcStyle>
        <a:tcBdr>
          <a:left>
            <a:ln w="12700" cap="flat">
              <a:solidFill>
                <a:srgbClr val="D5D5D5"/>
              </a:solidFill>
              <a:prstDash val="solid"/>
              <a:miter lim="400000"/>
            </a:ln>
          </a:left>
          <a:right>
            <a:ln w="12700" cap="flat">
              <a:solidFill>
                <a:srgbClr val="D5D5D5"/>
              </a:solidFill>
              <a:prstDash val="solid"/>
              <a:miter lim="400000"/>
            </a:ln>
          </a:right>
          <a:top>
            <a:ln w="25400" cap="flat">
              <a:solidFill>
                <a:srgbClr val="D5D5D5"/>
              </a:solidFill>
              <a:prstDash val="solid"/>
              <a:miter lim="400000"/>
            </a:ln>
          </a:top>
          <a:bottom>
            <a:ln w="12700" cap="flat">
              <a:solidFill>
                <a:srgbClr val="D5D5D5"/>
              </a:solidFill>
              <a:prstDash val="solid"/>
              <a:miter lim="400000"/>
            </a:ln>
          </a:bottom>
          <a:insideH>
            <a:ln w="12700" cap="flat">
              <a:solidFill>
                <a:srgbClr val="D5D5D5"/>
              </a:solidFill>
              <a:prstDash val="solid"/>
              <a:miter lim="400000"/>
            </a:ln>
          </a:insideH>
          <a:insideV>
            <a:ln w="12700" cap="flat">
              <a:solidFill>
                <a:srgbClr val="D5D5D5"/>
              </a:solidFill>
              <a:prstDash val="solid"/>
              <a:miter lim="400000"/>
            </a:ln>
          </a:insideV>
        </a:tcBdr>
        <a:fill>
          <a:noFill/>
        </a:fill>
      </a:tcStyle>
    </a:lastRow>
    <a:firstRow>
      <a:tcTxStyle b="on" i="off">
        <a:font>
          <a:latin typeface="Graphik Semibold"/>
          <a:ea typeface="Graphik Semibold"/>
          <a:cs typeface="Graphik Semibold"/>
        </a:font>
        <a:srgbClr val="FFFFFF"/>
      </a:tcTxStyle>
      <a:tcStyle>
        <a:tcBdr>
          <a:left>
            <a:ln w="12700" cap="flat">
              <a:solidFill>
                <a:srgbClr val="D5D5D5"/>
              </a:solidFill>
              <a:prstDash val="solid"/>
              <a:miter lim="400000"/>
            </a:ln>
          </a:left>
          <a:right>
            <a:ln w="12700" cap="flat">
              <a:solidFill>
                <a:srgbClr val="D5D5D5"/>
              </a:solidFill>
              <a:prstDash val="solid"/>
              <a:miter lim="400000"/>
            </a:ln>
          </a:right>
          <a:top>
            <a:ln w="12700" cap="flat">
              <a:solidFill>
                <a:srgbClr val="D5D5D5"/>
              </a:solidFill>
              <a:prstDash val="solid"/>
              <a:miter lim="400000"/>
            </a:ln>
          </a:top>
          <a:bottom>
            <a:ln w="12700" cap="flat">
              <a:solidFill>
                <a:srgbClr val="D5D5D5"/>
              </a:solidFill>
              <a:prstDash val="solid"/>
              <a:miter lim="400000"/>
            </a:ln>
          </a:bottom>
          <a:insideH>
            <a:ln w="12700" cap="flat">
              <a:solidFill>
                <a:srgbClr val="D5D5D5"/>
              </a:solidFill>
              <a:prstDash val="solid"/>
              <a:miter lim="400000"/>
            </a:ln>
          </a:insideH>
          <a:insideV>
            <a:ln w="12700" cap="flat">
              <a:solidFill>
                <a:srgbClr val="D5D5D5"/>
              </a:solidFill>
              <a:prstDash val="solid"/>
              <a:miter lim="400000"/>
            </a:ln>
          </a:insideV>
        </a:tcBdr>
        <a:fill>
          <a:solidFill>
            <a:srgbClr val="5E5E5E"/>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68" name="Shape 168"/>
          <p:cNvSpPr/>
          <p:nvPr>
            <p:ph type="sldImg"/>
          </p:nvPr>
        </p:nvSpPr>
        <p:spPr>
          <a:xfrm>
            <a:off x="1143000" y="685800"/>
            <a:ext cx="4572000" cy="3429000"/>
          </a:xfrm>
          <a:prstGeom prst="rect">
            <a:avLst/>
          </a:prstGeom>
        </p:spPr>
        <p:txBody>
          <a:bodyPr/>
          <a:lstStyle/>
          <a:p>
            <a:pPr/>
          </a:p>
        </p:txBody>
      </p:sp>
      <p:sp>
        <p:nvSpPr>
          <p:cNvPr id="169" name="Shape 16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Author and Date"/>
          <p:cNvSpPr txBox="1"/>
          <p:nvPr>
            <p:ph type="body" sz="quarter" idx="21" hasCustomPrompt="1"/>
          </p:nvPr>
        </p:nvSpPr>
        <p:spPr>
          <a:xfrm>
            <a:off x="698500" y="8636000"/>
            <a:ext cx="11607800" cy="457200"/>
          </a:xfrm>
          <a:prstGeom prst="rect">
            <a:avLst/>
          </a:prstGeom>
        </p:spPr>
        <p:txBody>
          <a:bodyPr anchor="b"/>
          <a:lstStyle>
            <a:lvl1pPr marL="0" indent="0" defTabSz="587022">
              <a:spcBef>
                <a:spcPts val="0"/>
              </a:spcBef>
              <a:buSzTx/>
              <a:buNone/>
              <a:defRPr sz="2200">
                <a:latin typeface="Produkt Light"/>
                <a:ea typeface="Produkt Light"/>
                <a:cs typeface="Produkt Light"/>
                <a:sym typeface="Produkt Light"/>
              </a:defRPr>
            </a:lvl1pPr>
          </a:lstStyle>
          <a:p>
            <a:pPr/>
            <a:r>
              <a:t>Author and Date</a:t>
            </a:r>
          </a:p>
        </p:txBody>
      </p:sp>
      <p:sp>
        <p:nvSpPr>
          <p:cNvPr id="12" name="Presentation Title"/>
          <p:cNvSpPr txBox="1"/>
          <p:nvPr>
            <p:ph type="title" hasCustomPrompt="1"/>
          </p:nvPr>
        </p:nvSpPr>
        <p:spPr>
          <a:xfrm>
            <a:off x="698500" y="1854200"/>
            <a:ext cx="11607800" cy="3302000"/>
          </a:xfrm>
          <a:prstGeom prst="rect">
            <a:avLst/>
          </a:prstGeom>
        </p:spPr>
        <p:txBody>
          <a:bodyPr anchor="b"/>
          <a:lstStyle>
            <a:lvl1pPr defTabSz="252871">
              <a:defRPr spc="-84" sz="8400"/>
            </a:lvl1pPr>
          </a:lstStyle>
          <a:p>
            <a:pPr/>
            <a:r>
              <a:t>Presentation Title</a:t>
            </a:r>
          </a:p>
        </p:txBody>
      </p:sp>
      <p:sp>
        <p:nvSpPr>
          <p:cNvPr id="13" name="Body Level One…"/>
          <p:cNvSpPr txBox="1"/>
          <p:nvPr>
            <p:ph type="body" sz="quarter" idx="1" hasCustomPrompt="1"/>
          </p:nvPr>
        </p:nvSpPr>
        <p:spPr>
          <a:xfrm>
            <a:off x="698500" y="5105400"/>
            <a:ext cx="11607800" cy="1447800"/>
          </a:xfrm>
          <a:prstGeom prst="rect">
            <a:avLst/>
          </a:prstGeom>
        </p:spPr>
        <p:txBody>
          <a:bodyPr/>
          <a:lstStyle>
            <a:lvl1pPr marL="0" indent="0" defTabSz="587022">
              <a:spcBef>
                <a:spcPts val="0"/>
              </a:spcBef>
              <a:buSzTx/>
              <a:buNone/>
              <a:defRPr sz="3200">
                <a:latin typeface="+mn-lt"/>
                <a:ea typeface="+mn-ea"/>
                <a:cs typeface="+mn-cs"/>
                <a:sym typeface="Produkt Extralight"/>
              </a:defRPr>
            </a:lvl1pPr>
            <a:lvl2pPr marL="0" indent="317500" defTabSz="587022">
              <a:spcBef>
                <a:spcPts val="0"/>
              </a:spcBef>
              <a:buSzTx/>
              <a:buNone/>
              <a:defRPr sz="3200">
                <a:latin typeface="+mn-lt"/>
                <a:ea typeface="+mn-ea"/>
                <a:cs typeface="+mn-cs"/>
                <a:sym typeface="Produkt Extralight"/>
              </a:defRPr>
            </a:lvl2pPr>
            <a:lvl3pPr marL="0" indent="635000" defTabSz="587022">
              <a:spcBef>
                <a:spcPts val="0"/>
              </a:spcBef>
              <a:buSzTx/>
              <a:buNone/>
              <a:defRPr sz="3200">
                <a:latin typeface="+mn-lt"/>
                <a:ea typeface="+mn-ea"/>
                <a:cs typeface="+mn-cs"/>
                <a:sym typeface="Produkt Extralight"/>
              </a:defRPr>
            </a:lvl3pPr>
            <a:lvl4pPr marL="0" indent="952500" defTabSz="587022">
              <a:spcBef>
                <a:spcPts val="0"/>
              </a:spcBef>
              <a:buSzTx/>
              <a:buNone/>
              <a:defRPr sz="3200">
                <a:latin typeface="+mn-lt"/>
                <a:ea typeface="+mn-ea"/>
                <a:cs typeface="+mn-cs"/>
                <a:sym typeface="Produkt Extralight"/>
              </a:defRPr>
            </a:lvl4pPr>
            <a:lvl5pPr marL="0" indent="1270000" defTabSz="587022">
              <a:spcBef>
                <a:spcPts val="0"/>
              </a:spcBef>
              <a:buSzTx/>
              <a:buNone/>
              <a:defRPr sz="3200">
                <a:latin typeface="+mn-lt"/>
                <a:ea typeface="+mn-ea"/>
                <a:cs typeface="+mn-cs"/>
                <a:sym typeface="Produkt Extralight"/>
              </a:defRPr>
            </a:lvl5pPr>
          </a:lstStyle>
          <a:p>
            <a:pPr/>
            <a:r>
              <a:t>Presentation Subtitle</a:t>
            </a:r>
          </a:p>
          <a:p>
            <a:pPr lvl="1"/>
            <a:r>
              <a:t/>
            </a:r>
          </a:p>
          <a:p>
            <a:pPr lvl="2"/>
            <a:r>
              <a:t/>
            </a:r>
          </a:p>
          <a:p>
            <a:pPr lvl="3"/>
            <a:r>
              <a:t/>
            </a:r>
          </a:p>
          <a:p>
            <a:pPr lvl="4"/>
            <a:r>
              <a:t/>
            </a:r>
          </a:p>
        </p:txBody>
      </p:sp>
      <p:sp>
        <p:nvSpPr>
          <p:cNvPr id="14" name="Slide Number"/>
          <p:cNvSpPr txBox="1"/>
          <p:nvPr>
            <p:ph type="sldNum" sz="quarter" idx="2"/>
          </p:nvPr>
        </p:nvSpPr>
        <p:spPr>
          <a:xfrm>
            <a:off x="12509500" y="8750299"/>
            <a:ext cx="292100" cy="315850"/>
          </a:xfrm>
          <a:prstGeom prst="rect">
            <a:avLst/>
          </a:prstGeom>
        </p:spPr>
        <p:txBody>
          <a:bodyPr wrap="square"/>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99" name="Slide Subtitle"/>
          <p:cNvSpPr txBox="1"/>
          <p:nvPr>
            <p:ph type="body" sz="quarter" idx="21" hasCustomPrompt="1"/>
          </p:nvPr>
        </p:nvSpPr>
        <p:spPr>
          <a:xfrm>
            <a:off x="698500" y="1447800"/>
            <a:ext cx="11607800" cy="673100"/>
          </a:xfrm>
          <a:prstGeom prst="rect">
            <a:avLst/>
          </a:prstGeom>
        </p:spPr>
        <p:txBody>
          <a:bodyPr/>
          <a:lstStyle>
            <a:lvl1pPr marL="0" indent="0" defTabSz="587022">
              <a:spcBef>
                <a:spcPts val="0"/>
              </a:spcBef>
              <a:buSzTx/>
              <a:buNone/>
              <a:defRPr sz="3200">
                <a:latin typeface="+mn-lt"/>
                <a:ea typeface="+mn-ea"/>
                <a:cs typeface="+mn-cs"/>
                <a:sym typeface="Produkt Extralight"/>
              </a:defRPr>
            </a:lvl1pPr>
          </a:lstStyle>
          <a:p>
            <a:pPr/>
            <a:r>
              <a:t>Slide Subtitle</a:t>
            </a:r>
          </a:p>
        </p:txBody>
      </p:sp>
      <p:sp>
        <p:nvSpPr>
          <p:cNvPr id="100" name="Slide Title"/>
          <p:cNvSpPr txBox="1"/>
          <p:nvPr>
            <p:ph type="title" hasCustomPrompt="1"/>
          </p:nvPr>
        </p:nvSpPr>
        <p:spPr>
          <a:prstGeom prst="rect">
            <a:avLst/>
          </a:prstGeom>
        </p:spPr>
        <p:txBody>
          <a:bodyPr/>
          <a:lstStyle/>
          <a:p>
            <a:pPr/>
            <a:r>
              <a:t>Slide Title</a:t>
            </a:r>
          </a:p>
        </p:txBody>
      </p:sp>
      <p:sp>
        <p:nvSpPr>
          <p:cNvPr id="10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108" name="Agenda Subtitle"/>
          <p:cNvSpPr txBox="1"/>
          <p:nvPr>
            <p:ph type="body" sz="quarter" idx="21" hasCustomPrompt="1"/>
          </p:nvPr>
        </p:nvSpPr>
        <p:spPr>
          <a:xfrm>
            <a:off x="698500" y="1447800"/>
            <a:ext cx="11607800" cy="673100"/>
          </a:xfrm>
          <a:prstGeom prst="rect">
            <a:avLst/>
          </a:prstGeom>
        </p:spPr>
        <p:txBody>
          <a:bodyPr/>
          <a:lstStyle>
            <a:lvl1pPr marL="0" indent="0" defTabSz="587022">
              <a:spcBef>
                <a:spcPts val="0"/>
              </a:spcBef>
              <a:buSzTx/>
              <a:buNone/>
              <a:defRPr sz="3200">
                <a:latin typeface="+mn-lt"/>
                <a:ea typeface="+mn-ea"/>
                <a:cs typeface="+mn-cs"/>
                <a:sym typeface="Produkt Extralight"/>
              </a:defRPr>
            </a:lvl1pPr>
          </a:lstStyle>
          <a:p>
            <a:pPr/>
            <a:r>
              <a:t>Agenda Subtitle</a:t>
            </a:r>
          </a:p>
        </p:txBody>
      </p:sp>
      <p:sp>
        <p:nvSpPr>
          <p:cNvPr id="109" name="Body Level One…"/>
          <p:cNvSpPr txBox="1"/>
          <p:nvPr>
            <p:ph type="body" idx="1" hasCustomPrompt="1"/>
          </p:nvPr>
        </p:nvSpPr>
        <p:spPr>
          <a:xfrm>
            <a:off x="698500" y="2908300"/>
            <a:ext cx="11607800" cy="6096000"/>
          </a:xfrm>
          <a:prstGeom prst="rect">
            <a:avLst/>
          </a:prstGeom>
        </p:spPr>
        <p:txBody>
          <a:bodyPr/>
          <a:lstStyle>
            <a:lvl1pPr marL="0" indent="0" defTabSz="587022">
              <a:spcBef>
                <a:spcPts val="4300"/>
              </a:spcBef>
              <a:buSzTx/>
              <a:buNone/>
              <a:defRPr sz="3600"/>
            </a:lvl1pPr>
            <a:lvl2pPr marL="0" indent="317500" defTabSz="587022">
              <a:spcBef>
                <a:spcPts val="4300"/>
              </a:spcBef>
              <a:buSzTx/>
              <a:buNone/>
              <a:defRPr sz="3600"/>
            </a:lvl2pPr>
            <a:lvl3pPr marL="0" indent="635000" defTabSz="587022">
              <a:spcBef>
                <a:spcPts val="4300"/>
              </a:spcBef>
              <a:buSzTx/>
              <a:buNone/>
              <a:defRPr sz="3600"/>
            </a:lvl3pPr>
            <a:lvl4pPr marL="0" indent="952500" defTabSz="587022">
              <a:spcBef>
                <a:spcPts val="4300"/>
              </a:spcBef>
              <a:buSzTx/>
              <a:buNone/>
              <a:defRPr sz="3600"/>
            </a:lvl4pPr>
            <a:lvl5pPr marL="0" indent="1270000" defTabSz="587022">
              <a:spcBef>
                <a:spcPts val="4300"/>
              </a:spcBef>
              <a:buSzTx/>
              <a:buNone/>
              <a:defRPr sz="3600"/>
            </a:lvl5pPr>
          </a:lstStyle>
          <a:p>
            <a:pPr/>
            <a:r>
              <a:t>Agenda Topics</a:t>
            </a:r>
          </a:p>
          <a:p>
            <a:pPr lvl="1"/>
            <a:r>
              <a:t/>
            </a:r>
          </a:p>
          <a:p>
            <a:pPr lvl="2"/>
            <a:r>
              <a:t/>
            </a:r>
          </a:p>
          <a:p>
            <a:pPr lvl="3"/>
            <a:r>
              <a:t/>
            </a:r>
          </a:p>
          <a:p>
            <a:pPr lvl="4"/>
            <a:r>
              <a:t/>
            </a:r>
          </a:p>
        </p:txBody>
      </p:sp>
      <p:sp>
        <p:nvSpPr>
          <p:cNvPr id="110" name="Agenda Title"/>
          <p:cNvSpPr txBox="1"/>
          <p:nvPr>
            <p:ph type="title" hasCustomPrompt="1"/>
          </p:nvPr>
        </p:nvSpPr>
        <p:spPr>
          <a:prstGeom prst="rect">
            <a:avLst/>
          </a:prstGeom>
        </p:spPr>
        <p:txBody>
          <a:bodyPr/>
          <a:lstStyle/>
          <a:p>
            <a:pPr/>
            <a:r>
              <a:t>Agenda Title</a:t>
            </a:r>
          </a:p>
        </p:txBody>
      </p:sp>
      <p:sp>
        <p:nvSpPr>
          <p:cNvPr id="1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spTree>
      <p:nvGrpSpPr>
        <p:cNvPr id="1" name=""/>
        <p:cNvGrpSpPr/>
        <p:nvPr/>
      </p:nvGrpSpPr>
      <p:grpSpPr>
        <a:xfrm>
          <a:off x="0" y="0"/>
          <a:ext cx="0" cy="0"/>
          <a:chOff x="0" y="0"/>
          <a:chExt cx="0" cy="0"/>
        </a:xfrm>
      </p:grpSpPr>
      <p:sp>
        <p:nvSpPr>
          <p:cNvPr id="118" name="Body Level One…"/>
          <p:cNvSpPr txBox="1"/>
          <p:nvPr>
            <p:ph type="body" sz="half" idx="1" hasCustomPrompt="1"/>
          </p:nvPr>
        </p:nvSpPr>
        <p:spPr>
          <a:xfrm>
            <a:off x="698500" y="3149600"/>
            <a:ext cx="11607800" cy="3238500"/>
          </a:xfrm>
          <a:prstGeom prst="rect">
            <a:avLst/>
          </a:prstGeom>
        </p:spPr>
        <p:txBody>
          <a:bodyPr anchor="ctr"/>
          <a:lstStyle>
            <a:lvl1pPr marL="0" indent="0" algn="ctr">
              <a:lnSpc>
                <a:spcPct val="90000"/>
              </a:lnSpc>
              <a:spcBef>
                <a:spcPts val="0"/>
              </a:spcBef>
              <a:buSzTx/>
              <a:buNone/>
              <a:defRPr spc="-84" sz="8400">
                <a:latin typeface="+mn-lt"/>
                <a:ea typeface="+mn-ea"/>
                <a:cs typeface="+mn-cs"/>
                <a:sym typeface="Produkt Extralight"/>
              </a:defRPr>
            </a:lvl1pPr>
            <a:lvl2pPr marL="0" indent="317500" algn="ctr">
              <a:lnSpc>
                <a:spcPct val="90000"/>
              </a:lnSpc>
              <a:spcBef>
                <a:spcPts val="0"/>
              </a:spcBef>
              <a:buSzTx/>
              <a:buNone/>
              <a:defRPr spc="-84" sz="8400">
                <a:latin typeface="+mn-lt"/>
                <a:ea typeface="+mn-ea"/>
                <a:cs typeface="+mn-cs"/>
                <a:sym typeface="Produkt Extralight"/>
              </a:defRPr>
            </a:lvl2pPr>
            <a:lvl3pPr marL="0" indent="635000" algn="ctr">
              <a:lnSpc>
                <a:spcPct val="90000"/>
              </a:lnSpc>
              <a:spcBef>
                <a:spcPts val="0"/>
              </a:spcBef>
              <a:buSzTx/>
              <a:buNone/>
              <a:defRPr spc="-84" sz="8400">
                <a:latin typeface="+mn-lt"/>
                <a:ea typeface="+mn-ea"/>
                <a:cs typeface="+mn-cs"/>
                <a:sym typeface="Produkt Extralight"/>
              </a:defRPr>
            </a:lvl3pPr>
            <a:lvl4pPr marL="0" indent="952500" algn="ctr">
              <a:lnSpc>
                <a:spcPct val="90000"/>
              </a:lnSpc>
              <a:spcBef>
                <a:spcPts val="0"/>
              </a:spcBef>
              <a:buSzTx/>
              <a:buNone/>
              <a:defRPr spc="-84" sz="8400">
                <a:latin typeface="+mn-lt"/>
                <a:ea typeface="+mn-ea"/>
                <a:cs typeface="+mn-cs"/>
                <a:sym typeface="Produkt Extralight"/>
              </a:defRPr>
            </a:lvl4pPr>
            <a:lvl5pPr marL="0" indent="1270000" algn="ctr">
              <a:lnSpc>
                <a:spcPct val="90000"/>
              </a:lnSpc>
              <a:spcBef>
                <a:spcPts val="0"/>
              </a:spcBef>
              <a:buSzTx/>
              <a:buNone/>
              <a:defRPr spc="-84" sz="8400">
                <a:latin typeface="+mn-lt"/>
                <a:ea typeface="+mn-ea"/>
                <a:cs typeface="+mn-cs"/>
                <a:sym typeface="Produkt Extralight"/>
              </a:defRPr>
            </a:lvl5pPr>
          </a:lstStyle>
          <a:p>
            <a:pPr/>
            <a:r>
              <a:t>Statement</a:t>
            </a:r>
          </a:p>
          <a:p>
            <a:pPr lvl="1"/>
            <a:r>
              <a:t/>
            </a:r>
          </a:p>
          <a:p>
            <a:pPr lvl="2"/>
            <a:r>
              <a:t/>
            </a:r>
          </a:p>
          <a:p>
            <a:pPr lvl="3"/>
            <a:r>
              <a:t/>
            </a:r>
          </a:p>
          <a:p>
            <a:pPr lvl="4"/>
            <a:r>
              <a:t/>
            </a:r>
          </a:p>
        </p:txBody>
      </p:sp>
      <p:sp>
        <p:nvSpPr>
          <p:cNvPr id="1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spTree>
      <p:nvGrpSpPr>
        <p:cNvPr id="1" name=""/>
        <p:cNvGrpSpPr/>
        <p:nvPr/>
      </p:nvGrpSpPr>
      <p:grpSpPr>
        <a:xfrm>
          <a:off x="0" y="0"/>
          <a:ext cx="0" cy="0"/>
          <a:chOff x="0" y="0"/>
          <a:chExt cx="0" cy="0"/>
        </a:xfrm>
      </p:grpSpPr>
      <p:sp>
        <p:nvSpPr>
          <p:cNvPr id="126" name="Body Level One…"/>
          <p:cNvSpPr txBox="1"/>
          <p:nvPr>
            <p:ph type="body" idx="1" hasCustomPrompt="1"/>
          </p:nvPr>
        </p:nvSpPr>
        <p:spPr>
          <a:xfrm>
            <a:off x="698500" y="698500"/>
            <a:ext cx="11607800" cy="5765800"/>
          </a:xfrm>
          <a:prstGeom prst="rect">
            <a:avLst/>
          </a:prstGeom>
        </p:spPr>
        <p:txBody>
          <a:bodyPr anchor="b"/>
          <a:lstStyle>
            <a:lvl1pPr marL="0" indent="0" algn="ctr">
              <a:lnSpc>
                <a:spcPct val="90000"/>
              </a:lnSpc>
              <a:spcBef>
                <a:spcPts val="0"/>
              </a:spcBef>
              <a:buSzTx/>
              <a:buNone/>
              <a:defRPr spc="-1240" sz="24800">
                <a:latin typeface="+mn-lt"/>
                <a:ea typeface="+mn-ea"/>
                <a:cs typeface="+mn-cs"/>
                <a:sym typeface="Produkt Extralight"/>
              </a:defRPr>
            </a:lvl1pPr>
            <a:lvl2pPr marL="0" indent="317500" algn="ctr">
              <a:lnSpc>
                <a:spcPct val="90000"/>
              </a:lnSpc>
              <a:spcBef>
                <a:spcPts val="0"/>
              </a:spcBef>
              <a:buSzTx/>
              <a:buNone/>
              <a:defRPr spc="-1240" sz="24800">
                <a:latin typeface="+mn-lt"/>
                <a:ea typeface="+mn-ea"/>
                <a:cs typeface="+mn-cs"/>
                <a:sym typeface="Produkt Extralight"/>
              </a:defRPr>
            </a:lvl2pPr>
            <a:lvl3pPr marL="0" indent="635000" algn="ctr">
              <a:lnSpc>
                <a:spcPct val="90000"/>
              </a:lnSpc>
              <a:spcBef>
                <a:spcPts val="0"/>
              </a:spcBef>
              <a:buSzTx/>
              <a:buNone/>
              <a:defRPr spc="-1240" sz="24800">
                <a:latin typeface="+mn-lt"/>
                <a:ea typeface="+mn-ea"/>
                <a:cs typeface="+mn-cs"/>
                <a:sym typeface="Produkt Extralight"/>
              </a:defRPr>
            </a:lvl3pPr>
            <a:lvl4pPr marL="0" indent="952500" algn="ctr">
              <a:lnSpc>
                <a:spcPct val="90000"/>
              </a:lnSpc>
              <a:spcBef>
                <a:spcPts val="0"/>
              </a:spcBef>
              <a:buSzTx/>
              <a:buNone/>
              <a:defRPr spc="-1240" sz="24800">
                <a:latin typeface="+mn-lt"/>
                <a:ea typeface="+mn-ea"/>
                <a:cs typeface="+mn-cs"/>
                <a:sym typeface="Produkt Extralight"/>
              </a:defRPr>
            </a:lvl4pPr>
            <a:lvl5pPr marL="0" indent="1270000" algn="ctr">
              <a:lnSpc>
                <a:spcPct val="90000"/>
              </a:lnSpc>
              <a:spcBef>
                <a:spcPts val="0"/>
              </a:spcBef>
              <a:buSzTx/>
              <a:buNone/>
              <a:defRPr spc="-1240" sz="24800">
                <a:latin typeface="+mn-lt"/>
                <a:ea typeface="+mn-ea"/>
                <a:cs typeface="+mn-cs"/>
                <a:sym typeface="Produkt Extralight"/>
              </a:defRPr>
            </a:lvl5pPr>
          </a:lstStyle>
          <a:p>
            <a:pPr/>
            <a:r>
              <a:t>100%</a:t>
            </a:r>
          </a:p>
          <a:p>
            <a:pPr lvl="1"/>
            <a:r>
              <a:t/>
            </a:r>
          </a:p>
          <a:p>
            <a:pPr lvl="2"/>
            <a:r>
              <a:t/>
            </a:r>
          </a:p>
          <a:p>
            <a:pPr lvl="3"/>
            <a:r>
              <a:t/>
            </a:r>
          </a:p>
          <a:p>
            <a:pPr lvl="4"/>
            <a:r>
              <a:t/>
            </a:r>
          </a:p>
        </p:txBody>
      </p:sp>
      <p:sp>
        <p:nvSpPr>
          <p:cNvPr id="127" name="Fact information"/>
          <p:cNvSpPr txBox="1"/>
          <p:nvPr>
            <p:ph type="body" sz="quarter" idx="21" hasCustomPrompt="1"/>
          </p:nvPr>
        </p:nvSpPr>
        <p:spPr>
          <a:xfrm>
            <a:off x="698500" y="6210300"/>
            <a:ext cx="11607801" cy="831300"/>
          </a:xfrm>
          <a:prstGeom prst="rect">
            <a:avLst/>
          </a:prstGeom>
        </p:spPr>
        <p:txBody>
          <a:bodyPr/>
          <a:lstStyle>
            <a:lvl1pPr marL="0" indent="0" algn="ctr" defTabSz="587022">
              <a:lnSpc>
                <a:spcPct val="90000"/>
              </a:lnSpc>
              <a:spcBef>
                <a:spcPts val="0"/>
              </a:spcBef>
              <a:buSzTx/>
              <a:buNone/>
              <a:defRPr spc="-35" sz="3500">
                <a:latin typeface="+mn-lt"/>
                <a:ea typeface="+mn-ea"/>
                <a:cs typeface="+mn-cs"/>
                <a:sym typeface="Produkt Extralight"/>
              </a:defRPr>
            </a:lvl1pPr>
          </a:lstStyle>
          <a:p>
            <a:pPr/>
            <a:r>
              <a:t>Fact information</a:t>
            </a:r>
          </a:p>
        </p:txBody>
      </p:sp>
      <p:sp>
        <p:nvSpPr>
          <p:cNvPr id="1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35" name="Attribution"/>
          <p:cNvSpPr txBox="1"/>
          <p:nvPr>
            <p:ph type="body" sz="quarter" idx="21" hasCustomPrompt="1"/>
          </p:nvPr>
        </p:nvSpPr>
        <p:spPr>
          <a:xfrm>
            <a:off x="1016000" y="6426200"/>
            <a:ext cx="10972800" cy="584200"/>
          </a:xfrm>
          <a:prstGeom prst="rect">
            <a:avLst/>
          </a:prstGeom>
        </p:spPr>
        <p:txBody>
          <a:bodyPr/>
          <a:lstStyle>
            <a:lvl1pPr marL="0" indent="0" defTabSz="587022">
              <a:spcBef>
                <a:spcPts val="0"/>
              </a:spcBef>
              <a:buSzTx/>
              <a:buNone/>
              <a:defRPr sz="2400">
                <a:latin typeface="Produkt Light"/>
                <a:ea typeface="Produkt Light"/>
                <a:cs typeface="Produkt Light"/>
                <a:sym typeface="Produkt Light"/>
              </a:defRPr>
            </a:lvl1pPr>
          </a:lstStyle>
          <a:p>
            <a:pPr/>
            <a:r>
              <a:t>Attribution</a:t>
            </a:r>
          </a:p>
        </p:txBody>
      </p:sp>
      <p:sp>
        <p:nvSpPr>
          <p:cNvPr id="136" name="Body Level One…"/>
          <p:cNvSpPr txBox="1"/>
          <p:nvPr>
            <p:ph type="body" sz="half" idx="1" hasCustomPrompt="1"/>
          </p:nvPr>
        </p:nvSpPr>
        <p:spPr>
          <a:xfrm>
            <a:off x="749300" y="2298700"/>
            <a:ext cx="11506200" cy="3175000"/>
          </a:xfrm>
          <a:prstGeom prst="rect">
            <a:avLst/>
          </a:prstGeom>
        </p:spPr>
        <p:txBody>
          <a:bodyPr anchor="b"/>
          <a:lstStyle>
            <a:lvl1pPr marL="180622" indent="-180622">
              <a:lnSpc>
                <a:spcPct val="90000"/>
              </a:lnSpc>
              <a:spcBef>
                <a:spcPts val="0"/>
              </a:spcBef>
              <a:buSzTx/>
              <a:buNone/>
              <a:defRPr spc="-66" sz="6600">
                <a:latin typeface="+mn-lt"/>
                <a:ea typeface="+mn-ea"/>
                <a:cs typeface="+mn-cs"/>
                <a:sym typeface="Produkt Extralight"/>
              </a:defRPr>
            </a:lvl1pPr>
            <a:lvl2pPr marL="180622" indent="136877">
              <a:lnSpc>
                <a:spcPct val="90000"/>
              </a:lnSpc>
              <a:spcBef>
                <a:spcPts val="0"/>
              </a:spcBef>
              <a:buSzTx/>
              <a:buNone/>
              <a:defRPr spc="-66" sz="6600">
                <a:latin typeface="+mn-lt"/>
                <a:ea typeface="+mn-ea"/>
                <a:cs typeface="+mn-cs"/>
                <a:sym typeface="Produkt Extralight"/>
              </a:defRPr>
            </a:lvl2pPr>
            <a:lvl3pPr marL="180622" indent="454377">
              <a:lnSpc>
                <a:spcPct val="90000"/>
              </a:lnSpc>
              <a:spcBef>
                <a:spcPts val="0"/>
              </a:spcBef>
              <a:buSzTx/>
              <a:buNone/>
              <a:defRPr spc="-66" sz="6600">
                <a:latin typeface="+mn-lt"/>
                <a:ea typeface="+mn-ea"/>
                <a:cs typeface="+mn-cs"/>
                <a:sym typeface="Produkt Extralight"/>
              </a:defRPr>
            </a:lvl3pPr>
            <a:lvl4pPr marL="180622" indent="771877">
              <a:lnSpc>
                <a:spcPct val="90000"/>
              </a:lnSpc>
              <a:spcBef>
                <a:spcPts val="0"/>
              </a:spcBef>
              <a:buSzTx/>
              <a:buNone/>
              <a:defRPr spc="-66" sz="6600">
                <a:latin typeface="+mn-lt"/>
                <a:ea typeface="+mn-ea"/>
                <a:cs typeface="+mn-cs"/>
                <a:sym typeface="Produkt Extralight"/>
              </a:defRPr>
            </a:lvl4pPr>
            <a:lvl5pPr marL="180622" indent="1089377">
              <a:lnSpc>
                <a:spcPct val="90000"/>
              </a:lnSpc>
              <a:spcBef>
                <a:spcPts val="0"/>
              </a:spcBef>
              <a:buSzTx/>
              <a:buNone/>
              <a:defRPr spc="-66" sz="6600">
                <a:latin typeface="+mn-lt"/>
                <a:ea typeface="+mn-ea"/>
                <a:cs typeface="+mn-cs"/>
                <a:sym typeface="Produkt Extralight"/>
              </a:defRPr>
            </a:lvl5pPr>
          </a:lstStyle>
          <a:p>
            <a:pPr/>
            <a:r>
              <a:t>“Notable Quote”</a:t>
            </a:r>
          </a:p>
          <a:p>
            <a:pPr lvl="1"/>
            <a:r>
              <a:t/>
            </a:r>
          </a:p>
          <a:p>
            <a:pPr lvl="2"/>
            <a:r>
              <a:t/>
            </a:r>
          </a:p>
          <a:p>
            <a:pPr lvl="3"/>
            <a:r>
              <a:t/>
            </a:r>
          </a:p>
          <a:p>
            <a:pPr lvl="4"/>
            <a:r>
              <a:t/>
            </a:r>
          </a:p>
        </p:txBody>
      </p:sp>
      <p:sp>
        <p:nvSpPr>
          <p:cNvPr id="13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44" name="Wavy pink and orange architecture against a blue sky"/>
          <p:cNvSpPr/>
          <p:nvPr>
            <p:ph type="pic" sz="quarter" idx="21"/>
          </p:nvPr>
        </p:nvSpPr>
        <p:spPr>
          <a:xfrm>
            <a:off x="3892579" y="3136900"/>
            <a:ext cx="5232401" cy="3479800"/>
          </a:xfrm>
          <a:prstGeom prst="rect">
            <a:avLst/>
          </a:prstGeom>
        </p:spPr>
        <p:txBody>
          <a:bodyPr lIns="91439" tIns="45719" rIns="91439" bIns="45719">
            <a:noAutofit/>
          </a:bodyPr>
          <a:lstStyle/>
          <a:p>
            <a:pPr/>
          </a:p>
        </p:txBody>
      </p:sp>
      <p:sp>
        <p:nvSpPr>
          <p:cNvPr id="145" name="Low angle view of the corner of a modern building under a clear blue sky"/>
          <p:cNvSpPr/>
          <p:nvPr>
            <p:ph type="pic" sz="quarter" idx="22"/>
          </p:nvPr>
        </p:nvSpPr>
        <p:spPr>
          <a:xfrm>
            <a:off x="7810500" y="3136900"/>
            <a:ext cx="5232400" cy="3479800"/>
          </a:xfrm>
          <a:prstGeom prst="rect">
            <a:avLst/>
          </a:prstGeom>
        </p:spPr>
        <p:txBody>
          <a:bodyPr lIns="91439" tIns="45719" rIns="91439" bIns="45719">
            <a:noAutofit/>
          </a:bodyPr>
          <a:lstStyle/>
          <a:p>
            <a:pPr/>
          </a:p>
        </p:txBody>
      </p:sp>
      <p:sp>
        <p:nvSpPr>
          <p:cNvPr id="146" name="Low angle view of a stone bridge under a partly cloudy sky"/>
          <p:cNvSpPr/>
          <p:nvPr>
            <p:ph type="pic" sz="quarter" idx="23"/>
          </p:nvPr>
        </p:nvSpPr>
        <p:spPr>
          <a:xfrm>
            <a:off x="-24417" y="3138884"/>
            <a:ext cx="5215799" cy="3475681"/>
          </a:xfrm>
          <a:prstGeom prst="rect">
            <a:avLst/>
          </a:prstGeom>
        </p:spPr>
        <p:txBody>
          <a:bodyPr lIns="91439" tIns="45719" rIns="91439" bIns="45719">
            <a:noAutofit/>
          </a:bodyPr>
          <a:lstStyle/>
          <a:p>
            <a:pPr/>
          </a:p>
        </p:txBody>
      </p:sp>
      <p:sp>
        <p:nvSpPr>
          <p:cNvPr id="147" name="Slide Number"/>
          <p:cNvSpPr txBox="1"/>
          <p:nvPr>
            <p:ph type="sldNum" sz="quarter" idx="2"/>
          </p:nvPr>
        </p:nvSpPr>
        <p:spPr>
          <a:xfrm>
            <a:off x="12509500" y="8750299"/>
            <a:ext cx="292100" cy="315850"/>
          </a:xfrm>
          <a:prstGeom prst="rect">
            <a:avLst/>
          </a:prstGeom>
        </p:spPr>
        <p:txBody>
          <a:bodyPr wrap="square"/>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54" name="Low angle view of modern, metal building"/>
          <p:cNvSpPr/>
          <p:nvPr>
            <p:ph type="pic" idx="21"/>
          </p:nvPr>
        </p:nvSpPr>
        <p:spPr>
          <a:xfrm>
            <a:off x="-660400" y="-863600"/>
            <a:ext cx="16446500" cy="10972800"/>
          </a:xfrm>
          <a:prstGeom prst="rect">
            <a:avLst/>
          </a:prstGeom>
        </p:spPr>
        <p:txBody>
          <a:bodyPr lIns="91439" tIns="45719" rIns="91439" bIns="45719">
            <a:noAutofit/>
          </a:bodyPr>
          <a:lstStyle/>
          <a:p>
            <a:pPr/>
          </a:p>
        </p:txBody>
      </p:sp>
      <p:sp>
        <p:nvSpPr>
          <p:cNvPr id="155" name="Slide Number"/>
          <p:cNvSpPr txBox="1"/>
          <p:nvPr>
            <p:ph type="sldNum" sz="quarter" idx="2"/>
          </p:nvPr>
        </p:nvSpPr>
        <p:spPr>
          <a:prstGeom prst="rect">
            <a:avLst/>
          </a:prstGeom>
        </p:spPr>
        <p:txBody>
          <a:bodyPr/>
          <a:lstStyle>
            <a:lvl1pPr>
              <a:defRPr>
                <a:solidFill>
                  <a:schemeClr val="accent1"/>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6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spTree>
      <p:nvGrpSpPr>
        <p:cNvPr id="1" name=""/>
        <p:cNvGrpSpPr/>
        <p:nvPr/>
      </p:nvGrpSpPr>
      <p:grpSpPr>
        <a:xfrm>
          <a:off x="0" y="0"/>
          <a:ext cx="0" cy="0"/>
          <a:chOff x="0" y="0"/>
          <a:chExt cx="0" cy="0"/>
        </a:xfrm>
      </p:grpSpPr>
      <p:sp>
        <p:nvSpPr>
          <p:cNvPr id="21" name="Geometric gray stone architecture"/>
          <p:cNvSpPr/>
          <p:nvPr>
            <p:ph type="pic" idx="21"/>
          </p:nvPr>
        </p:nvSpPr>
        <p:spPr>
          <a:xfrm>
            <a:off x="-3530600" y="-3860800"/>
            <a:ext cx="18554700" cy="13916025"/>
          </a:xfrm>
          <a:prstGeom prst="rect">
            <a:avLst/>
          </a:prstGeom>
        </p:spPr>
        <p:txBody>
          <a:bodyPr lIns="91439" tIns="45719" rIns="91439" bIns="45719">
            <a:noAutofit/>
          </a:bodyPr>
          <a:lstStyle/>
          <a:p>
            <a:pPr/>
          </a:p>
        </p:txBody>
      </p:sp>
      <p:sp>
        <p:nvSpPr>
          <p:cNvPr id="22" name="Author and Date"/>
          <p:cNvSpPr txBox="1"/>
          <p:nvPr>
            <p:ph type="body" sz="quarter" idx="22" hasCustomPrompt="1"/>
          </p:nvPr>
        </p:nvSpPr>
        <p:spPr>
          <a:xfrm>
            <a:off x="698500" y="8636000"/>
            <a:ext cx="11607800" cy="457200"/>
          </a:xfrm>
          <a:prstGeom prst="rect">
            <a:avLst/>
          </a:prstGeom>
        </p:spPr>
        <p:txBody>
          <a:bodyPr anchor="b"/>
          <a:lstStyle>
            <a:lvl1pPr marL="0" indent="0" defTabSz="587022">
              <a:spcBef>
                <a:spcPts val="0"/>
              </a:spcBef>
              <a:buSzTx/>
              <a:buNone/>
              <a:defRPr sz="2200">
                <a:latin typeface="Produkt Light"/>
                <a:ea typeface="Produkt Light"/>
                <a:cs typeface="Produkt Light"/>
                <a:sym typeface="Produkt Light"/>
              </a:defRPr>
            </a:lvl1pPr>
          </a:lstStyle>
          <a:p>
            <a:pPr/>
            <a:r>
              <a:t>Author and Date</a:t>
            </a:r>
          </a:p>
        </p:txBody>
      </p:sp>
      <p:sp>
        <p:nvSpPr>
          <p:cNvPr id="23" name="Presentation Title"/>
          <p:cNvSpPr txBox="1"/>
          <p:nvPr>
            <p:ph type="title" hasCustomPrompt="1"/>
          </p:nvPr>
        </p:nvSpPr>
        <p:spPr>
          <a:xfrm>
            <a:off x="698499" y="1858763"/>
            <a:ext cx="11607801" cy="3302001"/>
          </a:xfrm>
          <a:prstGeom prst="rect">
            <a:avLst/>
          </a:prstGeom>
        </p:spPr>
        <p:txBody>
          <a:bodyPr anchor="b"/>
          <a:lstStyle>
            <a:lvl1pPr defTabSz="252871">
              <a:defRPr spc="-84" sz="8400"/>
            </a:lvl1pPr>
          </a:lstStyle>
          <a:p>
            <a:pPr/>
            <a:r>
              <a:t>Presentation Title</a:t>
            </a:r>
          </a:p>
        </p:txBody>
      </p:sp>
      <p:sp>
        <p:nvSpPr>
          <p:cNvPr id="24" name="Body Level One…"/>
          <p:cNvSpPr txBox="1"/>
          <p:nvPr>
            <p:ph type="body" sz="quarter" idx="1" hasCustomPrompt="1"/>
          </p:nvPr>
        </p:nvSpPr>
        <p:spPr>
          <a:xfrm>
            <a:off x="698500" y="5105400"/>
            <a:ext cx="11607800" cy="1447800"/>
          </a:xfrm>
          <a:prstGeom prst="rect">
            <a:avLst/>
          </a:prstGeom>
        </p:spPr>
        <p:txBody>
          <a:bodyPr/>
          <a:lstStyle>
            <a:lvl1pPr marL="0" indent="0" defTabSz="587022">
              <a:spcBef>
                <a:spcPts val="0"/>
              </a:spcBef>
              <a:buSzTx/>
              <a:buNone/>
              <a:defRPr sz="3200">
                <a:latin typeface="+mn-lt"/>
                <a:ea typeface="+mn-ea"/>
                <a:cs typeface="+mn-cs"/>
                <a:sym typeface="Produkt Extralight"/>
              </a:defRPr>
            </a:lvl1pPr>
            <a:lvl2pPr marL="0" indent="317500" defTabSz="587022">
              <a:spcBef>
                <a:spcPts val="0"/>
              </a:spcBef>
              <a:buSzTx/>
              <a:buNone/>
              <a:defRPr sz="3200">
                <a:latin typeface="+mn-lt"/>
                <a:ea typeface="+mn-ea"/>
                <a:cs typeface="+mn-cs"/>
                <a:sym typeface="Produkt Extralight"/>
              </a:defRPr>
            </a:lvl2pPr>
            <a:lvl3pPr marL="0" indent="635000" defTabSz="587022">
              <a:spcBef>
                <a:spcPts val="0"/>
              </a:spcBef>
              <a:buSzTx/>
              <a:buNone/>
              <a:defRPr sz="3200">
                <a:latin typeface="+mn-lt"/>
                <a:ea typeface="+mn-ea"/>
                <a:cs typeface="+mn-cs"/>
                <a:sym typeface="Produkt Extralight"/>
              </a:defRPr>
            </a:lvl3pPr>
            <a:lvl4pPr marL="0" indent="952500" defTabSz="587022">
              <a:spcBef>
                <a:spcPts val="0"/>
              </a:spcBef>
              <a:buSzTx/>
              <a:buNone/>
              <a:defRPr sz="3200">
                <a:latin typeface="+mn-lt"/>
                <a:ea typeface="+mn-ea"/>
                <a:cs typeface="+mn-cs"/>
                <a:sym typeface="Produkt Extralight"/>
              </a:defRPr>
            </a:lvl4pPr>
            <a:lvl5pPr marL="0" indent="1270000" defTabSz="587022">
              <a:spcBef>
                <a:spcPts val="0"/>
              </a:spcBef>
              <a:buSzTx/>
              <a:buNone/>
              <a:defRPr sz="3200">
                <a:latin typeface="+mn-lt"/>
                <a:ea typeface="+mn-ea"/>
                <a:cs typeface="+mn-cs"/>
                <a:sym typeface="Produkt Extralight"/>
              </a:defRPr>
            </a:lvl5pPr>
          </a:lstStyle>
          <a:p>
            <a:pPr/>
            <a:r>
              <a:t>Presentation Subtitle</a:t>
            </a:r>
          </a:p>
          <a:p>
            <a:pPr lvl="1"/>
            <a:r>
              <a:t/>
            </a:r>
          </a:p>
          <a:p>
            <a:pPr lvl="2"/>
            <a:r>
              <a:t/>
            </a:r>
          </a:p>
          <a:p>
            <a:pPr lvl="3"/>
            <a:r>
              <a:t/>
            </a:r>
          </a:p>
          <a:p>
            <a:pPr lvl="4"/>
            <a:r>
              <a:t/>
            </a:r>
          </a:p>
        </p:txBody>
      </p:sp>
      <p:sp>
        <p:nvSpPr>
          <p:cNvPr id="25" name="Slide Number"/>
          <p:cNvSpPr txBox="1"/>
          <p:nvPr>
            <p:ph type="sldNum" sz="quarter" idx="2"/>
          </p:nvPr>
        </p:nvSpPr>
        <p:spPr>
          <a:xfrm>
            <a:off x="12509500" y="8750299"/>
            <a:ext cx="292100" cy="315850"/>
          </a:xfrm>
          <a:prstGeom prst="rect">
            <a:avLst/>
          </a:prstGeom>
        </p:spPr>
        <p:txBody>
          <a:bodyPr wrap="square"/>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spTree>
      <p:nvGrpSpPr>
        <p:cNvPr id="1" name=""/>
        <p:cNvGrpSpPr/>
        <p:nvPr/>
      </p:nvGrpSpPr>
      <p:grpSpPr>
        <a:xfrm>
          <a:off x="0" y="0"/>
          <a:ext cx="0" cy="0"/>
          <a:chOff x="0" y="0"/>
          <a:chExt cx="0" cy="0"/>
        </a:xfrm>
      </p:grpSpPr>
      <p:sp>
        <p:nvSpPr>
          <p:cNvPr id="32" name="Geometric gray stone architecture"/>
          <p:cNvSpPr/>
          <p:nvPr>
            <p:ph type="pic" idx="21"/>
          </p:nvPr>
        </p:nvSpPr>
        <p:spPr>
          <a:xfrm>
            <a:off x="965200" y="-266700"/>
            <a:ext cx="13373100" cy="10031236"/>
          </a:xfrm>
          <a:prstGeom prst="rect">
            <a:avLst/>
          </a:prstGeom>
        </p:spPr>
        <p:txBody>
          <a:bodyPr lIns="91439" tIns="45719" rIns="91439" bIns="45719">
            <a:noAutofit/>
          </a:bodyPr>
          <a:lstStyle/>
          <a:p>
            <a:pPr/>
          </a:p>
        </p:txBody>
      </p:sp>
      <p:sp>
        <p:nvSpPr>
          <p:cNvPr id="33" name="Body Level One…"/>
          <p:cNvSpPr txBox="1"/>
          <p:nvPr>
            <p:ph type="body" sz="quarter" idx="1" hasCustomPrompt="1"/>
          </p:nvPr>
        </p:nvSpPr>
        <p:spPr>
          <a:xfrm>
            <a:off x="698500" y="4775200"/>
            <a:ext cx="5105400" cy="4038600"/>
          </a:xfrm>
          <a:prstGeom prst="rect">
            <a:avLst/>
          </a:prstGeom>
        </p:spPr>
        <p:txBody>
          <a:bodyPr/>
          <a:lstStyle>
            <a:lvl1pPr marL="0" indent="0" defTabSz="587022">
              <a:spcBef>
                <a:spcPts val="0"/>
              </a:spcBef>
              <a:buSzTx/>
              <a:buNone/>
              <a:defRPr sz="3200">
                <a:latin typeface="+mn-lt"/>
                <a:ea typeface="+mn-ea"/>
                <a:cs typeface="+mn-cs"/>
                <a:sym typeface="Produkt Extralight"/>
              </a:defRPr>
            </a:lvl1pPr>
            <a:lvl2pPr marL="0" indent="317500" defTabSz="587022">
              <a:spcBef>
                <a:spcPts val="0"/>
              </a:spcBef>
              <a:buSzTx/>
              <a:buNone/>
              <a:defRPr sz="3200">
                <a:latin typeface="+mn-lt"/>
                <a:ea typeface="+mn-ea"/>
                <a:cs typeface="+mn-cs"/>
                <a:sym typeface="Produkt Extralight"/>
              </a:defRPr>
            </a:lvl2pPr>
            <a:lvl3pPr marL="0" indent="635000" defTabSz="587022">
              <a:spcBef>
                <a:spcPts val="0"/>
              </a:spcBef>
              <a:buSzTx/>
              <a:buNone/>
              <a:defRPr sz="3200">
                <a:latin typeface="+mn-lt"/>
                <a:ea typeface="+mn-ea"/>
                <a:cs typeface="+mn-cs"/>
                <a:sym typeface="Produkt Extralight"/>
              </a:defRPr>
            </a:lvl3pPr>
            <a:lvl4pPr marL="0" indent="952500" defTabSz="587022">
              <a:spcBef>
                <a:spcPts val="0"/>
              </a:spcBef>
              <a:buSzTx/>
              <a:buNone/>
              <a:defRPr sz="3200">
                <a:latin typeface="+mn-lt"/>
                <a:ea typeface="+mn-ea"/>
                <a:cs typeface="+mn-cs"/>
                <a:sym typeface="Produkt Extralight"/>
              </a:defRPr>
            </a:lvl4pPr>
            <a:lvl5pPr marL="0" indent="1270000" defTabSz="587022">
              <a:spcBef>
                <a:spcPts val="0"/>
              </a:spcBef>
              <a:buSzTx/>
              <a:buNone/>
              <a:defRPr sz="3200">
                <a:latin typeface="+mn-lt"/>
                <a:ea typeface="+mn-ea"/>
                <a:cs typeface="+mn-cs"/>
                <a:sym typeface="Produkt Extralight"/>
              </a:defRPr>
            </a:lvl5pPr>
          </a:lstStyle>
          <a:p>
            <a:pPr/>
            <a:r>
              <a:t>Slide Subtitle</a:t>
            </a:r>
          </a:p>
          <a:p>
            <a:pPr lvl="1"/>
            <a:r>
              <a:t/>
            </a:r>
          </a:p>
          <a:p>
            <a:pPr lvl="2"/>
            <a:r>
              <a:t/>
            </a:r>
          </a:p>
          <a:p>
            <a:pPr lvl="3"/>
            <a:r>
              <a:t/>
            </a:r>
          </a:p>
          <a:p>
            <a:pPr lvl="4"/>
            <a:r>
              <a:t/>
            </a:r>
          </a:p>
        </p:txBody>
      </p:sp>
      <p:sp>
        <p:nvSpPr>
          <p:cNvPr id="34" name="Slide Title"/>
          <p:cNvSpPr txBox="1"/>
          <p:nvPr>
            <p:ph type="title" hasCustomPrompt="1"/>
          </p:nvPr>
        </p:nvSpPr>
        <p:spPr>
          <a:xfrm>
            <a:off x="698500" y="698500"/>
            <a:ext cx="5105400" cy="4178300"/>
          </a:xfrm>
          <a:prstGeom prst="rect">
            <a:avLst/>
          </a:prstGeom>
        </p:spPr>
        <p:txBody>
          <a:bodyPr anchor="b"/>
          <a:lstStyle/>
          <a:p>
            <a:pPr/>
            <a:r>
              <a:t>Slide Title</a:t>
            </a:r>
          </a:p>
        </p:txBody>
      </p:sp>
      <p:sp>
        <p:nvSpPr>
          <p:cNvPr id="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2" name="Slide Subtitle"/>
          <p:cNvSpPr txBox="1"/>
          <p:nvPr>
            <p:ph type="body" sz="quarter" idx="21" hasCustomPrompt="1"/>
          </p:nvPr>
        </p:nvSpPr>
        <p:spPr>
          <a:xfrm>
            <a:off x="698500" y="1447800"/>
            <a:ext cx="11607800" cy="673100"/>
          </a:xfrm>
          <a:prstGeom prst="rect">
            <a:avLst/>
          </a:prstGeom>
        </p:spPr>
        <p:txBody>
          <a:bodyPr/>
          <a:lstStyle>
            <a:lvl1pPr marL="0" indent="0" defTabSz="587022">
              <a:spcBef>
                <a:spcPts val="0"/>
              </a:spcBef>
              <a:buSzTx/>
              <a:buNone/>
              <a:defRPr sz="3200">
                <a:latin typeface="+mn-lt"/>
                <a:ea typeface="+mn-ea"/>
                <a:cs typeface="+mn-cs"/>
                <a:sym typeface="Produkt Extralight"/>
              </a:defRPr>
            </a:lvl1pPr>
          </a:lstStyle>
          <a:p>
            <a:pPr/>
            <a:r>
              <a:t>Slide Subtitle</a:t>
            </a:r>
          </a:p>
        </p:txBody>
      </p:sp>
      <p:sp>
        <p:nvSpPr>
          <p:cNvPr id="43" name="Slide Title"/>
          <p:cNvSpPr txBox="1"/>
          <p:nvPr>
            <p:ph type="title" hasCustomPrompt="1"/>
          </p:nvPr>
        </p:nvSpPr>
        <p:spPr>
          <a:prstGeom prst="rect">
            <a:avLst/>
          </a:prstGeom>
        </p:spPr>
        <p:txBody>
          <a:bodyPr/>
          <a:lstStyle/>
          <a:p>
            <a:pPr/>
            <a:r>
              <a:t>Slide Title</a:t>
            </a:r>
          </a:p>
        </p:txBody>
      </p:sp>
      <p:sp>
        <p:nvSpPr>
          <p:cNvPr id="44"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2"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53" name="Slide Number"/>
          <p:cNvSpPr txBox="1"/>
          <p:nvPr>
            <p:ph type="sldNum" sz="quarter" idx="2"/>
          </p:nvPr>
        </p:nvSpPr>
        <p:spPr>
          <a:xfrm>
            <a:off x="12509500" y="8750299"/>
            <a:ext cx="292100" cy="315850"/>
          </a:xfrm>
          <a:prstGeom prst="rect">
            <a:avLst/>
          </a:prstGeom>
        </p:spPr>
        <p:txBody>
          <a:bodyPr wrap="square"/>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0" name="Slide Subtitle"/>
          <p:cNvSpPr txBox="1"/>
          <p:nvPr>
            <p:ph type="body" sz="quarter" idx="21" hasCustomPrompt="1"/>
          </p:nvPr>
        </p:nvSpPr>
        <p:spPr>
          <a:xfrm>
            <a:off x="698500" y="1447800"/>
            <a:ext cx="5105400" cy="673100"/>
          </a:xfrm>
          <a:prstGeom prst="rect">
            <a:avLst/>
          </a:prstGeom>
        </p:spPr>
        <p:txBody>
          <a:bodyPr/>
          <a:lstStyle>
            <a:lvl1pPr marL="0" indent="0" defTabSz="587022">
              <a:spcBef>
                <a:spcPts val="0"/>
              </a:spcBef>
              <a:buSzTx/>
              <a:buNone/>
              <a:defRPr sz="3200">
                <a:latin typeface="+mn-lt"/>
                <a:ea typeface="+mn-ea"/>
                <a:cs typeface="+mn-cs"/>
                <a:sym typeface="Produkt Extralight"/>
              </a:defRPr>
            </a:lvl1pPr>
          </a:lstStyle>
          <a:p>
            <a:pPr/>
            <a:r>
              <a:t>Slide Subtitle</a:t>
            </a:r>
          </a:p>
        </p:txBody>
      </p:sp>
      <p:sp>
        <p:nvSpPr>
          <p:cNvPr id="61" name="Angular stone architecture in light and shadow"/>
          <p:cNvSpPr/>
          <p:nvPr>
            <p:ph type="pic" idx="22"/>
          </p:nvPr>
        </p:nvSpPr>
        <p:spPr>
          <a:xfrm>
            <a:off x="6083300" y="0"/>
            <a:ext cx="15613381" cy="9758363"/>
          </a:xfrm>
          <a:prstGeom prst="rect">
            <a:avLst/>
          </a:prstGeom>
        </p:spPr>
        <p:txBody>
          <a:bodyPr lIns="91439" tIns="45719" rIns="91439" bIns="45719">
            <a:noAutofit/>
          </a:bodyPr>
          <a:lstStyle/>
          <a:p>
            <a:pPr/>
          </a:p>
        </p:txBody>
      </p:sp>
      <p:sp>
        <p:nvSpPr>
          <p:cNvPr id="62" name="Body Level One…"/>
          <p:cNvSpPr txBox="1"/>
          <p:nvPr>
            <p:ph type="body" sz="half" idx="1" hasCustomPrompt="1"/>
          </p:nvPr>
        </p:nvSpPr>
        <p:spPr>
          <a:xfrm>
            <a:off x="698500" y="3035300"/>
            <a:ext cx="5105400" cy="6019800"/>
          </a:xfrm>
          <a:prstGeom prst="rect">
            <a:avLst/>
          </a:prstGeom>
        </p:spPr>
        <p:txBody>
          <a:bodyPr/>
          <a:lstStyle/>
          <a:p>
            <a:pPr/>
            <a:r>
              <a:t>Slide bullet text</a:t>
            </a:r>
          </a:p>
          <a:p>
            <a:pPr lvl="1"/>
            <a:r>
              <a:t/>
            </a:r>
          </a:p>
          <a:p>
            <a:pPr lvl="2"/>
            <a:r>
              <a:t/>
            </a:r>
          </a:p>
          <a:p>
            <a:pPr lvl="3"/>
            <a:r>
              <a:t/>
            </a:r>
          </a:p>
          <a:p>
            <a:pPr lvl="4"/>
            <a:r>
              <a:t/>
            </a:r>
          </a:p>
        </p:txBody>
      </p:sp>
      <p:sp>
        <p:nvSpPr>
          <p:cNvPr id="63" name="Slide Title"/>
          <p:cNvSpPr txBox="1"/>
          <p:nvPr>
            <p:ph type="title" hasCustomPrompt="1"/>
          </p:nvPr>
        </p:nvSpPr>
        <p:spPr>
          <a:xfrm>
            <a:off x="698500" y="381000"/>
            <a:ext cx="5105400" cy="1143000"/>
          </a:xfrm>
          <a:prstGeom prst="rect">
            <a:avLst/>
          </a:prstGeom>
        </p:spPr>
        <p:txBody>
          <a:bodyPr/>
          <a:lstStyle/>
          <a:p>
            <a:pPr/>
            <a:r>
              <a:t>Slide Title</a:t>
            </a:r>
          </a:p>
        </p:txBody>
      </p:sp>
      <p:sp>
        <p:nvSpPr>
          <p:cNvPr id="64" name="Slide Number"/>
          <p:cNvSpPr txBox="1"/>
          <p:nvPr>
            <p:ph type="sldNum" sz="quarter" idx="2"/>
          </p:nvPr>
        </p:nvSpPr>
        <p:spPr>
          <a:prstGeom prst="rect">
            <a:avLst/>
          </a:prstGeom>
        </p:spPr>
        <p:txBody>
          <a:bodyPr/>
          <a:lstStyle>
            <a:lvl1pPr>
              <a:defRPr>
                <a:solidFill>
                  <a:schemeClr val="accent1"/>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Live Video Small">
    <p:spTree>
      <p:nvGrpSpPr>
        <p:cNvPr id="1" name=""/>
        <p:cNvGrpSpPr/>
        <p:nvPr/>
      </p:nvGrpSpPr>
      <p:grpSpPr>
        <a:xfrm>
          <a:off x="0" y="0"/>
          <a:ext cx="0" cy="0"/>
          <a:chOff x="0" y="0"/>
          <a:chExt cx="0" cy="0"/>
        </a:xfrm>
      </p:grpSpPr>
      <p:sp>
        <p:nvSpPr>
          <p:cNvPr id="71" name="Slide Subtitle"/>
          <p:cNvSpPr txBox="1"/>
          <p:nvPr>
            <p:ph type="body" sz="quarter" idx="21" hasCustomPrompt="1"/>
          </p:nvPr>
        </p:nvSpPr>
        <p:spPr>
          <a:xfrm>
            <a:off x="698500" y="1447800"/>
            <a:ext cx="11607800" cy="673100"/>
          </a:xfrm>
          <a:prstGeom prst="rect">
            <a:avLst/>
          </a:prstGeom>
        </p:spPr>
        <p:txBody>
          <a:bodyPr/>
          <a:lstStyle>
            <a:lvl1pPr marL="0" indent="0" defTabSz="587022">
              <a:spcBef>
                <a:spcPts val="0"/>
              </a:spcBef>
              <a:buSzTx/>
              <a:buNone/>
              <a:defRPr sz="3200">
                <a:latin typeface="+mn-lt"/>
                <a:ea typeface="+mn-ea"/>
                <a:cs typeface="+mn-cs"/>
                <a:sym typeface="Produkt Extralight"/>
              </a:defRPr>
            </a:lvl1pPr>
          </a:lstStyle>
          <a:p>
            <a:pPr/>
            <a:r>
              <a:t>Slide Subtitle</a:t>
            </a:r>
          </a:p>
        </p:txBody>
      </p:sp>
      <p:sp>
        <p:nvSpPr>
          <p:cNvPr id="72" name="Slide Title"/>
          <p:cNvSpPr txBox="1"/>
          <p:nvPr>
            <p:ph type="title" hasCustomPrompt="1"/>
          </p:nvPr>
        </p:nvSpPr>
        <p:spPr>
          <a:prstGeom prst="rect">
            <a:avLst/>
          </a:prstGeom>
        </p:spPr>
        <p:txBody>
          <a:bodyPr/>
          <a:lstStyle/>
          <a:p>
            <a:pPr/>
            <a:r>
              <a:t>Slide Title</a:t>
            </a:r>
          </a:p>
        </p:txBody>
      </p:sp>
      <p:sp>
        <p:nvSpPr>
          <p:cNvPr id="73" name="Body Level One…"/>
          <p:cNvSpPr txBox="1"/>
          <p:nvPr>
            <p:ph type="body" sz="half" idx="1" hasCustomPrompt="1"/>
          </p:nvPr>
        </p:nvSpPr>
        <p:spPr>
          <a:xfrm>
            <a:off x="698500" y="3035300"/>
            <a:ext cx="5105400" cy="6019800"/>
          </a:xfrm>
          <a:prstGeom prst="rect">
            <a:avLst/>
          </a:prstGeom>
        </p:spPr>
        <p:txBody>
          <a:bodyPr/>
          <a:lstStyle/>
          <a:p>
            <a:pPr/>
            <a:r>
              <a:t>Slide bullet text</a:t>
            </a:r>
          </a:p>
          <a:p>
            <a:pPr lvl="1"/>
            <a:r>
              <a:t/>
            </a:r>
          </a:p>
          <a:p>
            <a:pPr lvl="2"/>
            <a:r>
              <a:t/>
            </a:r>
          </a:p>
          <a:p>
            <a:pPr lvl="3"/>
            <a:r>
              <a:t/>
            </a:r>
          </a:p>
          <a:p>
            <a:pPr lvl="4"/>
            <a:r>
              <a:t/>
            </a:r>
          </a:p>
        </p:txBody>
      </p:sp>
      <p:sp>
        <p:nvSpPr>
          <p:cNvPr id="7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Live Video Large">
    <p:spTree>
      <p:nvGrpSpPr>
        <p:cNvPr id="1" name=""/>
        <p:cNvGrpSpPr/>
        <p:nvPr/>
      </p:nvGrpSpPr>
      <p:grpSpPr>
        <a:xfrm>
          <a:off x="0" y="0"/>
          <a:ext cx="0" cy="0"/>
          <a:chOff x="0" y="0"/>
          <a:chExt cx="0" cy="0"/>
        </a:xfrm>
      </p:grpSpPr>
      <p:sp>
        <p:nvSpPr>
          <p:cNvPr id="81" name="Slide Subtitle"/>
          <p:cNvSpPr txBox="1"/>
          <p:nvPr>
            <p:ph type="body" sz="quarter" idx="21" hasCustomPrompt="1"/>
          </p:nvPr>
        </p:nvSpPr>
        <p:spPr>
          <a:xfrm>
            <a:off x="698500" y="1447800"/>
            <a:ext cx="5105400" cy="673100"/>
          </a:xfrm>
          <a:prstGeom prst="rect">
            <a:avLst/>
          </a:prstGeom>
        </p:spPr>
        <p:txBody>
          <a:bodyPr/>
          <a:lstStyle>
            <a:lvl1pPr marL="0" indent="0" defTabSz="587022">
              <a:spcBef>
                <a:spcPts val="0"/>
              </a:spcBef>
              <a:buSzTx/>
              <a:buNone/>
              <a:defRPr sz="3200">
                <a:latin typeface="+mn-lt"/>
                <a:ea typeface="+mn-ea"/>
                <a:cs typeface="+mn-cs"/>
                <a:sym typeface="Produkt Extralight"/>
              </a:defRPr>
            </a:lvl1pPr>
          </a:lstStyle>
          <a:p>
            <a:pPr/>
            <a:r>
              <a:t>Slide Subtitle</a:t>
            </a:r>
          </a:p>
        </p:txBody>
      </p:sp>
      <p:sp>
        <p:nvSpPr>
          <p:cNvPr id="82" name="Body Level One…"/>
          <p:cNvSpPr txBox="1"/>
          <p:nvPr>
            <p:ph type="body" sz="half" idx="1" hasCustomPrompt="1"/>
          </p:nvPr>
        </p:nvSpPr>
        <p:spPr>
          <a:xfrm>
            <a:off x="698500" y="3035300"/>
            <a:ext cx="5105400" cy="6019800"/>
          </a:xfrm>
          <a:prstGeom prst="rect">
            <a:avLst/>
          </a:prstGeom>
        </p:spPr>
        <p:txBody>
          <a:bodyPr/>
          <a:lstStyle/>
          <a:p>
            <a:pPr/>
            <a:r>
              <a:t>Slide bullet text</a:t>
            </a:r>
          </a:p>
          <a:p>
            <a:pPr lvl="1"/>
            <a:r>
              <a:t/>
            </a:r>
          </a:p>
          <a:p>
            <a:pPr lvl="2"/>
            <a:r>
              <a:t/>
            </a:r>
          </a:p>
          <a:p>
            <a:pPr lvl="3"/>
            <a:r>
              <a:t/>
            </a:r>
          </a:p>
          <a:p>
            <a:pPr lvl="4"/>
            <a:r>
              <a:t/>
            </a:r>
          </a:p>
        </p:txBody>
      </p:sp>
      <p:sp>
        <p:nvSpPr>
          <p:cNvPr id="83" name="Slide Title"/>
          <p:cNvSpPr txBox="1"/>
          <p:nvPr>
            <p:ph type="title" hasCustomPrompt="1"/>
          </p:nvPr>
        </p:nvSpPr>
        <p:spPr>
          <a:xfrm>
            <a:off x="698500" y="381000"/>
            <a:ext cx="5105400" cy="1143000"/>
          </a:xfrm>
          <a:prstGeom prst="rect">
            <a:avLst/>
          </a:prstGeom>
        </p:spPr>
        <p:txBody>
          <a:bodyPr/>
          <a:lstStyle/>
          <a:p>
            <a:pPr/>
            <a:r>
              <a:t>Slide Title</a:t>
            </a:r>
          </a:p>
        </p:txBody>
      </p:sp>
      <p:sp>
        <p:nvSpPr>
          <p:cNvPr id="8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spTree>
      <p:nvGrpSpPr>
        <p:cNvPr id="1" name=""/>
        <p:cNvGrpSpPr/>
        <p:nvPr/>
      </p:nvGrpSpPr>
      <p:grpSpPr>
        <a:xfrm>
          <a:off x="0" y="0"/>
          <a:ext cx="0" cy="0"/>
          <a:chOff x="0" y="0"/>
          <a:chExt cx="0" cy="0"/>
        </a:xfrm>
      </p:grpSpPr>
      <p:sp>
        <p:nvSpPr>
          <p:cNvPr id="91" name="Section Title"/>
          <p:cNvSpPr txBox="1"/>
          <p:nvPr>
            <p:ph type="title" hasCustomPrompt="1"/>
          </p:nvPr>
        </p:nvSpPr>
        <p:spPr>
          <a:xfrm>
            <a:off x="698500" y="3124200"/>
            <a:ext cx="11607800" cy="3302000"/>
          </a:xfrm>
          <a:prstGeom prst="rect">
            <a:avLst/>
          </a:prstGeom>
        </p:spPr>
        <p:txBody>
          <a:bodyPr anchor="ctr"/>
          <a:lstStyle>
            <a:lvl1pPr>
              <a:defRPr spc="-84" sz="8400"/>
            </a:lvl1pPr>
          </a:lstStyle>
          <a:p>
            <a:pPr/>
            <a:r>
              <a:t>Section Title</a:t>
            </a:r>
          </a:p>
        </p:txBody>
      </p:sp>
      <p:sp>
        <p:nvSpPr>
          <p:cNvPr id="9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4B6079"/>
        </a:solidFill>
      </p:bgPr>
    </p:bg>
    <p:spTree>
      <p:nvGrpSpPr>
        <p:cNvPr id="1" name=""/>
        <p:cNvGrpSpPr/>
        <p:nvPr/>
      </p:nvGrpSpPr>
      <p:grpSpPr>
        <a:xfrm>
          <a:off x="0" y="0"/>
          <a:ext cx="0" cy="0"/>
          <a:chOff x="0" y="0"/>
          <a:chExt cx="0" cy="0"/>
        </a:xfrm>
      </p:grpSpPr>
      <p:sp>
        <p:nvSpPr>
          <p:cNvPr id="2" name="Slide Title"/>
          <p:cNvSpPr txBox="1"/>
          <p:nvPr>
            <p:ph type="title" hasCustomPrompt="1"/>
          </p:nvPr>
        </p:nvSpPr>
        <p:spPr>
          <a:xfrm>
            <a:off x="698500" y="381000"/>
            <a:ext cx="11607800" cy="1143000"/>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Title</a:t>
            </a:r>
          </a:p>
        </p:txBody>
      </p:sp>
      <p:sp>
        <p:nvSpPr>
          <p:cNvPr id="3" name="Body Level One…"/>
          <p:cNvSpPr txBox="1"/>
          <p:nvPr>
            <p:ph type="body" idx="1" hasCustomPrompt="1"/>
          </p:nvPr>
        </p:nvSpPr>
        <p:spPr>
          <a:xfrm>
            <a:off x="698500" y="3035300"/>
            <a:ext cx="11607800" cy="6019800"/>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bullet text</a:t>
            </a:r>
          </a:p>
          <a:p>
            <a:pPr lvl="1"/>
            <a:r>
              <a:t/>
            </a:r>
          </a:p>
          <a:p>
            <a:pPr lvl="2"/>
            <a:r>
              <a:t/>
            </a:r>
          </a:p>
          <a:p>
            <a:pPr lvl="3"/>
            <a:r>
              <a:t/>
            </a:r>
          </a:p>
          <a:p>
            <a:pPr lvl="4"/>
            <a:r>
              <a:t/>
            </a:r>
          </a:p>
        </p:txBody>
      </p:sp>
      <p:sp>
        <p:nvSpPr>
          <p:cNvPr id="4" name="Slide Number"/>
          <p:cNvSpPr txBox="1"/>
          <p:nvPr>
            <p:ph type="sldNum" sz="quarter" idx="2"/>
          </p:nvPr>
        </p:nvSpPr>
        <p:spPr>
          <a:xfrm>
            <a:off x="12509500" y="8750299"/>
            <a:ext cx="292608" cy="315850"/>
          </a:xfrm>
          <a:prstGeom prst="rect">
            <a:avLst/>
          </a:prstGeom>
          <a:ln w="3175">
            <a:miter lim="400000"/>
          </a:ln>
        </p:spPr>
        <p:txBody>
          <a:bodyPr wrap="none" lIns="50800" tIns="50800" rIns="50800" bIns="50800" anchor="b">
            <a:spAutoFit/>
          </a:bodyPr>
          <a:lstStyle>
            <a:lvl1pPr defTabSz="415431">
              <a:spcBef>
                <a:spcPts val="0"/>
              </a:spcBef>
              <a:defRPr sz="1300">
                <a:latin typeface="Graphik"/>
                <a:ea typeface="Graphik"/>
                <a:cs typeface="Graphik"/>
                <a:sym typeface="Graphik"/>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transition xmlns:p14="http://schemas.microsoft.com/office/powerpoint/2010/main" spd="med" advClick="1"/>
  <p:txStyles>
    <p:titleStyle>
      <a:lvl1pPr marL="0" marR="0" indent="0" algn="l" defTabSz="1733930" rtl="0" latinLnBrk="0">
        <a:lnSpc>
          <a:spcPct val="90000"/>
        </a:lnSpc>
        <a:spcBef>
          <a:spcPts val="0"/>
        </a:spcBef>
        <a:spcAft>
          <a:spcPts val="0"/>
        </a:spcAft>
        <a:buClrTx/>
        <a:buSzTx/>
        <a:buFontTx/>
        <a:buNone/>
        <a:tabLst/>
        <a:defRPr b="0" baseline="0" cap="none" i="0" spc="-59" strike="noStrike" sz="6000" u="none">
          <a:solidFill>
            <a:srgbClr val="FFFFFF"/>
          </a:solidFill>
          <a:uFillTx/>
          <a:latin typeface="+mn-lt"/>
          <a:ea typeface="+mn-ea"/>
          <a:cs typeface="+mn-cs"/>
          <a:sym typeface="Produkt Extralight"/>
        </a:defRPr>
      </a:lvl1pPr>
      <a:lvl2pPr marL="0" marR="0" indent="317500" algn="l" defTabSz="1733930" rtl="0" latinLnBrk="0">
        <a:lnSpc>
          <a:spcPct val="90000"/>
        </a:lnSpc>
        <a:spcBef>
          <a:spcPts val="0"/>
        </a:spcBef>
        <a:spcAft>
          <a:spcPts val="0"/>
        </a:spcAft>
        <a:buClrTx/>
        <a:buSzTx/>
        <a:buFontTx/>
        <a:buNone/>
        <a:tabLst/>
        <a:defRPr b="0" baseline="0" cap="none" i="0" spc="-59" strike="noStrike" sz="6000" u="none">
          <a:solidFill>
            <a:srgbClr val="FFFFFF"/>
          </a:solidFill>
          <a:uFillTx/>
          <a:latin typeface="+mn-lt"/>
          <a:ea typeface="+mn-ea"/>
          <a:cs typeface="+mn-cs"/>
          <a:sym typeface="Produkt Extralight"/>
        </a:defRPr>
      </a:lvl2pPr>
      <a:lvl3pPr marL="0" marR="0" indent="635000" algn="l" defTabSz="1733930" rtl="0" latinLnBrk="0">
        <a:lnSpc>
          <a:spcPct val="90000"/>
        </a:lnSpc>
        <a:spcBef>
          <a:spcPts val="0"/>
        </a:spcBef>
        <a:spcAft>
          <a:spcPts val="0"/>
        </a:spcAft>
        <a:buClrTx/>
        <a:buSzTx/>
        <a:buFontTx/>
        <a:buNone/>
        <a:tabLst/>
        <a:defRPr b="0" baseline="0" cap="none" i="0" spc="-59" strike="noStrike" sz="6000" u="none">
          <a:solidFill>
            <a:srgbClr val="FFFFFF"/>
          </a:solidFill>
          <a:uFillTx/>
          <a:latin typeface="+mn-lt"/>
          <a:ea typeface="+mn-ea"/>
          <a:cs typeface="+mn-cs"/>
          <a:sym typeface="Produkt Extralight"/>
        </a:defRPr>
      </a:lvl3pPr>
      <a:lvl4pPr marL="0" marR="0" indent="952500" algn="l" defTabSz="1733930" rtl="0" latinLnBrk="0">
        <a:lnSpc>
          <a:spcPct val="90000"/>
        </a:lnSpc>
        <a:spcBef>
          <a:spcPts val="0"/>
        </a:spcBef>
        <a:spcAft>
          <a:spcPts val="0"/>
        </a:spcAft>
        <a:buClrTx/>
        <a:buSzTx/>
        <a:buFontTx/>
        <a:buNone/>
        <a:tabLst/>
        <a:defRPr b="0" baseline="0" cap="none" i="0" spc="-59" strike="noStrike" sz="6000" u="none">
          <a:solidFill>
            <a:srgbClr val="FFFFFF"/>
          </a:solidFill>
          <a:uFillTx/>
          <a:latin typeface="+mn-lt"/>
          <a:ea typeface="+mn-ea"/>
          <a:cs typeface="+mn-cs"/>
          <a:sym typeface="Produkt Extralight"/>
        </a:defRPr>
      </a:lvl4pPr>
      <a:lvl5pPr marL="0" marR="0" indent="1270000" algn="l" defTabSz="1733930" rtl="0" latinLnBrk="0">
        <a:lnSpc>
          <a:spcPct val="90000"/>
        </a:lnSpc>
        <a:spcBef>
          <a:spcPts val="0"/>
        </a:spcBef>
        <a:spcAft>
          <a:spcPts val="0"/>
        </a:spcAft>
        <a:buClrTx/>
        <a:buSzTx/>
        <a:buFontTx/>
        <a:buNone/>
        <a:tabLst/>
        <a:defRPr b="0" baseline="0" cap="none" i="0" spc="-59" strike="noStrike" sz="6000" u="none">
          <a:solidFill>
            <a:srgbClr val="FFFFFF"/>
          </a:solidFill>
          <a:uFillTx/>
          <a:latin typeface="+mn-lt"/>
          <a:ea typeface="+mn-ea"/>
          <a:cs typeface="+mn-cs"/>
          <a:sym typeface="Produkt Extralight"/>
        </a:defRPr>
      </a:lvl5pPr>
      <a:lvl6pPr marL="0" marR="0" indent="1587500" algn="l" defTabSz="1733930" rtl="0" latinLnBrk="0">
        <a:lnSpc>
          <a:spcPct val="90000"/>
        </a:lnSpc>
        <a:spcBef>
          <a:spcPts val="0"/>
        </a:spcBef>
        <a:spcAft>
          <a:spcPts val="0"/>
        </a:spcAft>
        <a:buClrTx/>
        <a:buSzTx/>
        <a:buFontTx/>
        <a:buNone/>
        <a:tabLst/>
        <a:defRPr b="0" baseline="0" cap="none" i="0" spc="-59" strike="noStrike" sz="6000" u="none">
          <a:solidFill>
            <a:srgbClr val="FFFFFF"/>
          </a:solidFill>
          <a:uFillTx/>
          <a:latin typeface="+mn-lt"/>
          <a:ea typeface="+mn-ea"/>
          <a:cs typeface="+mn-cs"/>
          <a:sym typeface="Produkt Extralight"/>
        </a:defRPr>
      </a:lvl6pPr>
      <a:lvl7pPr marL="0" marR="0" indent="1905000" algn="l" defTabSz="1733930" rtl="0" latinLnBrk="0">
        <a:lnSpc>
          <a:spcPct val="90000"/>
        </a:lnSpc>
        <a:spcBef>
          <a:spcPts val="0"/>
        </a:spcBef>
        <a:spcAft>
          <a:spcPts val="0"/>
        </a:spcAft>
        <a:buClrTx/>
        <a:buSzTx/>
        <a:buFontTx/>
        <a:buNone/>
        <a:tabLst/>
        <a:defRPr b="0" baseline="0" cap="none" i="0" spc="-59" strike="noStrike" sz="6000" u="none">
          <a:solidFill>
            <a:srgbClr val="FFFFFF"/>
          </a:solidFill>
          <a:uFillTx/>
          <a:latin typeface="+mn-lt"/>
          <a:ea typeface="+mn-ea"/>
          <a:cs typeface="+mn-cs"/>
          <a:sym typeface="Produkt Extralight"/>
        </a:defRPr>
      </a:lvl7pPr>
      <a:lvl8pPr marL="0" marR="0" indent="2222500" algn="l" defTabSz="1733930" rtl="0" latinLnBrk="0">
        <a:lnSpc>
          <a:spcPct val="90000"/>
        </a:lnSpc>
        <a:spcBef>
          <a:spcPts val="0"/>
        </a:spcBef>
        <a:spcAft>
          <a:spcPts val="0"/>
        </a:spcAft>
        <a:buClrTx/>
        <a:buSzTx/>
        <a:buFontTx/>
        <a:buNone/>
        <a:tabLst/>
        <a:defRPr b="0" baseline="0" cap="none" i="0" spc="-59" strike="noStrike" sz="6000" u="none">
          <a:solidFill>
            <a:srgbClr val="FFFFFF"/>
          </a:solidFill>
          <a:uFillTx/>
          <a:latin typeface="+mn-lt"/>
          <a:ea typeface="+mn-ea"/>
          <a:cs typeface="+mn-cs"/>
          <a:sym typeface="Produkt Extralight"/>
        </a:defRPr>
      </a:lvl8pPr>
      <a:lvl9pPr marL="0" marR="0" indent="2540000" algn="l" defTabSz="1733930" rtl="0" latinLnBrk="0">
        <a:lnSpc>
          <a:spcPct val="90000"/>
        </a:lnSpc>
        <a:spcBef>
          <a:spcPts val="0"/>
        </a:spcBef>
        <a:spcAft>
          <a:spcPts val="0"/>
        </a:spcAft>
        <a:buClrTx/>
        <a:buSzTx/>
        <a:buFontTx/>
        <a:buNone/>
        <a:tabLst/>
        <a:defRPr b="0" baseline="0" cap="none" i="0" spc="-59" strike="noStrike" sz="6000" u="none">
          <a:solidFill>
            <a:srgbClr val="FFFFFF"/>
          </a:solidFill>
          <a:uFillTx/>
          <a:latin typeface="+mn-lt"/>
          <a:ea typeface="+mn-ea"/>
          <a:cs typeface="+mn-cs"/>
          <a:sym typeface="Produkt Extralight"/>
        </a:defRPr>
      </a:lvl9pPr>
    </p:titleStyle>
    <p:bodyStyle>
      <a:lvl1pPr marL="320039" marR="0" indent="-320039" algn="l" defTabSz="1733930" rtl="0" latinLnBrk="0">
        <a:lnSpc>
          <a:spcPct val="100000"/>
        </a:lnSpc>
        <a:spcBef>
          <a:spcPts val="3300"/>
        </a:spcBef>
        <a:spcAft>
          <a:spcPts val="0"/>
        </a:spcAft>
        <a:buClrTx/>
        <a:buSzPct val="100000"/>
        <a:buFontTx/>
        <a:buChar char="•"/>
        <a:tabLst/>
        <a:defRPr b="0" baseline="0" cap="none" i="0" spc="0" strike="noStrike" sz="2800" u="none">
          <a:solidFill>
            <a:srgbClr val="FFFFFF"/>
          </a:solidFill>
          <a:uFillTx/>
          <a:latin typeface="Graphik Light"/>
          <a:ea typeface="Graphik Light"/>
          <a:cs typeface="Graphik Light"/>
          <a:sym typeface="Graphik Light"/>
        </a:defRPr>
      </a:lvl1pPr>
      <a:lvl2pPr marL="637539" marR="0" indent="-320039" algn="l" defTabSz="1733930" rtl="0" latinLnBrk="0">
        <a:lnSpc>
          <a:spcPct val="100000"/>
        </a:lnSpc>
        <a:spcBef>
          <a:spcPts val="3300"/>
        </a:spcBef>
        <a:spcAft>
          <a:spcPts val="0"/>
        </a:spcAft>
        <a:buClrTx/>
        <a:buSzPct val="100000"/>
        <a:buFontTx/>
        <a:buChar char="•"/>
        <a:tabLst/>
        <a:defRPr b="0" baseline="0" cap="none" i="0" spc="0" strike="noStrike" sz="2800" u="none">
          <a:solidFill>
            <a:srgbClr val="FFFFFF"/>
          </a:solidFill>
          <a:uFillTx/>
          <a:latin typeface="Graphik Light"/>
          <a:ea typeface="Graphik Light"/>
          <a:cs typeface="Graphik Light"/>
          <a:sym typeface="Graphik Light"/>
        </a:defRPr>
      </a:lvl2pPr>
      <a:lvl3pPr marL="955039" marR="0" indent="-320039" algn="l" defTabSz="1733930" rtl="0" latinLnBrk="0">
        <a:lnSpc>
          <a:spcPct val="100000"/>
        </a:lnSpc>
        <a:spcBef>
          <a:spcPts val="3300"/>
        </a:spcBef>
        <a:spcAft>
          <a:spcPts val="0"/>
        </a:spcAft>
        <a:buClrTx/>
        <a:buSzPct val="100000"/>
        <a:buFontTx/>
        <a:buChar char="•"/>
        <a:tabLst/>
        <a:defRPr b="0" baseline="0" cap="none" i="0" spc="0" strike="noStrike" sz="2800" u="none">
          <a:solidFill>
            <a:srgbClr val="FFFFFF"/>
          </a:solidFill>
          <a:uFillTx/>
          <a:latin typeface="Graphik Light"/>
          <a:ea typeface="Graphik Light"/>
          <a:cs typeface="Graphik Light"/>
          <a:sym typeface="Graphik Light"/>
        </a:defRPr>
      </a:lvl3pPr>
      <a:lvl4pPr marL="1272539" marR="0" indent="-320039" algn="l" defTabSz="1733930" rtl="0" latinLnBrk="0">
        <a:lnSpc>
          <a:spcPct val="100000"/>
        </a:lnSpc>
        <a:spcBef>
          <a:spcPts val="3300"/>
        </a:spcBef>
        <a:spcAft>
          <a:spcPts val="0"/>
        </a:spcAft>
        <a:buClrTx/>
        <a:buSzPct val="100000"/>
        <a:buFontTx/>
        <a:buChar char="•"/>
        <a:tabLst/>
        <a:defRPr b="0" baseline="0" cap="none" i="0" spc="0" strike="noStrike" sz="2800" u="none">
          <a:solidFill>
            <a:srgbClr val="FFFFFF"/>
          </a:solidFill>
          <a:uFillTx/>
          <a:latin typeface="Graphik Light"/>
          <a:ea typeface="Graphik Light"/>
          <a:cs typeface="Graphik Light"/>
          <a:sym typeface="Graphik Light"/>
        </a:defRPr>
      </a:lvl4pPr>
      <a:lvl5pPr marL="1590039" marR="0" indent="-320039" algn="l" defTabSz="1733930" rtl="0" latinLnBrk="0">
        <a:lnSpc>
          <a:spcPct val="100000"/>
        </a:lnSpc>
        <a:spcBef>
          <a:spcPts val="3300"/>
        </a:spcBef>
        <a:spcAft>
          <a:spcPts val="0"/>
        </a:spcAft>
        <a:buClrTx/>
        <a:buSzPct val="100000"/>
        <a:buFontTx/>
        <a:buChar char="•"/>
        <a:tabLst/>
        <a:defRPr b="0" baseline="0" cap="none" i="0" spc="0" strike="noStrike" sz="2800" u="none">
          <a:solidFill>
            <a:srgbClr val="FFFFFF"/>
          </a:solidFill>
          <a:uFillTx/>
          <a:latin typeface="Graphik Light"/>
          <a:ea typeface="Graphik Light"/>
          <a:cs typeface="Graphik Light"/>
          <a:sym typeface="Graphik Light"/>
        </a:defRPr>
      </a:lvl5pPr>
      <a:lvl6pPr marL="1907539" marR="0" indent="-320039" algn="l" defTabSz="1733930" rtl="0" latinLnBrk="0">
        <a:lnSpc>
          <a:spcPct val="100000"/>
        </a:lnSpc>
        <a:spcBef>
          <a:spcPts val="3300"/>
        </a:spcBef>
        <a:spcAft>
          <a:spcPts val="0"/>
        </a:spcAft>
        <a:buClrTx/>
        <a:buSzPct val="100000"/>
        <a:buFontTx/>
        <a:buChar char="•"/>
        <a:tabLst/>
        <a:defRPr b="0" baseline="0" cap="none" i="0" spc="0" strike="noStrike" sz="2800" u="none">
          <a:solidFill>
            <a:srgbClr val="FFFFFF"/>
          </a:solidFill>
          <a:uFillTx/>
          <a:latin typeface="Graphik Light"/>
          <a:ea typeface="Graphik Light"/>
          <a:cs typeface="Graphik Light"/>
          <a:sym typeface="Graphik Light"/>
        </a:defRPr>
      </a:lvl6pPr>
      <a:lvl7pPr marL="2225039" marR="0" indent="-320039" algn="l" defTabSz="1733930" rtl="0" latinLnBrk="0">
        <a:lnSpc>
          <a:spcPct val="100000"/>
        </a:lnSpc>
        <a:spcBef>
          <a:spcPts val="3300"/>
        </a:spcBef>
        <a:spcAft>
          <a:spcPts val="0"/>
        </a:spcAft>
        <a:buClrTx/>
        <a:buSzPct val="100000"/>
        <a:buFontTx/>
        <a:buChar char="•"/>
        <a:tabLst/>
        <a:defRPr b="0" baseline="0" cap="none" i="0" spc="0" strike="noStrike" sz="2800" u="none">
          <a:solidFill>
            <a:srgbClr val="FFFFFF"/>
          </a:solidFill>
          <a:uFillTx/>
          <a:latin typeface="Graphik Light"/>
          <a:ea typeface="Graphik Light"/>
          <a:cs typeface="Graphik Light"/>
          <a:sym typeface="Graphik Light"/>
        </a:defRPr>
      </a:lvl7pPr>
      <a:lvl8pPr marL="2542539" marR="0" indent="-320039" algn="l" defTabSz="1733930" rtl="0" latinLnBrk="0">
        <a:lnSpc>
          <a:spcPct val="100000"/>
        </a:lnSpc>
        <a:spcBef>
          <a:spcPts val="3300"/>
        </a:spcBef>
        <a:spcAft>
          <a:spcPts val="0"/>
        </a:spcAft>
        <a:buClrTx/>
        <a:buSzPct val="100000"/>
        <a:buFontTx/>
        <a:buChar char="•"/>
        <a:tabLst/>
        <a:defRPr b="0" baseline="0" cap="none" i="0" spc="0" strike="noStrike" sz="2800" u="none">
          <a:solidFill>
            <a:srgbClr val="FFFFFF"/>
          </a:solidFill>
          <a:uFillTx/>
          <a:latin typeface="Graphik Light"/>
          <a:ea typeface="Graphik Light"/>
          <a:cs typeface="Graphik Light"/>
          <a:sym typeface="Graphik Light"/>
        </a:defRPr>
      </a:lvl8pPr>
      <a:lvl9pPr marL="2860039" marR="0" indent="-320039" algn="l" defTabSz="1733930" rtl="0" latinLnBrk="0">
        <a:lnSpc>
          <a:spcPct val="100000"/>
        </a:lnSpc>
        <a:spcBef>
          <a:spcPts val="3300"/>
        </a:spcBef>
        <a:spcAft>
          <a:spcPts val="0"/>
        </a:spcAft>
        <a:buClrTx/>
        <a:buSzPct val="100000"/>
        <a:buFontTx/>
        <a:buChar char="•"/>
        <a:tabLst/>
        <a:defRPr b="0" baseline="0" cap="none" i="0" spc="0" strike="noStrike" sz="2800" u="none">
          <a:solidFill>
            <a:srgbClr val="FFFFFF"/>
          </a:solidFill>
          <a:uFillTx/>
          <a:latin typeface="Graphik Light"/>
          <a:ea typeface="Graphik Light"/>
          <a:cs typeface="Graphik Light"/>
          <a:sym typeface="Graphik Light"/>
        </a:defRPr>
      </a:lvl9pPr>
    </p:bodyStyle>
    <p:otherStyle>
      <a:lvl1pPr marL="0" marR="0" indent="0" algn="l" defTabSz="415431"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Graphik"/>
        </a:defRPr>
      </a:lvl1pPr>
      <a:lvl2pPr marL="0" marR="0" indent="317500" algn="l" defTabSz="415431"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Graphik"/>
        </a:defRPr>
      </a:lvl2pPr>
      <a:lvl3pPr marL="0" marR="0" indent="635000" algn="l" defTabSz="415431"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Graphik"/>
        </a:defRPr>
      </a:lvl3pPr>
      <a:lvl4pPr marL="0" marR="0" indent="952500" algn="l" defTabSz="415431"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Graphik"/>
        </a:defRPr>
      </a:lvl4pPr>
      <a:lvl5pPr marL="0" marR="0" indent="1270000" algn="l" defTabSz="415431"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Graphik"/>
        </a:defRPr>
      </a:lvl5pPr>
      <a:lvl6pPr marL="0" marR="0" indent="1587500" algn="l" defTabSz="415431"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Graphik"/>
        </a:defRPr>
      </a:lvl6pPr>
      <a:lvl7pPr marL="0" marR="0" indent="1905000" algn="l" defTabSz="415431"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Graphik"/>
        </a:defRPr>
      </a:lvl7pPr>
      <a:lvl8pPr marL="0" marR="0" indent="2222500" algn="l" defTabSz="415431"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Graphik"/>
        </a:defRPr>
      </a:lvl8pPr>
      <a:lvl9pPr marL="0" marR="0" indent="2540000" algn="l" defTabSz="415431"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Graphik"/>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9.png"/><Relationship Id="rId3" Type="http://schemas.openxmlformats.org/officeDocument/2006/relationships/image" Target="../media/image10.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image" Target="../media/image13.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1.png"/><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3.jpeg"/><Relationship Id="rId6" Type="http://schemas.openxmlformats.org/officeDocument/2006/relationships/image" Target="../media/image16.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png"/><Relationship Id="rId3" Type="http://schemas.openxmlformats.org/officeDocument/2006/relationships/image" Target="../media/image2.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3.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4.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5.png"/><Relationship Id="rId3" Type="http://schemas.openxmlformats.org/officeDocument/2006/relationships/image" Target="../media/image6.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video" Target="../media/media1.mp4"/><Relationship Id="rId3" Type="http://schemas.microsoft.com/office/2007/relationships/media" Target="../media/media1.mp4"/><Relationship Id="rId4" Type="http://schemas.openxmlformats.org/officeDocument/2006/relationships/image" Target="../media/image7.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8.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Antonios Kontos + CE Team, 2024-04-22"/>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Antonios Kontos + CE Team, 2024-04-22</a:t>
            </a:r>
          </a:p>
        </p:txBody>
      </p:sp>
      <p:sp>
        <p:nvSpPr>
          <p:cNvPr id="172" name="CE Straylight Control"/>
          <p:cNvSpPr txBox="1"/>
          <p:nvPr>
            <p:ph type="ctrTitle"/>
          </p:nvPr>
        </p:nvSpPr>
        <p:spPr>
          <a:prstGeom prst="rect">
            <a:avLst/>
          </a:prstGeom>
        </p:spPr>
        <p:txBody>
          <a:bodyPr/>
          <a:lstStyle/>
          <a:p>
            <a:pPr/>
            <a:r>
              <a:t>CE Straylight Control</a:t>
            </a:r>
          </a:p>
        </p:txBody>
      </p:sp>
      <p:sp>
        <p:nvSpPr>
          <p:cNvPr id="173" name="XGCD Part II"/>
          <p:cNvSpPr txBox="1"/>
          <p:nvPr>
            <p:ph type="subTitle" sz="quarter" idx="1"/>
          </p:nvPr>
        </p:nvSpPr>
        <p:spPr>
          <a:prstGeom prst="rect">
            <a:avLst/>
          </a:prstGeom>
        </p:spPr>
        <p:txBody>
          <a:bodyPr/>
          <a:lstStyle/>
          <a:p>
            <a:pPr/>
            <a:r>
              <a:t>XGCD Part II</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2" name="With the location of the baffles fixed, we can use SIS to estimate the power seen by the beam tube in each segment, between baffles.…"/>
          <p:cNvSpPr txBox="1"/>
          <p:nvPr/>
        </p:nvSpPr>
        <p:spPr>
          <a:xfrm>
            <a:off x="392400" y="1354703"/>
            <a:ext cx="12220000" cy="3012838"/>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marL="381000" indent="-381000">
              <a:spcBef>
                <a:spcPts val="3000"/>
              </a:spcBef>
              <a:buSzPct val="200000"/>
              <a:buChar char="•"/>
              <a:defRPr sz="2400">
                <a:latin typeface="Helvetica Neue"/>
                <a:ea typeface="Helvetica Neue"/>
                <a:cs typeface="Helvetica Neue"/>
                <a:sym typeface="Helvetica Neue"/>
              </a:defRPr>
            </a:pPr>
            <a:r>
              <a:t>With the location of the baffles fixed, we can use SIS to estimate the power seen by the beam tube in each segment, between baffles. </a:t>
            </a:r>
          </a:p>
          <a:p>
            <a:pPr marL="381000" indent="-381000">
              <a:spcBef>
                <a:spcPts val="3000"/>
              </a:spcBef>
              <a:buSzPct val="200000"/>
              <a:buChar char="•"/>
              <a:defRPr b="1" sz="2400">
                <a:latin typeface="Helvetica Neue"/>
                <a:ea typeface="Helvetica Neue"/>
                <a:cs typeface="Helvetica Neue"/>
                <a:sym typeface="Helvetica Neue"/>
              </a:defRPr>
            </a:pPr>
            <a:r>
              <a:t>A big question is: How much light on the tube is too much?</a:t>
            </a:r>
          </a:p>
          <a:p>
            <a:pPr marL="381000" indent="-381000">
              <a:spcBef>
                <a:spcPts val="3000"/>
              </a:spcBef>
              <a:buSzPct val="200000"/>
              <a:buChar char="•"/>
              <a:defRPr sz="2400">
                <a:latin typeface="Helvetica Neue"/>
                <a:ea typeface="Helvetica Neue"/>
                <a:cs typeface="Helvetica Neue"/>
                <a:sym typeface="Helvetica Neue"/>
              </a:defRPr>
            </a:pPr>
            <a:r>
              <a:t>For a 9cm baffle, summing up the power on the tube we get: Wave ~ 1ppm, Ray ~ 2ppm </a:t>
            </a:r>
          </a:p>
        </p:txBody>
      </p:sp>
      <p:sp>
        <p:nvSpPr>
          <p:cNvPr id="253" name="Baffle Locations: Going beyond ray optics"/>
          <p:cNvSpPr txBox="1"/>
          <p:nvPr/>
        </p:nvSpPr>
        <p:spPr>
          <a:xfrm>
            <a:off x="336227" y="427648"/>
            <a:ext cx="8824139" cy="609776"/>
          </a:xfrm>
          <a:prstGeom prst="rect">
            <a:avLst/>
          </a:prstGeom>
          <a:ln w="3175">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spcBef>
                <a:spcPts val="0"/>
              </a:spcBef>
              <a:defRPr b="1" sz="3400">
                <a:latin typeface="Helvetica Neue"/>
                <a:ea typeface="Helvetica Neue"/>
                <a:cs typeface="Helvetica Neue"/>
                <a:sym typeface="Helvetica Neue"/>
              </a:defRPr>
            </a:lvl1pPr>
          </a:lstStyle>
          <a:p>
            <a:pPr/>
            <a:r>
              <a:t>Baffle Locations: Going beyond ray optics </a:t>
            </a:r>
          </a:p>
        </p:txBody>
      </p:sp>
      <p:pic>
        <p:nvPicPr>
          <p:cNvPr id="254" name="Picture3.pdf" descr="Picture3.pdf"/>
          <p:cNvPicPr>
            <a:picLocks noChangeAspect="1"/>
          </p:cNvPicPr>
          <p:nvPr/>
        </p:nvPicPr>
        <p:blipFill>
          <a:blip r:embed="rId2">
            <a:extLst/>
          </a:blip>
          <a:stretch>
            <a:fillRect/>
          </a:stretch>
        </p:blipFill>
        <p:spPr>
          <a:xfrm>
            <a:off x="328027" y="4684821"/>
            <a:ext cx="6052052" cy="4533692"/>
          </a:xfrm>
          <a:prstGeom prst="rect">
            <a:avLst/>
          </a:prstGeom>
          <a:ln w="3175">
            <a:miter lim="400000"/>
          </a:ln>
          <a:effectLst>
            <a:outerShdw sx="100000" sy="100000" kx="0" ky="0" algn="b" rotWithShape="0" blurRad="63500" dist="25400" dir="5400000">
              <a:srgbClr val="000000">
                <a:alpha val="50000"/>
              </a:srgbClr>
            </a:outerShdw>
          </a:effectLst>
        </p:spPr>
      </p:pic>
      <p:pic>
        <p:nvPicPr>
          <p:cNvPr id="255" name="Picture4.pdf" descr="Picture4.pdf"/>
          <p:cNvPicPr>
            <a:picLocks noChangeAspect="1"/>
          </p:cNvPicPr>
          <p:nvPr/>
        </p:nvPicPr>
        <p:blipFill>
          <a:blip r:embed="rId3">
            <a:extLst/>
          </a:blip>
          <a:stretch>
            <a:fillRect/>
          </a:stretch>
        </p:blipFill>
        <p:spPr>
          <a:xfrm>
            <a:off x="6605062" y="4684821"/>
            <a:ext cx="6052052" cy="4533692"/>
          </a:xfrm>
          <a:prstGeom prst="rect">
            <a:avLst/>
          </a:prstGeom>
          <a:ln w="3175">
            <a:miter lim="400000"/>
          </a:ln>
          <a:effectLst>
            <a:outerShdw sx="100000" sy="100000" kx="0" ky="0" algn="b" rotWithShape="0" blurRad="63500" dist="25400" dir="5400000">
              <a:srgbClr val="000000">
                <a:alpha val="50000"/>
              </a:srgbClr>
            </a:outerShdw>
          </a:effectLst>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7" name="Line"/>
          <p:cNvSpPr/>
          <p:nvPr/>
        </p:nvSpPr>
        <p:spPr>
          <a:xfrm>
            <a:off x="1590026" y="7436245"/>
            <a:ext cx="1657118" cy="586102"/>
          </a:xfrm>
          <a:prstGeom prst="line">
            <a:avLst/>
          </a:prstGeom>
          <a:ln w="25400">
            <a:solidFill>
              <a:srgbClr val="FFFFFF"/>
            </a:solidFill>
            <a:miter lim="400000"/>
          </a:ln>
        </p:spPr>
        <p:txBody>
          <a:bodyPr lIns="50800" tIns="50800" rIns="50800" bIns="50800" anchor="ctr"/>
          <a:lstStyle/>
          <a:p>
            <a:pPr/>
          </a:p>
        </p:txBody>
      </p:sp>
      <p:sp>
        <p:nvSpPr>
          <p:cNvPr id="258" name="Line"/>
          <p:cNvSpPr/>
          <p:nvPr/>
        </p:nvSpPr>
        <p:spPr>
          <a:xfrm flipV="1">
            <a:off x="1590026" y="5745168"/>
            <a:ext cx="1657118" cy="586102"/>
          </a:xfrm>
          <a:prstGeom prst="line">
            <a:avLst/>
          </a:prstGeom>
          <a:ln w="25400">
            <a:solidFill>
              <a:srgbClr val="FFFFFF"/>
            </a:solidFill>
            <a:miter lim="400000"/>
          </a:ln>
        </p:spPr>
        <p:txBody>
          <a:bodyPr lIns="50800" tIns="50800" rIns="50800" bIns="50800" anchor="ctr"/>
          <a:lstStyle/>
          <a:p>
            <a:pPr/>
          </a:p>
        </p:txBody>
      </p:sp>
      <p:sp>
        <p:nvSpPr>
          <p:cNvPr id="259" name="We can test how mirror surface roughness affects Baffle noise by creating maps that have similar low frequency characteristics to current test masses, but with different roughness.…"/>
          <p:cNvSpPr txBox="1"/>
          <p:nvPr/>
        </p:nvSpPr>
        <p:spPr>
          <a:xfrm>
            <a:off x="392400" y="1354703"/>
            <a:ext cx="12220000" cy="2386922"/>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marL="381000" indent="-381000">
              <a:spcBef>
                <a:spcPts val="3000"/>
              </a:spcBef>
              <a:buSzPct val="200000"/>
              <a:buChar char="•"/>
              <a:defRPr sz="2400">
                <a:latin typeface="Helvetica Neue"/>
                <a:ea typeface="Helvetica Neue"/>
                <a:cs typeface="Helvetica Neue"/>
                <a:sym typeface="Helvetica Neue"/>
              </a:defRPr>
            </a:pPr>
            <a:r>
              <a:t>We can test how mirror surface roughness affects Baffle noise by creating maps that have similar low frequency characteristics to current test masses, but with different roughness.</a:t>
            </a:r>
          </a:p>
          <a:p>
            <a:pPr marL="381000" indent="-381000">
              <a:spcBef>
                <a:spcPts val="3000"/>
              </a:spcBef>
              <a:buSzPct val="200000"/>
              <a:buChar char="•"/>
              <a:defRPr sz="2400">
                <a:latin typeface="Helvetica Neue"/>
                <a:ea typeface="Helvetica Neue"/>
                <a:cs typeface="Helvetica Neue"/>
                <a:sym typeface="Helvetica Neue"/>
              </a:defRPr>
            </a:pPr>
            <a:r>
              <a:t>In this preliminary study, the ITM08 surface map was expanded and then altered with various levels of surface roughness.</a:t>
            </a:r>
          </a:p>
        </p:txBody>
      </p:sp>
      <p:sp>
        <p:nvSpPr>
          <p:cNvPr id="260" name="Mirror Surface Roughness Effect on Baffle Noise"/>
          <p:cNvSpPr txBox="1"/>
          <p:nvPr/>
        </p:nvSpPr>
        <p:spPr>
          <a:xfrm>
            <a:off x="288690" y="427648"/>
            <a:ext cx="10211081" cy="609775"/>
          </a:xfrm>
          <a:prstGeom prst="rect">
            <a:avLst/>
          </a:prstGeom>
          <a:ln w="3175">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spcBef>
                <a:spcPts val="0"/>
              </a:spcBef>
              <a:defRPr b="1" sz="3400">
                <a:latin typeface="Helvetica Neue"/>
                <a:ea typeface="Helvetica Neue"/>
                <a:cs typeface="Helvetica Neue"/>
                <a:sym typeface="Helvetica Neue"/>
              </a:defRPr>
            </a:lvl1pPr>
          </a:lstStyle>
          <a:p>
            <a:pPr/>
            <a:r>
              <a:t>Mirror Surface Roughness Effect on Baffle Noise </a:t>
            </a:r>
          </a:p>
        </p:txBody>
      </p:sp>
      <p:pic>
        <p:nvPicPr>
          <p:cNvPr id="261" name="map_comparison.pdf" descr="map_comparison.pdf"/>
          <p:cNvPicPr>
            <a:picLocks noChangeAspect="1"/>
          </p:cNvPicPr>
          <p:nvPr/>
        </p:nvPicPr>
        <p:blipFill>
          <a:blip r:embed="rId2">
            <a:extLst/>
          </a:blip>
          <a:stretch>
            <a:fillRect/>
          </a:stretch>
        </p:blipFill>
        <p:spPr>
          <a:xfrm>
            <a:off x="6045494" y="4408372"/>
            <a:ext cx="6582756" cy="4952740"/>
          </a:xfrm>
          <a:prstGeom prst="rect">
            <a:avLst/>
          </a:prstGeom>
          <a:ln w="3175">
            <a:miter lim="400000"/>
          </a:ln>
        </p:spPr>
      </p:pic>
      <p:pic>
        <p:nvPicPr>
          <p:cNvPr id="262" name="map_largeg.pdf" descr="map_largeg.pdf"/>
          <p:cNvPicPr>
            <a:picLocks noChangeAspect="1"/>
          </p:cNvPicPr>
          <p:nvPr/>
        </p:nvPicPr>
        <p:blipFill>
          <a:blip r:embed="rId3">
            <a:extLst/>
          </a:blip>
          <a:srcRect l="12797" t="9098" r="8949" b="12600"/>
          <a:stretch>
            <a:fillRect/>
          </a:stretch>
        </p:blipFill>
        <p:spPr>
          <a:xfrm>
            <a:off x="3226851" y="5706419"/>
            <a:ext cx="2355310" cy="2356790"/>
          </a:xfrm>
          <a:prstGeom prst="rect">
            <a:avLst/>
          </a:prstGeom>
          <a:ln w="3175">
            <a:miter lim="400000"/>
          </a:ln>
        </p:spPr>
      </p:pic>
      <p:pic>
        <p:nvPicPr>
          <p:cNvPr id="263" name="map_small.pdf" descr="map_small.pdf"/>
          <p:cNvPicPr>
            <a:picLocks noChangeAspect="1"/>
          </p:cNvPicPr>
          <p:nvPr/>
        </p:nvPicPr>
        <p:blipFill>
          <a:blip r:embed="rId4">
            <a:extLst/>
          </a:blip>
          <a:stretch>
            <a:fillRect/>
          </a:stretch>
        </p:blipFill>
        <p:spPr>
          <a:xfrm>
            <a:off x="1028728" y="6306891"/>
            <a:ext cx="1117601" cy="1155701"/>
          </a:xfrm>
          <a:prstGeom prst="rect">
            <a:avLst/>
          </a:prstGeom>
          <a:ln w="3175">
            <a:miter lim="400000"/>
          </a:ln>
        </p:spPr>
      </p:pic>
      <p:sp>
        <p:nvSpPr>
          <p:cNvPr id="264" name="LIGO ITM Surface Map"/>
          <p:cNvSpPr txBox="1"/>
          <p:nvPr/>
        </p:nvSpPr>
        <p:spPr>
          <a:xfrm>
            <a:off x="768708" y="7713325"/>
            <a:ext cx="1858671" cy="829666"/>
          </a:xfrm>
          <a:prstGeom prst="rect">
            <a:avLst/>
          </a:prstGeom>
          <a:ln w="3175">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spcBef>
                <a:spcPts val="3000"/>
              </a:spcBef>
              <a:defRPr sz="2400">
                <a:latin typeface="Helvetica Neue"/>
                <a:ea typeface="Helvetica Neue"/>
                <a:cs typeface="Helvetica Neue"/>
                <a:sym typeface="Helvetica Neue"/>
              </a:defRPr>
            </a:pPr>
            <a:r>
              <a:t>LIGO ITM</a:t>
            </a:r>
            <a:br/>
            <a:r>
              <a:t>Surface Map</a:t>
            </a:r>
          </a:p>
        </p:txBody>
      </p:sp>
      <p:sp>
        <p:nvSpPr>
          <p:cNvPr id="265" name="CE Map Expanded from LIGO Map"/>
          <p:cNvSpPr txBox="1"/>
          <p:nvPr/>
        </p:nvSpPr>
        <p:spPr>
          <a:xfrm>
            <a:off x="3437373" y="8160716"/>
            <a:ext cx="2203401" cy="1197967"/>
          </a:xfrm>
          <a:prstGeom prst="rect">
            <a:avLst/>
          </a:prstGeom>
          <a:ln w="3175">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spcBef>
                <a:spcPts val="3000"/>
              </a:spcBef>
              <a:defRPr sz="2400">
                <a:latin typeface="Helvetica Neue"/>
                <a:ea typeface="Helvetica Neue"/>
                <a:cs typeface="Helvetica Neue"/>
                <a:sym typeface="Helvetica Neue"/>
              </a:defRPr>
            </a:pPr>
            <a:r>
              <a:t>CE Map</a:t>
            </a:r>
            <a:br/>
            <a:r>
              <a:t>Expanded from</a:t>
            </a:r>
            <a:br/>
            <a:r>
              <a:t>LIGO Map</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7" name="For this study, we used SIS to calculate the diffraction and backscatter noise from the baffles.…"/>
          <p:cNvSpPr txBox="1"/>
          <p:nvPr/>
        </p:nvSpPr>
        <p:spPr>
          <a:xfrm>
            <a:off x="8518328" y="3747644"/>
            <a:ext cx="4288042" cy="5792185"/>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marL="358140" indent="-358140" defTabSz="1629894">
              <a:spcBef>
                <a:spcPts val="2800"/>
              </a:spcBef>
              <a:buSzPct val="200000"/>
              <a:buChar char="•"/>
              <a:defRPr sz="2256">
                <a:latin typeface="Helvetica Neue"/>
                <a:ea typeface="Helvetica Neue"/>
                <a:cs typeface="Helvetica Neue"/>
                <a:sym typeface="Helvetica Neue"/>
              </a:defRPr>
            </a:pPr>
            <a:r>
              <a:t>For this study, we used SIS to calculate the diffraction and backscatter noise from the baffles.</a:t>
            </a:r>
          </a:p>
          <a:p>
            <a:pPr marL="358140" indent="-358140" defTabSz="1629894">
              <a:spcBef>
                <a:spcPts val="2800"/>
              </a:spcBef>
              <a:buSzPct val="200000"/>
              <a:buChar char="•"/>
              <a:defRPr sz="2256">
                <a:latin typeface="Helvetica Neue"/>
                <a:ea typeface="Helvetica Neue"/>
                <a:cs typeface="Helvetica Neue"/>
                <a:sym typeface="Helvetica Neue"/>
              </a:defRPr>
            </a:pPr>
            <a:r>
              <a:t>Various ITM maps were used, while ETM was assumed perfect.</a:t>
            </a:r>
          </a:p>
          <a:p>
            <a:pPr marL="358140" indent="-358140" defTabSz="1629894">
              <a:spcBef>
                <a:spcPts val="2800"/>
              </a:spcBef>
              <a:buSzPct val="200000"/>
              <a:buChar char="•"/>
              <a:defRPr sz="2256">
                <a:latin typeface="Helvetica Neue"/>
                <a:ea typeface="Helvetica Neue"/>
                <a:cs typeface="Helvetica Neue"/>
                <a:sym typeface="Helvetica Neue"/>
              </a:defRPr>
            </a:pPr>
            <a:r>
              <a:t>As expected, noise is higher for rougher surfaces. </a:t>
            </a:r>
          </a:p>
          <a:p>
            <a:pPr marL="358140" indent="-358140" defTabSz="1629894">
              <a:spcBef>
                <a:spcPts val="2800"/>
              </a:spcBef>
              <a:buSzPct val="200000"/>
              <a:buChar char="•"/>
              <a:defRPr sz="2256">
                <a:latin typeface="Helvetica Neue"/>
                <a:ea typeface="Helvetica Neue"/>
                <a:cs typeface="Helvetica Neue"/>
                <a:sym typeface="Helvetica Neue"/>
              </a:defRPr>
            </a:pPr>
            <a:r>
              <a:t>Backscatter noise is much more dependent on roughness, than diffraction noise.</a:t>
            </a:r>
          </a:p>
        </p:txBody>
      </p:sp>
      <p:sp>
        <p:nvSpPr>
          <p:cNvPr id="268" name="Mirror Surface Roughness Effect on Baffle Noise"/>
          <p:cNvSpPr txBox="1"/>
          <p:nvPr/>
        </p:nvSpPr>
        <p:spPr>
          <a:xfrm>
            <a:off x="288690" y="427648"/>
            <a:ext cx="10211081" cy="609775"/>
          </a:xfrm>
          <a:prstGeom prst="rect">
            <a:avLst/>
          </a:prstGeom>
          <a:ln w="3175">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spcBef>
                <a:spcPts val="0"/>
              </a:spcBef>
              <a:defRPr b="1" sz="3400">
                <a:latin typeface="Helvetica Neue"/>
                <a:ea typeface="Helvetica Neue"/>
                <a:cs typeface="Helvetica Neue"/>
                <a:sym typeface="Helvetica Neue"/>
              </a:defRPr>
            </a:lvl1pPr>
          </a:lstStyle>
          <a:p>
            <a:pPr/>
            <a:r>
              <a:t>Mirror Surface Roughness Effect on Baffle Noise </a:t>
            </a:r>
          </a:p>
        </p:txBody>
      </p:sp>
      <p:pic>
        <p:nvPicPr>
          <p:cNvPr id="269" name="map_comparison.pdf" descr="map_comparison.pdf"/>
          <p:cNvPicPr>
            <a:picLocks noChangeAspect="1"/>
          </p:cNvPicPr>
          <p:nvPr/>
        </p:nvPicPr>
        <p:blipFill>
          <a:blip r:embed="rId2">
            <a:extLst/>
          </a:blip>
          <a:stretch>
            <a:fillRect/>
          </a:stretch>
        </p:blipFill>
        <p:spPr>
          <a:xfrm>
            <a:off x="9096225" y="1214211"/>
            <a:ext cx="3132249" cy="2356645"/>
          </a:xfrm>
          <a:prstGeom prst="rect">
            <a:avLst/>
          </a:prstGeom>
          <a:ln w="3175">
            <a:miter lim="400000"/>
          </a:ln>
        </p:spPr>
      </p:pic>
      <p:pic>
        <p:nvPicPr>
          <p:cNvPr id="270" name="backscatter_maps.pdf" descr="backscatter_maps.pdf"/>
          <p:cNvPicPr>
            <a:picLocks noChangeAspect="1"/>
          </p:cNvPicPr>
          <p:nvPr/>
        </p:nvPicPr>
        <p:blipFill>
          <a:blip r:embed="rId3">
            <a:extLst/>
          </a:blip>
          <a:stretch>
            <a:fillRect/>
          </a:stretch>
        </p:blipFill>
        <p:spPr>
          <a:xfrm>
            <a:off x="227164" y="1638120"/>
            <a:ext cx="4288042" cy="3216031"/>
          </a:xfrm>
          <a:prstGeom prst="rect">
            <a:avLst/>
          </a:prstGeom>
          <a:ln w="3175">
            <a:miter lim="400000"/>
          </a:ln>
        </p:spPr>
      </p:pic>
      <p:pic>
        <p:nvPicPr>
          <p:cNvPr id="271" name="diffraction_maps.pdf" descr="diffraction_maps.pdf"/>
          <p:cNvPicPr>
            <a:picLocks noChangeAspect="1"/>
          </p:cNvPicPr>
          <p:nvPr/>
        </p:nvPicPr>
        <p:blipFill>
          <a:blip r:embed="rId4">
            <a:extLst/>
          </a:blip>
          <a:stretch>
            <a:fillRect/>
          </a:stretch>
        </p:blipFill>
        <p:spPr>
          <a:xfrm>
            <a:off x="4163753" y="1638120"/>
            <a:ext cx="4288042" cy="3216031"/>
          </a:xfrm>
          <a:prstGeom prst="rect">
            <a:avLst/>
          </a:prstGeom>
          <a:ln w="3175">
            <a:miter lim="400000"/>
          </a:ln>
        </p:spPr>
      </p:pic>
      <p:pic>
        <p:nvPicPr>
          <p:cNvPr id="272" name="backscatter_maps_total.jpg" descr="backscatter_maps_total.jpg"/>
          <p:cNvPicPr>
            <a:picLocks noChangeAspect="1"/>
          </p:cNvPicPr>
          <p:nvPr/>
        </p:nvPicPr>
        <p:blipFill>
          <a:blip r:embed="rId5">
            <a:extLst/>
          </a:blip>
          <a:stretch>
            <a:fillRect/>
          </a:stretch>
        </p:blipFill>
        <p:spPr>
          <a:xfrm>
            <a:off x="227164" y="5621228"/>
            <a:ext cx="4288042" cy="3216031"/>
          </a:xfrm>
          <a:prstGeom prst="rect">
            <a:avLst/>
          </a:prstGeom>
          <a:ln w="3175">
            <a:miter lim="400000"/>
          </a:ln>
        </p:spPr>
      </p:pic>
      <p:pic>
        <p:nvPicPr>
          <p:cNvPr id="273" name="diffraction_maps_total.pdf" descr="diffraction_maps_total.pdf"/>
          <p:cNvPicPr>
            <a:picLocks noChangeAspect="1"/>
          </p:cNvPicPr>
          <p:nvPr/>
        </p:nvPicPr>
        <p:blipFill>
          <a:blip r:embed="rId6">
            <a:extLst/>
          </a:blip>
          <a:stretch>
            <a:fillRect/>
          </a:stretch>
        </p:blipFill>
        <p:spPr>
          <a:xfrm>
            <a:off x="4163753" y="5621228"/>
            <a:ext cx="4288042" cy="3216031"/>
          </a:xfrm>
          <a:prstGeom prst="rect">
            <a:avLst/>
          </a:prstGeom>
          <a:ln w="3175">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5" name="Thank You!"/>
          <p:cNvSpPr txBox="1"/>
          <p:nvPr>
            <p:ph type="title" idx="4294967295"/>
          </p:nvPr>
        </p:nvSpPr>
        <p:spPr>
          <a:xfrm>
            <a:off x="698500" y="1854200"/>
            <a:ext cx="11607800" cy="3302000"/>
          </a:xfrm>
          <a:prstGeom prst="rect">
            <a:avLst/>
          </a:prstGeom>
        </p:spPr>
        <p:txBody>
          <a:bodyPr anchor="b"/>
          <a:lstStyle>
            <a:lvl1pPr defTabSz="252871">
              <a:defRPr spc="-84" sz="8400"/>
            </a:lvl1pPr>
          </a:lstStyle>
          <a:p>
            <a:pPr/>
            <a:r>
              <a:t>Thank You!</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7" name="CE Stray Light General Approach for Beam-Tube Baffles"/>
          <p:cNvSpPr txBox="1"/>
          <p:nvPr>
            <p:ph type="body" sz="quarter" idx="1"/>
          </p:nvPr>
        </p:nvSpPr>
        <p:spPr>
          <a:xfrm>
            <a:off x="698500" y="345552"/>
            <a:ext cx="11607800" cy="789900"/>
          </a:xfrm>
          <a:prstGeom prst="rect">
            <a:avLst/>
          </a:prstGeom>
        </p:spPr>
        <p:txBody>
          <a:bodyPr/>
          <a:lstStyle>
            <a:lvl1pPr>
              <a:defRPr b="1">
                <a:latin typeface="Graphik"/>
                <a:ea typeface="Graphik"/>
                <a:cs typeface="Graphik"/>
                <a:sym typeface="Graphik"/>
              </a:defRPr>
            </a:lvl1pPr>
          </a:lstStyle>
          <a:p>
            <a:pPr/>
            <a:r>
              <a:t>CE Stray Light General Approach for Beam-Tube Baffles </a:t>
            </a:r>
          </a:p>
        </p:txBody>
      </p:sp>
      <p:grpSp>
        <p:nvGrpSpPr>
          <p:cNvPr id="285" name="Group"/>
          <p:cNvGrpSpPr/>
          <p:nvPr/>
        </p:nvGrpSpPr>
        <p:grpSpPr>
          <a:xfrm>
            <a:off x="1291226" y="1578882"/>
            <a:ext cx="10435048" cy="6125615"/>
            <a:chOff x="25400" y="25400"/>
            <a:chExt cx="10435046" cy="6125613"/>
          </a:xfrm>
        </p:grpSpPr>
        <p:graphicFrame>
          <p:nvGraphicFramePr>
            <p:cNvPr id="278" name="Table 1"/>
            <p:cNvGraphicFramePr/>
            <p:nvPr/>
          </p:nvGraphicFramePr>
          <p:xfrm>
            <a:off x="25400" y="25400"/>
            <a:ext cx="10435047" cy="5614754"/>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2605586"/>
                  <a:gridCol w="2605586"/>
                  <a:gridCol w="2605586"/>
                  <a:gridCol w="2605586"/>
                </a:tblGrid>
                <a:tr h="1867351">
                  <a:tc>
                    <a:txBody>
                      <a:bodyPr/>
                      <a:lstStyle/>
                      <a:p>
                        <a:pPr algn="ctr" defTabSz="584200">
                          <a:spcBef>
                            <a:spcPts val="0"/>
                          </a:spcBef>
                          <a:defRPr sz="2200">
                            <a:solidFill>
                              <a:srgbClr val="000000"/>
                            </a:solidFill>
                            <a:latin typeface="Helvetica Neue"/>
                            <a:ea typeface="Helvetica Neue"/>
                            <a:cs typeface="Helvetica Neue"/>
                            <a:sym typeface="Helvetica Neue"/>
                          </a:defRPr>
                        </a:pP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584200">
                          <a:spcBef>
                            <a:spcPts val="0"/>
                          </a:spcBef>
                          <a:defRPr sz="1800">
                            <a:solidFill>
                              <a:srgbClr val="000000"/>
                            </a:solidFill>
                          </a:defRPr>
                        </a:pPr>
                        <a:r>
                          <a:rPr sz="2200">
                            <a:solidFill>
                              <a:srgbClr val="FFFFFF"/>
                            </a:solidFill>
                            <a:latin typeface="Helvetica Neue"/>
                            <a:ea typeface="Helvetica Neue"/>
                            <a:cs typeface="Helvetica Neue"/>
                            <a:sym typeface="Helvetica Neue"/>
                          </a:rPr>
                          <a:t>Simplest Baffle Configuration
(Unsuspended)</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584200">
                          <a:spcBef>
                            <a:spcPts val="0"/>
                          </a:spcBef>
                          <a:defRPr sz="1800">
                            <a:solidFill>
                              <a:srgbClr val="000000"/>
                            </a:solidFill>
                          </a:defRPr>
                        </a:pPr>
                        <a:r>
                          <a:rPr sz="2200">
                            <a:solidFill>
                              <a:srgbClr val="FFFFFF"/>
                            </a:solidFill>
                            <a:latin typeface="Helvetica Neue"/>
                            <a:ea typeface="Helvetica Neue"/>
                            <a:cs typeface="Helvetica Neue"/>
                            <a:sym typeface="Helvetica Neue"/>
                          </a:rPr>
                          <a:t>Simple Baffles
(With passive isolation)</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584200">
                          <a:spcBef>
                            <a:spcPts val="0"/>
                          </a:spcBef>
                          <a:defRPr sz="1800">
                            <a:solidFill>
                              <a:srgbClr val="000000"/>
                            </a:solidFill>
                          </a:defRPr>
                        </a:pPr>
                        <a:r>
                          <a:rPr sz="2200">
                            <a:solidFill>
                              <a:srgbClr val="FFFFFF"/>
                            </a:solidFill>
                            <a:latin typeface="Helvetica Neue"/>
                            <a:ea typeface="Helvetica Neue"/>
                            <a:cs typeface="Helvetica Neue"/>
                            <a:sym typeface="Helvetica Neue"/>
                          </a:rPr>
                          <a:t>Variable Size Baffles
( With active and passive isolation)</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1867351">
                  <a:tc>
                    <a:txBody>
                      <a:bodyPr/>
                      <a:lstStyle/>
                      <a:p>
                        <a:pPr algn="ctr" defTabSz="584200">
                          <a:spcBef>
                            <a:spcPts val="0"/>
                          </a:spcBef>
                          <a:defRPr sz="1800">
                            <a:solidFill>
                              <a:srgbClr val="000000"/>
                            </a:solidFill>
                          </a:defRPr>
                        </a:pPr>
                        <a:r>
                          <a:rPr sz="2200">
                            <a:solidFill>
                              <a:srgbClr val="FFFFFF"/>
                            </a:solidFill>
                            <a:latin typeface="Helvetica Neue"/>
                            <a:ea typeface="Helvetica Neue"/>
                            <a:cs typeface="Helvetica Neue"/>
                            <a:sym typeface="Helvetica Neue"/>
                          </a:rPr>
                          <a:t>Optimistic
Estimate</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584200">
                          <a:spcBef>
                            <a:spcPts val="0"/>
                          </a:spcBef>
                          <a:defRPr sz="2200">
                            <a:solidFill>
                              <a:srgbClr val="000000"/>
                            </a:solidFill>
                            <a:latin typeface="Helvetica Neue"/>
                            <a:ea typeface="Helvetica Neue"/>
                            <a:cs typeface="Helvetica Neue"/>
                            <a:sym typeface="Helvetica Neue"/>
                          </a:defRPr>
                        </a:pP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584200">
                          <a:spcBef>
                            <a:spcPts val="0"/>
                          </a:spcBef>
                          <a:defRPr sz="2200">
                            <a:solidFill>
                              <a:srgbClr val="000000"/>
                            </a:solidFill>
                            <a:latin typeface="Helvetica Neue"/>
                            <a:ea typeface="Helvetica Neue"/>
                            <a:cs typeface="Helvetica Neue"/>
                            <a:sym typeface="Helvetica Neue"/>
                          </a:defRPr>
                        </a:pP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584200">
                          <a:spcBef>
                            <a:spcPts val="0"/>
                          </a:spcBef>
                          <a:defRPr sz="2200">
                            <a:solidFill>
                              <a:srgbClr val="000000"/>
                            </a:solidFill>
                            <a:latin typeface="Helvetica Neue"/>
                            <a:ea typeface="Helvetica Neue"/>
                            <a:cs typeface="Helvetica Neue"/>
                            <a:sym typeface="Helvetica Neue"/>
                          </a:defRPr>
                        </a:pP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1867351">
                  <a:tc>
                    <a:txBody>
                      <a:bodyPr/>
                      <a:lstStyle/>
                      <a:p>
                        <a:pPr algn="ctr" defTabSz="584200">
                          <a:spcBef>
                            <a:spcPts val="0"/>
                          </a:spcBef>
                          <a:defRPr sz="1800">
                            <a:solidFill>
                              <a:srgbClr val="000000"/>
                            </a:solidFill>
                          </a:defRPr>
                        </a:pPr>
                        <a:r>
                          <a:rPr sz="2200">
                            <a:solidFill>
                              <a:srgbClr val="FFFFFF"/>
                            </a:solidFill>
                            <a:latin typeface="Helvetica Neue"/>
                            <a:ea typeface="Helvetica Neue"/>
                            <a:cs typeface="Helvetica Neue"/>
                            <a:sym typeface="Helvetica Neue"/>
                          </a:rPr>
                          <a:t>Pessimistic
Estimate</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584200">
                          <a:spcBef>
                            <a:spcPts val="0"/>
                          </a:spcBef>
                          <a:defRPr sz="2200">
                            <a:solidFill>
                              <a:srgbClr val="000000"/>
                            </a:solidFill>
                            <a:latin typeface="Helvetica Neue"/>
                            <a:ea typeface="Helvetica Neue"/>
                            <a:cs typeface="Helvetica Neue"/>
                            <a:sym typeface="Helvetica Neue"/>
                          </a:defRPr>
                        </a:pP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584200">
                          <a:spcBef>
                            <a:spcPts val="0"/>
                          </a:spcBef>
                          <a:defRPr sz="2200">
                            <a:solidFill>
                              <a:srgbClr val="000000"/>
                            </a:solidFill>
                            <a:latin typeface="Helvetica Neue"/>
                            <a:ea typeface="Helvetica Neue"/>
                            <a:cs typeface="Helvetica Neue"/>
                            <a:sym typeface="Helvetica Neue"/>
                          </a:defRPr>
                        </a:pP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584200">
                          <a:spcBef>
                            <a:spcPts val="0"/>
                          </a:spcBef>
                          <a:defRPr sz="2200">
                            <a:solidFill>
                              <a:srgbClr val="000000"/>
                            </a:solidFill>
                            <a:latin typeface="Helvetica Neue"/>
                            <a:ea typeface="Helvetica Neue"/>
                            <a:cs typeface="Helvetica Neue"/>
                            <a:sym typeface="Helvetica Neue"/>
                          </a:defRPr>
                        </a:pP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bl>
            </a:graphicData>
          </a:graphic>
        </p:graphicFrame>
        <p:sp>
          <p:nvSpPr>
            <p:cNvPr id="279" name="?"/>
            <p:cNvSpPr txBox="1"/>
            <p:nvPr/>
          </p:nvSpPr>
          <p:spPr>
            <a:xfrm>
              <a:off x="3264323" y="1138096"/>
              <a:ext cx="1460914" cy="3070989"/>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ctr">
                <a:spcBef>
                  <a:spcPts val="0"/>
                </a:spcBef>
                <a:defRPr sz="14600">
                  <a:solidFill>
                    <a:srgbClr val="1DB100"/>
                  </a:solidFill>
                  <a:latin typeface="Noteworthy Bold"/>
                  <a:ea typeface="Noteworthy Bold"/>
                  <a:cs typeface="Noteworthy Bold"/>
                  <a:sym typeface="Noteworthy Bold"/>
                </a:defRPr>
              </a:lvl1pPr>
            </a:lstStyle>
            <a:p>
              <a:pPr/>
              <a:r>
                <a:t>?</a:t>
              </a:r>
            </a:p>
          </p:txBody>
        </p:sp>
        <p:sp>
          <p:nvSpPr>
            <p:cNvPr id="280" name="?"/>
            <p:cNvSpPr txBox="1"/>
            <p:nvPr/>
          </p:nvSpPr>
          <p:spPr>
            <a:xfrm>
              <a:off x="5855805" y="1138096"/>
              <a:ext cx="1460914" cy="3070989"/>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ctr">
                <a:spcBef>
                  <a:spcPts val="0"/>
                </a:spcBef>
                <a:defRPr sz="14600">
                  <a:solidFill>
                    <a:srgbClr val="1DB100"/>
                  </a:solidFill>
                  <a:latin typeface="Noteworthy Bold"/>
                  <a:ea typeface="Noteworthy Bold"/>
                  <a:cs typeface="Noteworthy Bold"/>
                  <a:sym typeface="Noteworthy Bold"/>
                </a:defRPr>
              </a:lvl1pPr>
            </a:lstStyle>
            <a:p>
              <a:pPr/>
              <a:r>
                <a:t>?</a:t>
              </a:r>
            </a:p>
          </p:txBody>
        </p:sp>
        <p:sp>
          <p:nvSpPr>
            <p:cNvPr id="281" name="?"/>
            <p:cNvSpPr txBox="1"/>
            <p:nvPr/>
          </p:nvSpPr>
          <p:spPr>
            <a:xfrm>
              <a:off x="8447288" y="1138096"/>
              <a:ext cx="1460913" cy="3070989"/>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ctr">
                <a:spcBef>
                  <a:spcPts val="0"/>
                </a:spcBef>
                <a:defRPr sz="14600">
                  <a:solidFill>
                    <a:srgbClr val="1DB100"/>
                  </a:solidFill>
                  <a:latin typeface="Noteworthy Bold"/>
                  <a:ea typeface="Noteworthy Bold"/>
                  <a:cs typeface="Noteworthy Bold"/>
                  <a:sym typeface="Noteworthy Bold"/>
                </a:defRPr>
              </a:lvl1pPr>
            </a:lstStyle>
            <a:p>
              <a:pPr/>
              <a:r>
                <a:t>?</a:t>
              </a:r>
            </a:p>
          </p:txBody>
        </p:sp>
        <p:sp>
          <p:nvSpPr>
            <p:cNvPr id="282" name="?"/>
            <p:cNvSpPr txBox="1"/>
            <p:nvPr/>
          </p:nvSpPr>
          <p:spPr>
            <a:xfrm>
              <a:off x="3264323" y="3080025"/>
              <a:ext cx="1460914" cy="3070989"/>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ctr">
                <a:spcBef>
                  <a:spcPts val="0"/>
                </a:spcBef>
                <a:defRPr sz="14600">
                  <a:solidFill>
                    <a:srgbClr val="1DB100"/>
                  </a:solidFill>
                  <a:latin typeface="Noteworthy Bold"/>
                  <a:ea typeface="Noteworthy Bold"/>
                  <a:cs typeface="Noteworthy Bold"/>
                  <a:sym typeface="Noteworthy Bold"/>
                </a:defRPr>
              </a:lvl1pPr>
            </a:lstStyle>
            <a:p>
              <a:pPr/>
              <a:r>
                <a:t>?</a:t>
              </a:r>
            </a:p>
          </p:txBody>
        </p:sp>
        <p:sp>
          <p:nvSpPr>
            <p:cNvPr id="283" name="?"/>
            <p:cNvSpPr txBox="1"/>
            <p:nvPr/>
          </p:nvSpPr>
          <p:spPr>
            <a:xfrm>
              <a:off x="5855805" y="3080025"/>
              <a:ext cx="1460914" cy="3070989"/>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ctr">
                <a:spcBef>
                  <a:spcPts val="0"/>
                </a:spcBef>
                <a:defRPr sz="14600">
                  <a:solidFill>
                    <a:srgbClr val="1DB100"/>
                  </a:solidFill>
                  <a:latin typeface="Noteworthy Bold"/>
                  <a:ea typeface="Noteworthy Bold"/>
                  <a:cs typeface="Noteworthy Bold"/>
                  <a:sym typeface="Noteworthy Bold"/>
                </a:defRPr>
              </a:lvl1pPr>
            </a:lstStyle>
            <a:p>
              <a:pPr/>
              <a:r>
                <a:t>?</a:t>
              </a:r>
            </a:p>
          </p:txBody>
        </p:sp>
        <p:sp>
          <p:nvSpPr>
            <p:cNvPr id="284" name="?"/>
            <p:cNvSpPr txBox="1"/>
            <p:nvPr/>
          </p:nvSpPr>
          <p:spPr>
            <a:xfrm>
              <a:off x="8447288" y="3080025"/>
              <a:ext cx="1460913" cy="3070989"/>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ctr">
                <a:spcBef>
                  <a:spcPts val="0"/>
                </a:spcBef>
                <a:defRPr sz="14600">
                  <a:solidFill>
                    <a:srgbClr val="1DB100"/>
                  </a:solidFill>
                  <a:latin typeface="Noteworthy Bold"/>
                  <a:ea typeface="Noteworthy Bold"/>
                  <a:cs typeface="Noteworthy Bold"/>
                  <a:sym typeface="Noteworthy Bold"/>
                </a:defRPr>
              </a:lvl1pPr>
            </a:lstStyle>
            <a:p>
              <a:pPr/>
              <a:r>
                <a:t>?</a:t>
              </a:r>
            </a:p>
          </p:txBody>
        </p:sp>
      </p:gr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5" name="CE Investigations"/>
          <p:cNvSpPr txBox="1"/>
          <p:nvPr/>
        </p:nvSpPr>
        <p:spPr>
          <a:xfrm>
            <a:off x="566993" y="468116"/>
            <a:ext cx="3712058" cy="609776"/>
          </a:xfrm>
          <a:prstGeom prst="rect">
            <a:avLst/>
          </a:prstGeom>
          <a:ln w="3175">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spcBef>
                <a:spcPts val="0"/>
              </a:spcBef>
              <a:defRPr b="1" sz="3400">
                <a:latin typeface="Helvetica Neue"/>
                <a:ea typeface="Helvetica Neue"/>
                <a:cs typeface="Helvetica Neue"/>
                <a:sym typeface="Helvetica Neue"/>
              </a:defRPr>
            </a:lvl1pPr>
          </a:lstStyle>
          <a:p>
            <a:pPr/>
            <a:r>
              <a:t>CE Investigations</a:t>
            </a:r>
          </a:p>
        </p:txBody>
      </p:sp>
      <p:sp>
        <p:nvSpPr>
          <p:cNvPr id="176" name="Noise dependence on…"/>
          <p:cNvSpPr txBox="1"/>
          <p:nvPr/>
        </p:nvSpPr>
        <p:spPr>
          <a:xfrm>
            <a:off x="550295" y="2718341"/>
            <a:ext cx="6175579" cy="6393460"/>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marL="381000" indent="-381000">
              <a:spcBef>
                <a:spcPts val="3000"/>
              </a:spcBef>
              <a:buSzPct val="200000"/>
              <a:buChar char="•"/>
              <a:defRPr sz="2400">
                <a:latin typeface="Helvetica Neue"/>
                <a:ea typeface="Helvetica Neue"/>
                <a:cs typeface="Helvetica Neue"/>
                <a:sym typeface="Helvetica Neue"/>
              </a:defRPr>
            </a:pPr>
            <a:r>
              <a:t>Noise dependence on</a:t>
            </a:r>
          </a:p>
          <a:p>
            <a:pPr lvl="1" marL="939800" indent="-304800">
              <a:spcBef>
                <a:spcPts val="3000"/>
              </a:spcBef>
              <a:buSzPct val="70000"/>
              <a:buChar char="๏"/>
              <a:defRPr sz="2400">
                <a:latin typeface="Helvetica Neue"/>
                <a:ea typeface="Helvetica Neue"/>
                <a:cs typeface="Helvetica Neue"/>
                <a:sym typeface="Helvetica Neue"/>
              </a:defRPr>
            </a:pPr>
            <a:r>
              <a:t>Maps</a:t>
            </a:r>
          </a:p>
          <a:p>
            <a:pPr lvl="1" marL="939800" indent="-304800">
              <a:spcBef>
                <a:spcPts val="3000"/>
              </a:spcBef>
              <a:buSzPct val="70000"/>
              <a:buChar char="๏"/>
              <a:defRPr sz="2400">
                <a:latin typeface="Helvetica Neue"/>
                <a:ea typeface="Helvetica Neue"/>
                <a:cs typeface="Helvetica Neue"/>
                <a:sym typeface="Helvetica Neue"/>
              </a:defRPr>
            </a:pPr>
            <a:r>
              <a:t>Serration</a:t>
            </a:r>
          </a:p>
          <a:p>
            <a:pPr lvl="1" marL="939800" indent="-304800">
              <a:spcBef>
                <a:spcPts val="3000"/>
              </a:spcBef>
              <a:buSzPct val="70000"/>
              <a:buChar char="๏"/>
              <a:defRPr sz="2400">
                <a:latin typeface="Helvetica Neue"/>
                <a:ea typeface="Helvetica Neue"/>
                <a:cs typeface="Helvetica Neue"/>
                <a:sym typeface="Helvetica Neue"/>
              </a:defRPr>
            </a:pPr>
            <a:r>
              <a:t>Beam offset</a:t>
            </a:r>
          </a:p>
          <a:p>
            <a:pPr lvl="1" marL="939800" indent="-304800">
              <a:spcBef>
                <a:spcPts val="3000"/>
              </a:spcBef>
              <a:buSzPct val="70000"/>
              <a:buChar char="๏"/>
              <a:defRPr sz="2400">
                <a:latin typeface="Helvetica Neue"/>
                <a:ea typeface="Helvetica Neue"/>
                <a:cs typeface="Helvetica Neue"/>
                <a:sym typeface="Helvetica Neue"/>
              </a:defRPr>
            </a:pPr>
            <a:r>
              <a:t>Baffle configuration</a:t>
            </a:r>
          </a:p>
          <a:p>
            <a:pPr lvl="1" marL="939800" indent="-304800">
              <a:spcBef>
                <a:spcPts val="3000"/>
              </a:spcBef>
              <a:buSzPct val="70000"/>
              <a:buChar char="๏"/>
              <a:defRPr sz="2400">
                <a:latin typeface="Helvetica Neue"/>
                <a:ea typeface="Helvetica Neue"/>
                <a:cs typeface="Helvetica Neue"/>
                <a:sym typeface="Helvetica Neue"/>
              </a:defRPr>
            </a:pPr>
            <a:r>
              <a:t>…</a:t>
            </a:r>
            <a:br/>
          </a:p>
          <a:p>
            <a:pPr marL="381000" indent="-381000">
              <a:spcBef>
                <a:spcPts val="3000"/>
              </a:spcBef>
              <a:buSzPct val="200000"/>
              <a:buChar char="•"/>
              <a:defRPr sz="2400">
                <a:latin typeface="Helvetica Neue"/>
                <a:ea typeface="Helvetica Neue"/>
                <a:cs typeface="Helvetica Neue"/>
                <a:sym typeface="Helvetica Neue"/>
              </a:defRPr>
            </a:pPr>
            <a:r>
              <a:t>Validation</a:t>
            </a:r>
          </a:p>
        </p:txBody>
      </p:sp>
      <p:grpSp>
        <p:nvGrpSpPr>
          <p:cNvPr id="179" name="Group"/>
          <p:cNvGrpSpPr/>
          <p:nvPr/>
        </p:nvGrpSpPr>
        <p:grpSpPr>
          <a:xfrm>
            <a:off x="2587616" y="754129"/>
            <a:ext cx="6848046" cy="2953338"/>
            <a:chOff x="0" y="0"/>
            <a:chExt cx="6848045" cy="2953337"/>
          </a:xfrm>
        </p:grpSpPr>
        <p:pic>
          <p:nvPicPr>
            <p:cNvPr id="177" name="map_S05.0nm_H0.0_D70cm.pdf" descr="map_S05.0nm_H0.0_D70cm.pdf"/>
            <p:cNvPicPr>
              <a:picLocks noChangeAspect="1"/>
            </p:cNvPicPr>
            <p:nvPr/>
          </p:nvPicPr>
          <p:blipFill>
            <a:blip r:embed="rId2">
              <a:extLst/>
            </a:blip>
            <a:srcRect l="7896" t="2705" r="3066" b="5987"/>
            <a:stretch>
              <a:fillRect/>
            </a:stretch>
          </p:blipFill>
          <p:spPr>
            <a:xfrm>
              <a:off x="5066412" y="0"/>
              <a:ext cx="1781633" cy="1810702"/>
            </a:xfrm>
            <a:prstGeom prst="rect">
              <a:avLst/>
            </a:prstGeom>
            <a:ln w="3175" cap="flat">
              <a:noFill/>
              <a:miter lim="400000"/>
            </a:ln>
            <a:effectLst/>
          </p:spPr>
        </p:pic>
        <p:sp>
          <p:nvSpPr>
            <p:cNvPr id="178" name="Line"/>
            <p:cNvSpPr/>
            <p:nvPr/>
          </p:nvSpPr>
          <p:spPr>
            <a:xfrm flipV="1">
              <a:off x="-1" y="1468942"/>
              <a:ext cx="4723919" cy="1484396"/>
            </a:xfrm>
            <a:prstGeom prst="line">
              <a:avLst/>
            </a:prstGeom>
            <a:noFill/>
            <a:ln w="50800" cap="flat">
              <a:solidFill>
                <a:srgbClr val="FFFFFF"/>
              </a:solidFill>
              <a:prstDash val="solid"/>
              <a:miter lim="400000"/>
              <a:tailEnd type="triangle" w="med" len="med"/>
            </a:ln>
            <a:effectLst/>
          </p:spPr>
          <p:txBody>
            <a:bodyPr wrap="square" lIns="50800" tIns="50800" rIns="50800" bIns="50800" numCol="1" anchor="ctr">
              <a:noAutofit/>
            </a:bodyPr>
            <a:lstStyle/>
            <a:p>
              <a:pPr algn="ctr">
                <a:spcBef>
                  <a:spcPts val="0"/>
                </a:spcBef>
                <a:defRPr sz="1600">
                  <a:solidFill>
                    <a:srgbClr val="5E5E5E"/>
                  </a:solidFill>
                  <a:latin typeface="Helvetica Neue"/>
                  <a:ea typeface="Helvetica Neue"/>
                  <a:cs typeface="Helvetica Neue"/>
                  <a:sym typeface="Helvetica Neue"/>
                </a:defRPr>
              </a:pPr>
            </a:p>
          </p:txBody>
        </p:sp>
      </p:grpSp>
      <p:grpSp>
        <p:nvGrpSpPr>
          <p:cNvPr id="182" name="Group"/>
          <p:cNvGrpSpPr/>
          <p:nvPr/>
        </p:nvGrpSpPr>
        <p:grpSpPr>
          <a:xfrm>
            <a:off x="3010892" y="2992133"/>
            <a:ext cx="8885082" cy="2214971"/>
            <a:chOff x="3317" y="0"/>
            <a:chExt cx="8885080" cy="2214969"/>
          </a:xfrm>
        </p:grpSpPr>
        <p:pic>
          <p:nvPicPr>
            <p:cNvPr id="180" name="Figure_Serration.pdf" descr="Figure_Serration.pdf"/>
            <p:cNvPicPr>
              <a:picLocks noChangeAspect="1"/>
            </p:cNvPicPr>
            <p:nvPr/>
          </p:nvPicPr>
          <p:blipFill>
            <a:blip r:embed="rId3">
              <a:extLst/>
            </a:blip>
            <a:stretch>
              <a:fillRect/>
            </a:stretch>
          </p:blipFill>
          <p:spPr>
            <a:xfrm>
              <a:off x="6655255" y="0"/>
              <a:ext cx="2233144" cy="2214970"/>
            </a:xfrm>
            <a:prstGeom prst="rect">
              <a:avLst/>
            </a:prstGeom>
            <a:ln w="3175" cap="flat">
              <a:noFill/>
              <a:miter lim="400000"/>
            </a:ln>
            <a:effectLst/>
          </p:spPr>
        </p:pic>
        <p:sp>
          <p:nvSpPr>
            <p:cNvPr id="181" name="Line"/>
            <p:cNvSpPr/>
            <p:nvPr/>
          </p:nvSpPr>
          <p:spPr>
            <a:xfrm flipV="1">
              <a:off x="3317" y="1187429"/>
              <a:ext cx="6552623" cy="253527"/>
            </a:xfrm>
            <a:prstGeom prst="line">
              <a:avLst/>
            </a:prstGeom>
            <a:noFill/>
            <a:ln w="50800" cap="flat">
              <a:solidFill>
                <a:srgbClr val="FFFFFF"/>
              </a:solidFill>
              <a:prstDash val="solid"/>
              <a:miter lim="400000"/>
              <a:tailEnd type="triangle" w="med" len="med"/>
            </a:ln>
            <a:effectLst/>
          </p:spPr>
          <p:txBody>
            <a:bodyPr wrap="square" lIns="50800" tIns="50800" rIns="50800" bIns="50800" numCol="1" anchor="ctr">
              <a:noAutofit/>
            </a:bodyPr>
            <a:lstStyle/>
            <a:p>
              <a:pPr algn="ctr">
                <a:spcBef>
                  <a:spcPts val="0"/>
                </a:spcBef>
                <a:defRPr sz="1600">
                  <a:solidFill>
                    <a:srgbClr val="5E5E5E"/>
                  </a:solidFill>
                  <a:latin typeface="Helvetica Neue"/>
                  <a:ea typeface="Helvetica Neue"/>
                  <a:cs typeface="Helvetica Neue"/>
                  <a:sym typeface="Helvetica Neue"/>
                </a:defRPr>
              </a:pPr>
            </a:p>
          </p:txBody>
        </p:sp>
      </p:grpSp>
      <p:grpSp>
        <p:nvGrpSpPr>
          <p:cNvPr id="201" name="Group"/>
          <p:cNvGrpSpPr/>
          <p:nvPr/>
        </p:nvGrpSpPr>
        <p:grpSpPr>
          <a:xfrm>
            <a:off x="3532360" y="5301699"/>
            <a:ext cx="8166532" cy="2084605"/>
            <a:chOff x="-216" y="-373305"/>
            <a:chExt cx="8166530" cy="2084604"/>
          </a:xfrm>
        </p:grpSpPr>
        <p:grpSp>
          <p:nvGrpSpPr>
            <p:cNvPr id="199" name="Group"/>
            <p:cNvGrpSpPr/>
            <p:nvPr/>
          </p:nvGrpSpPr>
          <p:grpSpPr>
            <a:xfrm>
              <a:off x="4253686" y="105144"/>
              <a:ext cx="3912629" cy="1606156"/>
              <a:chOff x="0" y="0"/>
              <a:chExt cx="3912628" cy="1606154"/>
            </a:xfrm>
          </p:grpSpPr>
          <p:grpSp>
            <p:nvGrpSpPr>
              <p:cNvPr id="197" name="Group"/>
              <p:cNvGrpSpPr/>
              <p:nvPr/>
            </p:nvGrpSpPr>
            <p:grpSpPr>
              <a:xfrm>
                <a:off x="187138" y="0"/>
                <a:ext cx="3725491" cy="1606155"/>
                <a:chOff x="-113219" y="0"/>
                <a:chExt cx="3725489" cy="1606154"/>
              </a:xfrm>
            </p:grpSpPr>
            <p:sp>
              <p:nvSpPr>
                <p:cNvPr id="183" name="Line"/>
                <p:cNvSpPr/>
                <p:nvPr/>
              </p:nvSpPr>
              <p:spPr>
                <a:xfrm>
                  <a:off x="0" y="1601821"/>
                  <a:ext cx="3107132" cy="1"/>
                </a:xfrm>
                <a:prstGeom prst="line">
                  <a:avLst/>
                </a:prstGeom>
                <a:noFill/>
                <a:ln w="101600" cap="flat">
                  <a:solidFill>
                    <a:srgbClr val="FFFFFF"/>
                  </a:solidFill>
                  <a:prstDash val="solid"/>
                  <a:miter lim="400000"/>
                </a:ln>
                <a:effectLst/>
              </p:spPr>
              <p:txBody>
                <a:bodyPr wrap="square" lIns="50800" tIns="50800" rIns="50800" bIns="50800" numCol="1" anchor="ctr">
                  <a:noAutofit/>
                </a:bodyPr>
                <a:lstStyle/>
                <a:p>
                  <a:pPr algn="ctr">
                    <a:spcBef>
                      <a:spcPts val="0"/>
                    </a:spcBef>
                    <a:defRPr sz="1600">
                      <a:solidFill>
                        <a:srgbClr val="5E5E5E"/>
                      </a:solidFill>
                      <a:latin typeface="Helvetica Neue"/>
                      <a:ea typeface="Helvetica Neue"/>
                      <a:cs typeface="Helvetica Neue"/>
                      <a:sym typeface="Helvetica Neue"/>
                    </a:defRPr>
                  </a:pPr>
                </a:p>
              </p:txBody>
            </p:sp>
            <p:sp>
              <p:nvSpPr>
                <p:cNvPr id="184" name="Line"/>
                <p:cNvSpPr/>
                <p:nvPr/>
              </p:nvSpPr>
              <p:spPr>
                <a:xfrm>
                  <a:off x="0" y="4332"/>
                  <a:ext cx="3107132" cy="1"/>
                </a:xfrm>
                <a:prstGeom prst="line">
                  <a:avLst/>
                </a:prstGeom>
                <a:noFill/>
                <a:ln w="101600" cap="flat">
                  <a:solidFill>
                    <a:srgbClr val="FFFFFF"/>
                  </a:solidFill>
                  <a:prstDash val="solid"/>
                  <a:miter lim="400000"/>
                </a:ln>
                <a:effectLst/>
              </p:spPr>
              <p:txBody>
                <a:bodyPr wrap="square" lIns="50800" tIns="50800" rIns="50800" bIns="50800" numCol="1" anchor="ctr">
                  <a:noAutofit/>
                </a:bodyPr>
                <a:lstStyle/>
                <a:p>
                  <a:pPr algn="ctr">
                    <a:spcBef>
                      <a:spcPts val="0"/>
                    </a:spcBef>
                    <a:defRPr sz="1600">
                      <a:solidFill>
                        <a:srgbClr val="5E5E5E"/>
                      </a:solidFill>
                      <a:latin typeface="Helvetica Neue"/>
                      <a:ea typeface="Helvetica Neue"/>
                      <a:cs typeface="Helvetica Neue"/>
                      <a:sym typeface="Helvetica Neue"/>
                    </a:defRPr>
                  </a:pPr>
                </a:p>
              </p:txBody>
            </p:sp>
            <p:sp>
              <p:nvSpPr>
                <p:cNvPr id="185" name="Line"/>
                <p:cNvSpPr/>
                <p:nvPr/>
              </p:nvSpPr>
              <p:spPr>
                <a:xfrm flipV="1">
                  <a:off x="273680" y="1185972"/>
                  <a:ext cx="646191" cy="411699"/>
                </a:xfrm>
                <a:prstGeom prst="line">
                  <a:avLst/>
                </a:prstGeom>
                <a:noFill/>
                <a:ln w="50800" cap="flat">
                  <a:solidFill>
                    <a:srgbClr val="D5D5D5"/>
                  </a:solidFill>
                  <a:prstDash val="solid"/>
                  <a:miter lim="400000"/>
                </a:ln>
                <a:effectLst/>
              </p:spPr>
              <p:txBody>
                <a:bodyPr wrap="square" lIns="50800" tIns="50800" rIns="50800" bIns="50800" numCol="1" anchor="ctr">
                  <a:noAutofit/>
                </a:bodyPr>
                <a:lstStyle/>
                <a:p>
                  <a:pPr algn="ctr">
                    <a:spcBef>
                      <a:spcPts val="0"/>
                    </a:spcBef>
                    <a:defRPr sz="1600">
                      <a:solidFill>
                        <a:srgbClr val="5E5E5E"/>
                      </a:solidFill>
                      <a:latin typeface="Helvetica Neue"/>
                      <a:ea typeface="Helvetica Neue"/>
                      <a:cs typeface="Helvetica Neue"/>
                      <a:sym typeface="Helvetica Neue"/>
                    </a:defRPr>
                  </a:pPr>
                </a:p>
              </p:txBody>
            </p:sp>
            <p:sp>
              <p:nvSpPr>
                <p:cNvPr id="186" name="Line"/>
                <p:cNvSpPr/>
                <p:nvPr/>
              </p:nvSpPr>
              <p:spPr>
                <a:xfrm flipV="1">
                  <a:off x="962640" y="1185972"/>
                  <a:ext cx="646190" cy="411699"/>
                </a:xfrm>
                <a:prstGeom prst="line">
                  <a:avLst/>
                </a:prstGeom>
                <a:noFill/>
                <a:ln w="50800" cap="flat">
                  <a:solidFill>
                    <a:srgbClr val="D5D5D5"/>
                  </a:solidFill>
                  <a:prstDash val="solid"/>
                  <a:miter lim="400000"/>
                </a:ln>
                <a:effectLst/>
              </p:spPr>
              <p:txBody>
                <a:bodyPr wrap="square" lIns="50800" tIns="50800" rIns="50800" bIns="50800" numCol="1" anchor="ctr">
                  <a:noAutofit/>
                </a:bodyPr>
                <a:lstStyle/>
                <a:p>
                  <a:pPr algn="ctr">
                    <a:spcBef>
                      <a:spcPts val="0"/>
                    </a:spcBef>
                    <a:defRPr sz="1600">
                      <a:solidFill>
                        <a:srgbClr val="5E5E5E"/>
                      </a:solidFill>
                      <a:latin typeface="Helvetica Neue"/>
                      <a:ea typeface="Helvetica Neue"/>
                      <a:cs typeface="Helvetica Neue"/>
                      <a:sym typeface="Helvetica Neue"/>
                    </a:defRPr>
                  </a:pPr>
                </a:p>
              </p:txBody>
            </p:sp>
            <p:sp>
              <p:nvSpPr>
                <p:cNvPr id="187" name="Line"/>
                <p:cNvSpPr/>
                <p:nvPr/>
              </p:nvSpPr>
              <p:spPr>
                <a:xfrm flipV="1">
                  <a:off x="1651599" y="1185972"/>
                  <a:ext cx="646190" cy="411699"/>
                </a:xfrm>
                <a:prstGeom prst="line">
                  <a:avLst/>
                </a:prstGeom>
                <a:noFill/>
                <a:ln w="50800" cap="flat">
                  <a:solidFill>
                    <a:srgbClr val="D5D5D5"/>
                  </a:solidFill>
                  <a:prstDash val="solid"/>
                  <a:miter lim="400000"/>
                </a:ln>
                <a:effectLst/>
              </p:spPr>
              <p:txBody>
                <a:bodyPr wrap="square" lIns="50800" tIns="50800" rIns="50800" bIns="50800" numCol="1" anchor="ctr">
                  <a:noAutofit/>
                </a:bodyPr>
                <a:lstStyle/>
                <a:p>
                  <a:pPr algn="ctr">
                    <a:spcBef>
                      <a:spcPts val="0"/>
                    </a:spcBef>
                    <a:defRPr sz="1600">
                      <a:solidFill>
                        <a:srgbClr val="5E5E5E"/>
                      </a:solidFill>
                      <a:latin typeface="Helvetica Neue"/>
                      <a:ea typeface="Helvetica Neue"/>
                      <a:cs typeface="Helvetica Neue"/>
                      <a:sym typeface="Helvetica Neue"/>
                    </a:defRPr>
                  </a:pPr>
                </a:p>
              </p:txBody>
            </p:sp>
            <p:sp>
              <p:nvSpPr>
                <p:cNvPr id="188" name="Line"/>
                <p:cNvSpPr/>
                <p:nvPr/>
              </p:nvSpPr>
              <p:spPr>
                <a:xfrm flipV="1">
                  <a:off x="2340558" y="1185972"/>
                  <a:ext cx="646191" cy="411699"/>
                </a:xfrm>
                <a:prstGeom prst="line">
                  <a:avLst/>
                </a:prstGeom>
                <a:noFill/>
                <a:ln w="50800" cap="flat">
                  <a:solidFill>
                    <a:srgbClr val="D5D5D5"/>
                  </a:solidFill>
                  <a:prstDash val="solid"/>
                  <a:miter lim="400000"/>
                </a:ln>
                <a:effectLst/>
              </p:spPr>
              <p:txBody>
                <a:bodyPr wrap="square" lIns="50800" tIns="50800" rIns="50800" bIns="50800" numCol="1" anchor="ctr">
                  <a:noAutofit/>
                </a:bodyPr>
                <a:lstStyle/>
                <a:p>
                  <a:pPr algn="ctr">
                    <a:spcBef>
                      <a:spcPts val="0"/>
                    </a:spcBef>
                    <a:defRPr sz="1600">
                      <a:solidFill>
                        <a:srgbClr val="5E5E5E"/>
                      </a:solidFill>
                      <a:latin typeface="Helvetica Neue"/>
                      <a:ea typeface="Helvetica Neue"/>
                      <a:cs typeface="Helvetica Neue"/>
                      <a:sym typeface="Helvetica Neue"/>
                    </a:defRPr>
                  </a:pPr>
                </a:p>
              </p:txBody>
            </p:sp>
            <p:sp>
              <p:nvSpPr>
                <p:cNvPr id="189" name="Line"/>
                <p:cNvSpPr/>
                <p:nvPr/>
              </p:nvSpPr>
              <p:spPr>
                <a:xfrm>
                  <a:off x="280156" y="7664"/>
                  <a:ext cx="646191" cy="411700"/>
                </a:xfrm>
                <a:prstGeom prst="line">
                  <a:avLst/>
                </a:prstGeom>
                <a:noFill/>
                <a:ln w="50800" cap="flat">
                  <a:solidFill>
                    <a:srgbClr val="D5D5D5"/>
                  </a:solidFill>
                  <a:prstDash val="solid"/>
                  <a:miter lim="400000"/>
                </a:ln>
                <a:effectLst/>
              </p:spPr>
              <p:txBody>
                <a:bodyPr wrap="square" lIns="50800" tIns="50800" rIns="50800" bIns="50800" numCol="1" anchor="ctr">
                  <a:noAutofit/>
                </a:bodyPr>
                <a:lstStyle/>
                <a:p>
                  <a:pPr algn="ctr">
                    <a:spcBef>
                      <a:spcPts val="0"/>
                    </a:spcBef>
                    <a:defRPr sz="1600">
                      <a:solidFill>
                        <a:srgbClr val="5E5E5E"/>
                      </a:solidFill>
                      <a:latin typeface="Helvetica Neue"/>
                      <a:ea typeface="Helvetica Neue"/>
                      <a:cs typeface="Helvetica Neue"/>
                      <a:sym typeface="Helvetica Neue"/>
                    </a:defRPr>
                  </a:pPr>
                </a:p>
              </p:txBody>
            </p:sp>
            <p:sp>
              <p:nvSpPr>
                <p:cNvPr id="190" name="Line"/>
                <p:cNvSpPr/>
                <p:nvPr/>
              </p:nvSpPr>
              <p:spPr>
                <a:xfrm>
                  <a:off x="969115" y="7664"/>
                  <a:ext cx="646191" cy="411700"/>
                </a:xfrm>
                <a:prstGeom prst="line">
                  <a:avLst/>
                </a:prstGeom>
                <a:noFill/>
                <a:ln w="50800" cap="flat">
                  <a:solidFill>
                    <a:srgbClr val="D5D5D5"/>
                  </a:solidFill>
                  <a:prstDash val="solid"/>
                  <a:miter lim="400000"/>
                </a:ln>
                <a:effectLst/>
              </p:spPr>
              <p:txBody>
                <a:bodyPr wrap="square" lIns="50800" tIns="50800" rIns="50800" bIns="50800" numCol="1" anchor="ctr">
                  <a:noAutofit/>
                </a:bodyPr>
                <a:lstStyle/>
                <a:p>
                  <a:pPr algn="ctr">
                    <a:spcBef>
                      <a:spcPts val="0"/>
                    </a:spcBef>
                    <a:defRPr sz="1600">
                      <a:solidFill>
                        <a:srgbClr val="5E5E5E"/>
                      </a:solidFill>
                      <a:latin typeface="Helvetica Neue"/>
                      <a:ea typeface="Helvetica Neue"/>
                      <a:cs typeface="Helvetica Neue"/>
                      <a:sym typeface="Helvetica Neue"/>
                    </a:defRPr>
                  </a:pPr>
                </a:p>
              </p:txBody>
            </p:sp>
            <p:sp>
              <p:nvSpPr>
                <p:cNvPr id="191" name="Line"/>
                <p:cNvSpPr/>
                <p:nvPr/>
              </p:nvSpPr>
              <p:spPr>
                <a:xfrm>
                  <a:off x="1658075" y="7664"/>
                  <a:ext cx="646190" cy="411700"/>
                </a:xfrm>
                <a:prstGeom prst="line">
                  <a:avLst/>
                </a:prstGeom>
                <a:noFill/>
                <a:ln w="50800" cap="flat">
                  <a:solidFill>
                    <a:srgbClr val="D5D5D5"/>
                  </a:solidFill>
                  <a:prstDash val="solid"/>
                  <a:miter lim="400000"/>
                </a:ln>
                <a:effectLst/>
              </p:spPr>
              <p:txBody>
                <a:bodyPr wrap="square" lIns="50800" tIns="50800" rIns="50800" bIns="50800" numCol="1" anchor="ctr">
                  <a:noAutofit/>
                </a:bodyPr>
                <a:lstStyle/>
                <a:p>
                  <a:pPr algn="ctr">
                    <a:spcBef>
                      <a:spcPts val="0"/>
                    </a:spcBef>
                    <a:defRPr sz="1600">
                      <a:solidFill>
                        <a:srgbClr val="5E5E5E"/>
                      </a:solidFill>
                      <a:latin typeface="Helvetica Neue"/>
                      <a:ea typeface="Helvetica Neue"/>
                      <a:cs typeface="Helvetica Neue"/>
                      <a:sym typeface="Helvetica Neue"/>
                    </a:defRPr>
                  </a:pPr>
                </a:p>
              </p:txBody>
            </p:sp>
            <p:sp>
              <p:nvSpPr>
                <p:cNvPr id="192" name="Line"/>
                <p:cNvSpPr/>
                <p:nvPr/>
              </p:nvSpPr>
              <p:spPr>
                <a:xfrm>
                  <a:off x="2347034" y="7664"/>
                  <a:ext cx="646191" cy="411700"/>
                </a:xfrm>
                <a:prstGeom prst="line">
                  <a:avLst/>
                </a:prstGeom>
                <a:noFill/>
                <a:ln w="50800" cap="flat">
                  <a:solidFill>
                    <a:srgbClr val="D5D5D5"/>
                  </a:solidFill>
                  <a:prstDash val="solid"/>
                  <a:miter lim="400000"/>
                </a:ln>
                <a:effectLst/>
              </p:spPr>
              <p:txBody>
                <a:bodyPr wrap="square" lIns="50800" tIns="50800" rIns="50800" bIns="50800" numCol="1" anchor="ctr">
                  <a:noAutofit/>
                </a:bodyPr>
                <a:lstStyle/>
                <a:p>
                  <a:pPr algn="ctr">
                    <a:spcBef>
                      <a:spcPts val="0"/>
                    </a:spcBef>
                    <a:defRPr sz="1600">
                      <a:solidFill>
                        <a:srgbClr val="5E5E5E"/>
                      </a:solidFill>
                      <a:latin typeface="Helvetica Neue"/>
                      <a:ea typeface="Helvetica Neue"/>
                      <a:cs typeface="Helvetica Neue"/>
                      <a:sym typeface="Helvetica Neue"/>
                    </a:defRPr>
                  </a:pPr>
                </a:p>
              </p:txBody>
            </p:sp>
            <p:sp>
              <p:nvSpPr>
                <p:cNvPr id="193" name="Line"/>
                <p:cNvSpPr/>
                <p:nvPr/>
              </p:nvSpPr>
              <p:spPr>
                <a:xfrm flipH="1">
                  <a:off x="289019" y="1687"/>
                  <a:ext cx="1" cy="420562"/>
                </a:xfrm>
                <a:prstGeom prst="line">
                  <a:avLst/>
                </a:prstGeom>
                <a:noFill/>
                <a:ln w="25400" cap="flat">
                  <a:solidFill>
                    <a:srgbClr val="000000"/>
                  </a:solidFill>
                  <a:prstDash val="sysDot"/>
                  <a:miter lim="400000"/>
                </a:ln>
                <a:effectLst/>
              </p:spPr>
              <p:txBody>
                <a:bodyPr wrap="square" lIns="50800" tIns="50800" rIns="50800" bIns="50800" numCol="1" anchor="ctr">
                  <a:noAutofit/>
                </a:bodyPr>
                <a:lstStyle/>
                <a:p>
                  <a:pPr algn="ctr">
                    <a:spcBef>
                      <a:spcPts val="0"/>
                    </a:spcBef>
                    <a:defRPr sz="1600">
                      <a:solidFill>
                        <a:srgbClr val="5E5E5E"/>
                      </a:solidFill>
                      <a:latin typeface="Helvetica Neue"/>
                      <a:ea typeface="Helvetica Neue"/>
                      <a:cs typeface="Helvetica Neue"/>
                      <a:sym typeface="Helvetica Neue"/>
                    </a:defRPr>
                  </a:pPr>
                </a:p>
              </p:txBody>
            </p:sp>
            <p:sp>
              <p:nvSpPr>
                <p:cNvPr id="194" name="Line"/>
                <p:cNvSpPr/>
                <p:nvPr/>
              </p:nvSpPr>
              <p:spPr>
                <a:xfrm flipV="1">
                  <a:off x="3146653" y="-1"/>
                  <a:ext cx="1" cy="1606156"/>
                </a:xfrm>
                <a:prstGeom prst="line">
                  <a:avLst/>
                </a:prstGeom>
                <a:noFill/>
                <a:ln w="25400" cap="flat">
                  <a:solidFill>
                    <a:srgbClr val="000000"/>
                  </a:solidFill>
                  <a:prstDash val="solid"/>
                  <a:miter lim="400000"/>
                  <a:headEnd type="triangle" w="med" len="sm"/>
                  <a:tailEnd type="triangle" w="med" len="sm"/>
                </a:ln>
                <a:effectLst/>
              </p:spPr>
              <p:txBody>
                <a:bodyPr wrap="square" lIns="50800" tIns="50800" rIns="50800" bIns="50800" numCol="1" anchor="ctr">
                  <a:noAutofit/>
                </a:bodyPr>
                <a:lstStyle/>
                <a:p>
                  <a:pPr algn="ctr">
                    <a:spcBef>
                      <a:spcPts val="0"/>
                    </a:spcBef>
                    <a:defRPr sz="1600">
                      <a:solidFill>
                        <a:srgbClr val="5E5E5E"/>
                      </a:solidFill>
                      <a:latin typeface="Helvetica Neue"/>
                      <a:ea typeface="Helvetica Neue"/>
                      <a:cs typeface="Helvetica Neue"/>
                      <a:sym typeface="Helvetica Neue"/>
                    </a:defRPr>
                  </a:pPr>
                </a:p>
              </p:txBody>
            </p:sp>
            <p:sp>
              <p:nvSpPr>
                <p:cNvPr id="195" name="Line"/>
                <p:cNvSpPr/>
                <p:nvPr/>
              </p:nvSpPr>
              <p:spPr>
                <a:xfrm>
                  <a:off x="-113220" y="590618"/>
                  <a:ext cx="3725491" cy="1"/>
                </a:xfrm>
                <a:prstGeom prst="line">
                  <a:avLst/>
                </a:prstGeom>
                <a:noFill/>
                <a:ln w="88900" cap="flat">
                  <a:solidFill>
                    <a:srgbClr val="EE220C"/>
                  </a:solidFill>
                  <a:prstDash val="solid"/>
                  <a:miter lim="400000"/>
                  <a:tailEnd type="triangle" w="med" len="med"/>
                </a:ln>
                <a:effectLst/>
              </p:spPr>
              <p:txBody>
                <a:bodyPr wrap="square" lIns="50800" tIns="50800" rIns="50800" bIns="50800" numCol="1" anchor="ctr">
                  <a:noAutofit/>
                </a:bodyPr>
                <a:lstStyle/>
                <a:p>
                  <a:pPr algn="ctr">
                    <a:spcBef>
                      <a:spcPts val="0"/>
                    </a:spcBef>
                    <a:defRPr sz="1600">
                      <a:solidFill>
                        <a:srgbClr val="5E5E5E"/>
                      </a:solidFill>
                      <a:latin typeface="Helvetica Neue"/>
                      <a:ea typeface="Helvetica Neue"/>
                      <a:cs typeface="Helvetica Neue"/>
                      <a:sym typeface="Helvetica Neue"/>
                    </a:defRPr>
                  </a:pPr>
                </a:p>
              </p:txBody>
            </p:sp>
            <p:sp>
              <p:nvSpPr>
                <p:cNvPr id="196" name="Line"/>
                <p:cNvSpPr/>
                <p:nvPr/>
              </p:nvSpPr>
              <p:spPr>
                <a:xfrm flipH="1">
                  <a:off x="289019" y="1687"/>
                  <a:ext cx="1" cy="420562"/>
                </a:xfrm>
                <a:prstGeom prst="line">
                  <a:avLst/>
                </a:prstGeom>
                <a:noFill/>
                <a:ln w="25400" cap="flat">
                  <a:solidFill>
                    <a:srgbClr val="000000"/>
                  </a:solidFill>
                  <a:prstDash val="sysDot"/>
                  <a:miter lim="400000"/>
                </a:ln>
                <a:effectLst/>
              </p:spPr>
              <p:txBody>
                <a:bodyPr wrap="square" lIns="50800" tIns="50800" rIns="50800" bIns="50800" numCol="1" anchor="ctr">
                  <a:noAutofit/>
                </a:bodyPr>
                <a:lstStyle/>
                <a:p>
                  <a:pPr algn="ctr">
                    <a:spcBef>
                      <a:spcPts val="0"/>
                    </a:spcBef>
                    <a:defRPr sz="1600">
                      <a:solidFill>
                        <a:srgbClr val="5E5E5E"/>
                      </a:solidFill>
                      <a:latin typeface="Helvetica Neue"/>
                      <a:ea typeface="Helvetica Neue"/>
                      <a:cs typeface="Helvetica Neue"/>
                      <a:sym typeface="Helvetica Neue"/>
                    </a:defRPr>
                  </a:pPr>
                </a:p>
              </p:txBody>
            </p:sp>
          </p:grpSp>
          <p:sp>
            <p:nvSpPr>
              <p:cNvPr id="198" name="Line"/>
              <p:cNvSpPr/>
              <p:nvPr/>
            </p:nvSpPr>
            <p:spPr>
              <a:xfrm flipH="1" flipV="1">
                <a:off x="0" y="803077"/>
                <a:ext cx="3725490" cy="1"/>
              </a:xfrm>
              <a:prstGeom prst="line">
                <a:avLst/>
              </a:prstGeom>
              <a:noFill/>
              <a:ln w="25400" cap="flat">
                <a:solidFill>
                  <a:srgbClr val="000000"/>
                </a:solidFill>
                <a:prstDash val="sysDot"/>
                <a:miter lim="400000"/>
              </a:ln>
              <a:effectLst/>
            </p:spPr>
            <p:txBody>
              <a:bodyPr wrap="square" lIns="50800" tIns="50800" rIns="50800" bIns="50800" numCol="1" anchor="ctr">
                <a:noAutofit/>
              </a:bodyPr>
              <a:lstStyle/>
              <a:p>
                <a:pPr algn="ctr">
                  <a:spcBef>
                    <a:spcPts val="0"/>
                  </a:spcBef>
                  <a:defRPr sz="1600">
                    <a:solidFill>
                      <a:srgbClr val="5E5E5E"/>
                    </a:solidFill>
                    <a:latin typeface="Helvetica Neue"/>
                    <a:ea typeface="Helvetica Neue"/>
                    <a:cs typeface="Helvetica Neue"/>
                    <a:sym typeface="Helvetica Neue"/>
                  </a:defRPr>
                </a:pPr>
              </a:p>
            </p:txBody>
          </p:sp>
        </p:grpSp>
        <p:sp>
          <p:nvSpPr>
            <p:cNvPr id="200" name="Line"/>
            <p:cNvSpPr/>
            <p:nvPr/>
          </p:nvSpPr>
          <p:spPr>
            <a:xfrm>
              <a:off x="-217" y="-373306"/>
              <a:ext cx="3910615" cy="1006987"/>
            </a:xfrm>
            <a:prstGeom prst="line">
              <a:avLst/>
            </a:prstGeom>
            <a:noFill/>
            <a:ln w="50800" cap="flat">
              <a:solidFill>
                <a:srgbClr val="FFFFFF"/>
              </a:solidFill>
              <a:prstDash val="solid"/>
              <a:miter lim="400000"/>
              <a:tailEnd type="triangle" w="med" len="med"/>
            </a:ln>
            <a:effectLst/>
          </p:spPr>
          <p:txBody>
            <a:bodyPr wrap="square" lIns="50800" tIns="50800" rIns="50800" bIns="50800" numCol="1" anchor="ctr">
              <a:noAutofit/>
            </a:bodyPr>
            <a:lstStyle/>
            <a:p>
              <a:pPr algn="ctr">
                <a:spcBef>
                  <a:spcPts val="0"/>
                </a:spcBef>
                <a:defRPr sz="1600">
                  <a:solidFill>
                    <a:srgbClr val="5E5E5E"/>
                  </a:solidFill>
                  <a:latin typeface="Helvetica Neue"/>
                  <a:ea typeface="Helvetica Neue"/>
                  <a:cs typeface="Helvetica Neue"/>
                  <a:sym typeface="Helvetica Neue"/>
                </a:defRPr>
              </a:pPr>
            </a:p>
          </p:txBody>
        </p:sp>
      </p:gr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3" name="Validation Efforts of Scattered Light Noise Estimation"/>
          <p:cNvSpPr txBox="1"/>
          <p:nvPr/>
        </p:nvSpPr>
        <p:spPr>
          <a:xfrm>
            <a:off x="411179" y="297883"/>
            <a:ext cx="11037545" cy="609776"/>
          </a:xfrm>
          <a:prstGeom prst="rect">
            <a:avLst/>
          </a:prstGeom>
          <a:ln w="3175">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spcBef>
                <a:spcPts val="0"/>
              </a:spcBef>
              <a:defRPr b="1" sz="3400">
                <a:latin typeface="Helvetica Neue"/>
                <a:ea typeface="Helvetica Neue"/>
                <a:cs typeface="Helvetica Neue"/>
                <a:sym typeface="Helvetica Neue"/>
              </a:defRPr>
            </a:lvl1pPr>
          </a:lstStyle>
          <a:p>
            <a:pPr/>
            <a:r>
              <a:t>Validation Efforts of Scattered Light Noise Estimation</a:t>
            </a:r>
          </a:p>
        </p:txBody>
      </p:sp>
      <p:sp>
        <p:nvSpPr>
          <p:cNvPr id="204" name="Goal is to compare our noise estimates of the scattered light noise in LIGO with measurements taken at the sites.…"/>
          <p:cNvSpPr txBox="1"/>
          <p:nvPr/>
        </p:nvSpPr>
        <p:spPr>
          <a:xfrm>
            <a:off x="550295" y="1225987"/>
            <a:ext cx="11904210" cy="1938565"/>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marL="213363" indent="-213363" defTabSz="457200">
              <a:spcBef>
                <a:spcPts val="0"/>
              </a:spcBef>
              <a:buSzPct val="100000"/>
              <a:buChar char="•"/>
              <a:defRPr sz="1866">
                <a:latin typeface="Arial"/>
                <a:ea typeface="Arial"/>
                <a:cs typeface="Arial"/>
                <a:sym typeface="Arial"/>
              </a:defRPr>
            </a:pPr>
            <a:r>
              <a:t>Goal is to compare our noise estimates of the scattered light noise in LIGO with measurements taken at the sites. </a:t>
            </a:r>
          </a:p>
          <a:p>
            <a:pPr marL="213363" indent="-213363" defTabSz="457200">
              <a:spcBef>
                <a:spcPts val="0"/>
              </a:spcBef>
              <a:buSzPct val="100000"/>
              <a:buChar char="•"/>
              <a:defRPr sz="1866">
                <a:latin typeface="Arial"/>
                <a:ea typeface="Arial"/>
                <a:cs typeface="Arial"/>
                <a:sym typeface="Arial"/>
              </a:defRPr>
            </a:pPr>
            <a:r>
              <a:t>Input LIGO parameters</a:t>
            </a:r>
          </a:p>
          <a:p>
            <a:pPr lvl="1" marL="530863" indent="-213363" defTabSz="457200">
              <a:spcBef>
                <a:spcPts val="0"/>
              </a:spcBef>
              <a:buSzPct val="100000"/>
              <a:buChar char="•"/>
              <a:defRPr sz="1866">
                <a:latin typeface="Arial"/>
                <a:ea typeface="Arial"/>
                <a:cs typeface="Arial"/>
                <a:sym typeface="Arial"/>
              </a:defRPr>
            </a:pPr>
            <a:r>
              <a:t>Baffle Locations</a:t>
            </a:r>
          </a:p>
          <a:p>
            <a:pPr lvl="1" marL="530863" indent="-213363" defTabSz="457200">
              <a:spcBef>
                <a:spcPts val="0"/>
              </a:spcBef>
              <a:buSzPct val="100000"/>
              <a:buChar char="•"/>
              <a:defRPr sz="1866">
                <a:latin typeface="Arial"/>
                <a:ea typeface="Arial"/>
                <a:cs typeface="Arial"/>
                <a:sym typeface="Arial"/>
              </a:defRPr>
            </a:pPr>
            <a:r>
              <a:t>Material BRDF</a:t>
            </a:r>
          </a:p>
          <a:p>
            <a:pPr lvl="1" marL="530863" indent="-213363" defTabSz="457200">
              <a:spcBef>
                <a:spcPts val="0"/>
              </a:spcBef>
              <a:buSzPct val="100000"/>
              <a:buChar char="•"/>
              <a:defRPr sz="1866">
                <a:latin typeface="Arial"/>
                <a:ea typeface="Arial"/>
                <a:cs typeface="Arial"/>
                <a:sym typeface="Arial"/>
              </a:defRPr>
            </a:pPr>
            <a:r>
              <a:t>LIGO Mirror Maps</a:t>
            </a:r>
          </a:p>
        </p:txBody>
      </p:sp>
      <p:pic>
        <p:nvPicPr>
          <p:cNvPr id="205" name="total_baffle_noise_aligo_all_upconverted.pdf" descr="total_baffle_noise_aligo_all_upconverted.pdf"/>
          <p:cNvPicPr>
            <a:picLocks noChangeAspect="1"/>
          </p:cNvPicPr>
          <p:nvPr/>
        </p:nvPicPr>
        <p:blipFill>
          <a:blip r:embed="rId2">
            <a:extLst/>
          </a:blip>
          <a:stretch>
            <a:fillRect/>
          </a:stretch>
        </p:blipFill>
        <p:spPr>
          <a:xfrm>
            <a:off x="1803318" y="3353637"/>
            <a:ext cx="7662609" cy="5921108"/>
          </a:xfrm>
          <a:prstGeom prst="rect">
            <a:avLst/>
          </a:prstGeom>
          <a:ln w="3175">
            <a:miter lim="400000"/>
          </a:ln>
        </p:spPr>
      </p:pic>
      <p:sp>
        <p:nvSpPr>
          <p:cNvPr id="206" name="The largest uncertainty for now is the transfer function between beam tube excitation and baffle motion"/>
          <p:cNvSpPr txBox="1"/>
          <p:nvPr/>
        </p:nvSpPr>
        <p:spPr>
          <a:xfrm>
            <a:off x="9945899" y="5344909"/>
            <a:ext cx="2746963" cy="1938565"/>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defTabSz="457200">
              <a:spcBef>
                <a:spcPts val="0"/>
              </a:spcBef>
              <a:defRPr sz="1866">
                <a:latin typeface="Arial"/>
                <a:ea typeface="Arial"/>
                <a:cs typeface="Arial"/>
                <a:sym typeface="Arial"/>
              </a:defRPr>
            </a:lvl1pPr>
          </a:lstStyle>
          <a:p>
            <a:pPr/>
            <a:r>
              <a:t>The largest uncertainty for now is the transfer function between beam tube excitation and baffle motion</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8" name="Validation Efforts of Scattered Light Noise Estimation"/>
          <p:cNvSpPr txBox="1"/>
          <p:nvPr/>
        </p:nvSpPr>
        <p:spPr>
          <a:xfrm>
            <a:off x="411179" y="297883"/>
            <a:ext cx="11037545" cy="609776"/>
          </a:xfrm>
          <a:prstGeom prst="rect">
            <a:avLst/>
          </a:prstGeom>
          <a:ln w="3175">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spcBef>
                <a:spcPts val="0"/>
              </a:spcBef>
              <a:defRPr b="1" sz="3400">
                <a:latin typeface="Helvetica Neue"/>
                <a:ea typeface="Helvetica Neue"/>
                <a:cs typeface="Helvetica Neue"/>
                <a:sym typeface="Helvetica Neue"/>
              </a:defRPr>
            </a:lvl1pPr>
          </a:lstStyle>
          <a:p>
            <a:pPr/>
            <a:r>
              <a:t>Validation Efforts of Scattered Light Noise Estimation</a:t>
            </a:r>
          </a:p>
        </p:txBody>
      </p:sp>
      <p:sp>
        <p:nvSpPr>
          <p:cNvPr id="209" name="First Scattered Light Noise (possibly) from Beam Tube Baffles seen at LLO!…"/>
          <p:cNvSpPr txBox="1"/>
          <p:nvPr/>
        </p:nvSpPr>
        <p:spPr>
          <a:xfrm>
            <a:off x="550295" y="1225987"/>
            <a:ext cx="11904210" cy="1938565"/>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marL="274319" indent="-274319" defTabSz="457200">
              <a:spcBef>
                <a:spcPts val="0"/>
              </a:spcBef>
              <a:buSzPct val="100000"/>
              <a:buChar char="-"/>
              <a:defRPr sz="2400">
                <a:latin typeface="Arial"/>
                <a:ea typeface="Arial"/>
                <a:cs typeface="Arial"/>
                <a:sym typeface="Arial"/>
              </a:defRPr>
            </a:pPr>
            <a:r>
              <a:t>First Scattered Light Noise (possibly) from Beam Tube Baffles seen at LLO!</a:t>
            </a:r>
          </a:p>
          <a:p>
            <a:pPr marL="274319" indent="-274319" defTabSz="457200">
              <a:spcBef>
                <a:spcPts val="0"/>
              </a:spcBef>
              <a:buSzPct val="100000"/>
              <a:buChar char="-"/>
              <a:defRPr sz="2400">
                <a:latin typeface="Arial"/>
                <a:ea typeface="Arial"/>
                <a:cs typeface="Arial"/>
                <a:sym typeface="Arial"/>
              </a:defRPr>
            </a:pPr>
            <a:r>
              <a:t>Noise injected on beam tube. </a:t>
            </a:r>
          </a:p>
          <a:p>
            <a:pPr marL="274319" indent="-274319" defTabSz="457200">
              <a:spcBef>
                <a:spcPts val="0"/>
              </a:spcBef>
              <a:buSzPct val="100000"/>
              <a:buChar char="-"/>
              <a:defRPr sz="2400">
                <a:latin typeface="Arial"/>
                <a:ea typeface="Arial"/>
                <a:cs typeface="Arial"/>
                <a:sym typeface="Arial"/>
              </a:defRPr>
            </a:pPr>
            <a:r>
              <a:t>More measurements in the coming months.</a:t>
            </a:r>
            <a:endParaRPr>
              <a:solidFill>
                <a:srgbClr val="000000"/>
              </a:solidFill>
              <a:latin typeface="Times Roman"/>
              <a:ea typeface="Times Roman"/>
              <a:cs typeface="Times Roman"/>
              <a:sym typeface="Times Roman"/>
            </a:endParaRPr>
          </a:p>
        </p:txBody>
      </p:sp>
      <p:pic>
        <p:nvPicPr>
          <p:cNvPr id="210" name="70503_20240405172403_83Hzresfull.png" descr="70503_20240405172403_83Hzresfull.png"/>
          <p:cNvPicPr>
            <a:picLocks noChangeAspect="1"/>
          </p:cNvPicPr>
          <p:nvPr/>
        </p:nvPicPr>
        <p:blipFill>
          <a:blip r:embed="rId2">
            <a:extLst/>
          </a:blip>
          <a:stretch>
            <a:fillRect/>
          </a:stretch>
        </p:blipFill>
        <p:spPr>
          <a:xfrm>
            <a:off x="501165" y="3897333"/>
            <a:ext cx="12002470" cy="4404062"/>
          </a:xfrm>
          <a:prstGeom prst="rect">
            <a:avLst/>
          </a:prstGeom>
          <a:ln w="3175">
            <a:miter lim="400000"/>
          </a:ln>
        </p:spPr>
      </p:pic>
      <p:sp>
        <p:nvSpPr>
          <p:cNvPr id="211" name="LIGO Livingston aLOG…"/>
          <p:cNvSpPr txBox="1"/>
          <p:nvPr/>
        </p:nvSpPr>
        <p:spPr>
          <a:xfrm>
            <a:off x="9779729" y="8572592"/>
            <a:ext cx="2774514" cy="1022465"/>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defTabSz="457200">
              <a:spcBef>
                <a:spcPts val="0"/>
              </a:spcBef>
              <a:defRPr sz="1866">
                <a:latin typeface="Arial"/>
                <a:ea typeface="Arial"/>
                <a:cs typeface="Arial"/>
                <a:sym typeface="Arial"/>
              </a:defRPr>
            </a:pPr>
            <a:r>
              <a:t>LIGO Livingston aLOG</a:t>
            </a:r>
          </a:p>
          <a:p>
            <a:pPr defTabSz="457200">
              <a:spcBef>
                <a:spcPts val="0"/>
              </a:spcBef>
              <a:defRPr sz="1866">
                <a:latin typeface="Arial"/>
                <a:ea typeface="Arial"/>
                <a:cs typeface="Arial"/>
                <a:sym typeface="Arial"/>
              </a:defRPr>
            </a:pPr>
            <a:r>
              <a:t>2024-04-05</a:t>
            </a:r>
            <a:br/>
            <a:r>
              <a:t>Millie, Anamaria, TJ</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3" name="Baffle Locations: Going beyond ray optics"/>
          <p:cNvSpPr txBox="1"/>
          <p:nvPr/>
        </p:nvSpPr>
        <p:spPr>
          <a:xfrm>
            <a:off x="336227" y="427648"/>
            <a:ext cx="8824139" cy="609776"/>
          </a:xfrm>
          <a:prstGeom prst="rect">
            <a:avLst/>
          </a:prstGeom>
          <a:ln w="3175">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spcBef>
                <a:spcPts val="0"/>
              </a:spcBef>
              <a:defRPr b="1" sz="3400">
                <a:latin typeface="Helvetica Neue"/>
                <a:ea typeface="Helvetica Neue"/>
                <a:cs typeface="Helvetica Neue"/>
                <a:sym typeface="Helvetica Neue"/>
              </a:defRPr>
            </a:lvl1pPr>
          </a:lstStyle>
          <a:p>
            <a:pPr/>
            <a:r>
              <a:t>Baffle Locations: Going beyond ray optics </a:t>
            </a:r>
          </a:p>
        </p:txBody>
      </p:sp>
      <p:sp>
        <p:nvSpPr>
          <p:cNvPr id="214" name="Traditional approach to the placement of baffles is to use ray optics and try to shadow the entire beam tube.…"/>
          <p:cNvSpPr txBox="1"/>
          <p:nvPr/>
        </p:nvSpPr>
        <p:spPr>
          <a:xfrm>
            <a:off x="550295" y="1559935"/>
            <a:ext cx="11904210" cy="1938566"/>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defTabSz="457200">
              <a:spcBef>
                <a:spcPts val="0"/>
              </a:spcBef>
              <a:defRPr sz="1866">
                <a:solidFill>
                  <a:srgbClr val="595959"/>
                </a:solidFill>
                <a:latin typeface="Arial"/>
                <a:ea typeface="Arial"/>
                <a:cs typeface="Arial"/>
                <a:sym typeface="Arial"/>
              </a:defRPr>
            </a:pPr>
          </a:p>
          <a:p>
            <a:pPr marL="213363" indent="-213363" defTabSz="457200">
              <a:spcBef>
                <a:spcPts val="0"/>
              </a:spcBef>
              <a:buSzPct val="100000"/>
              <a:buChar char="-"/>
              <a:defRPr sz="1866">
                <a:latin typeface="Arial"/>
                <a:ea typeface="Arial"/>
                <a:cs typeface="Arial"/>
                <a:sym typeface="Arial"/>
              </a:defRPr>
            </a:pPr>
            <a:r>
              <a:t>Traditional approach to the placement of baffles is to use ray optics and try to shadow the entire beam tube.</a:t>
            </a:r>
            <a:br/>
          </a:p>
          <a:p>
            <a:pPr marL="213363" indent="-213363" defTabSz="457200">
              <a:spcBef>
                <a:spcPts val="0"/>
              </a:spcBef>
              <a:buSzPct val="100000"/>
              <a:buChar char="-"/>
              <a:defRPr sz="1866">
                <a:latin typeface="Arial"/>
                <a:ea typeface="Arial"/>
                <a:cs typeface="Arial"/>
                <a:sym typeface="Arial"/>
              </a:defRPr>
            </a:pPr>
            <a:r>
              <a:t>Another approach is to use SIS to calculate the wave propagation and calculate the power on the beam tube between baffles, and try to keep it below a given threshold</a:t>
            </a:r>
            <a:endParaRPr sz="1200">
              <a:solidFill>
                <a:srgbClr val="000000"/>
              </a:solidFill>
              <a:latin typeface="Times Roman"/>
              <a:ea typeface="Times Roman"/>
              <a:cs typeface="Times Roman"/>
              <a:sym typeface="Times Roman"/>
            </a:endParaRPr>
          </a:p>
        </p:txBody>
      </p:sp>
      <p:grpSp>
        <p:nvGrpSpPr>
          <p:cNvPr id="217" name="Group"/>
          <p:cNvGrpSpPr/>
          <p:nvPr/>
        </p:nvGrpSpPr>
        <p:grpSpPr>
          <a:xfrm>
            <a:off x="376926" y="4021013"/>
            <a:ext cx="12250948" cy="5213458"/>
            <a:chOff x="0" y="0"/>
            <a:chExt cx="12250946" cy="5213456"/>
          </a:xfrm>
        </p:grpSpPr>
        <p:sp>
          <p:nvSpPr>
            <p:cNvPr id="215" name="Rectangle"/>
            <p:cNvSpPr/>
            <p:nvPr/>
          </p:nvSpPr>
          <p:spPr>
            <a:xfrm>
              <a:off x="58843" y="31460"/>
              <a:ext cx="12133449" cy="5181997"/>
            </a:xfrm>
            <a:prstGeom prst="rect">
              <a:avLst/>
            </a:prstGeom>
            <a:solidFill>
              <a:srgbClr val="FFFFFF"/>
            </a:solidFill>
            <a:ln w="3175" cap="flat">
              <a:noFill/>
              <a:miter lim="400000"/>
            </a:ln>
            <a:effectLst>
              <a:outerShdw sx="100000" sy="100000" kx="0" ky="0" algn="b" rotWithShape="0" blurRad="63500" dist="25400" dir="5400000">
                <a:srgbClr val="000000">
                  <a:alpha val="50000"/>
                </a:srgbClr>
              </a:outerShdw>
            </a:effectLst>
          </p:spPr>
          <p:txBody>
            <a:bodyPr wrap="square" lIns="50800" tIns="50800" rIns="50800" bIns="50800" numCol="1" anchor="ctr">
              <a:noAutofit/>
            </a:bodyPr>
            <a:lstStyle/>
            <a:p>
              <a:pPr algn="ctr" defTabSz="587022">
                <a:spcBef>
                  <a:spcPts val="0"/>
                </a:spcBef>
                <a:defRPr sz="2200">
                  <a:solidFill>
                    <a:schemeClr val="accent1">
                      <a:satOff val="5092"/>
                      <a:lumOff val="-28652"/>
                    </a:schemeClr>
                  </a:solidFill>
                </a:defRPr>
              </a:pPr>
            </a:p>
          </p:txBody>
        </p:sp>
        <p:pic>
          <p:nvPicPr>
            <p:cNvPr id="216" name="geometric_optics.pdf" descr="geometric_optics.pdf"/>
            <p:cNvPicPr>
              <a:picLocks noChangeAspect="1"/>
            </p:cNvPicPr>
            <p:nvPr/>
          </p:nvPicPr>
          <p:blipFill>
            <a:blip r:embed="rId2">
              <a:extLst/>
            </a:blip>
            <a:srcRect l="0" t="0" r="0" b="0"/>
            <a:stretch>
              <a:fillRect/>
            </a:stretch>
          </p:blipFill>
          <p:spPr>
            <a:xfrm>
              <a:off x="0" y="0"/>
              <a:ext cx="12250947" cy="5181988"/>
            </a:xfrm>
            <a:prstGeom prst="rect">
              <a:avLst/>
            </a:prstGeom>
            <a:ln w="3175" cap="flat">
              <a:noFill/>
              <a:miter lim="400000"/>
            </a:ln>
            <a:effectLst/>
          </p:spPr>
        </p:pic>
      </p:grpSp>
      <p:sp>
        <p:nvSpPr>
          <p:cNvPr id="218" name="Marc Andres-Carcasona Phys. Rev. D 108, 102001"/>
          <p:cNvSpPr txBox="1"/>
          <p:nvPr/>
        </p:nvSpPr>
        <p:spPr>
          <a:xfrm>
            <a:off x="474750" y="8547507"/>
            <a:ext cx="2471441" cy="584201"/>
          </a:xfrm>
          <a:prstGeom prst="rect">
            <a:avLst/>
          </a:prstGeom>
          <a:ln w="3175">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457200">
              <a:spcBef>
                <a:spcPts val="1500"/>
              </a:spcBef>
              <a:defRPr sz="1600">
                <a:solidFill>
                  <a:srgbClr val="555555"/>
                </a:solidFill>
                <a:latin typeface="Helvetica"/>
                <a:ea typeface="Helvetica"/>
                <a:cs typeface="Helvetica"/>
                <a:sym typeface="Helvetica"/>
              </a:defRPr>
            </a:pPr>
            <a:r>
              <a:t>Marc Andres-Carcasona</a:t>
            </a:r>
            <a:br/>
            <a:r>
              <a:t>Phys. Rev. D </a:t>
            </a:r>
            <a:r>
              <a:rPr b="1"/>
              <a:t>108</a:t>
            </a:r>
            <a:r>
              <a:t>, 102001</a:t>
            </a:r>
          </a:p>
        </p:txBody>
      </p:sp>
      <p:pic>
        <p:nvPicPr>
          <p:cNvPr id="219" name="geometric_optics_formula.pdf" descr="geometric_optics_formula.pdf"/>
          <p:cNvPicPr>
            <a:picLocks noChangeAspect="1"/>
          </p:cNvPicPr>
          <p:nvPr/>
        </p:nvPicPr>
        <p:blipFill>
          <a:blip r:embed="rId3">
            <a:extLst/>
          </a:blip>
          <a:stretch>
            <a:fillRect/>
          </a:stretch>
        </p:blipFill>
        <p:spPr>
          <a:xfrm>
            <a:off x="9076046" y="4150777"/>
            <a:ext cx="3479918" cy="920179"/>
          </a:xfrm>
          <a:prstGeom prst="rect">
            <a:avLst/>
          </a:prstGeom>
          <a:ln w="3175">
            <a:miter lim="400000"/>
          </a:ln>
        </p:spPr>
      </p:pic>
      <p:sp>
        <p:nvSpPr>
          <p:cNvPr id="220" name="Ray Optics"/>
          <p:cNvSpPr txBox="1"/>
          <p:nvPr/>
        </p:nvSpPr>
        <p:spPr>
          <a:xfrm>
            <a:off x="366858" y="3482881"/>
            <a:ext cx="2360957" cy="609776"/>
          </a:xfrm>
          <a:prstGeom prst="rect">
            <a:avLst/>
          </a:prstGeom>
          <a:ln w="3175">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spcBef>
                <a:spcPts val="0"/>
              </a:spcBef>
              <a:defRPr b="1" sz="3400">
                <a:latin typeface="Helvetica Neue"/>
                <a:ea typeface="Helvetica Neue"/>
                <a:cs typeface="Helvetica Neue"/>
                <a:sym typeface="Helvetica Neue"/>
              </a:defRPr>
            </a:lvl1pPr>
          </a:lstStyle>
          <a:p>
            <a:pPr/>
            <a:r>
              <a:t>Ray Optics</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2" name="Baffle Locations: Going beyond ray optics"/>
          <p:cNvSpPr txBox="1"/>
          <p:nvPr/>
        </p:nvSpPr>
        <p:spPr>
          <a:xfrm>
            <a:off x="336227" y="427648"/>
            <a:ext cx="8824139" cy="609776"/>
          </a:xfrm>
          <a:prstGeom prst="rect">
            <a:avLst/>
          </a:prstGeom>
          <a:ln w="3175">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spcBef>
                <a:spcPts val="0"/>
              </a:spcBef>
              <a:defRPr b="1" sz="3400">
                <a:latin typeface="Helvetica Neue"/>
                <a:ea typeface="Helvetica Neue"/>
                <a:cs typeface="Helvetica Neue"/>
                <a:sym typeface="Helvetica Neue"/>
              </a:defRPr>
            </a:lvl1pPr>
          </a:lstStyle>
          <a:p>
            <a:pPr/>
            <a:r>
              <a:t>Baffle Locations: Going beyond ray optics </a:t>
            </a:r>
          </a:p>
        </p:txBody>
      </p:sp>
      <p:sp>
        <p:nvSpPr>
          <p:cNvPr id="223" name="Traditional approach to the placement of baffles is to use ray optics and try to shadow the entire beam tube.…"/>
          <p:cNvSpPr txBox="1"/>
          <p:nvPr/>
        </p:nvSpPr>
        <p:spPr>
          <a:xfrm>
            <a:off x="550295" y="1559935"/>
            <a:ext cx="11904210" cy="1938566"/>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defTabSz="457200">
              <a:spcBef>
                <a:spcPts val="0"/>
              </a:spcBef>
              <a:defRPr sz="1866">
                <a:solidFill>
                  <a:srgbClr val="595959"/>
                </a:solidFill>
                <a:latin typeface="Arial"/>
                <a:ea typeface="Arial"/>
                <a:cs typeface="Arial"/>
                <a:sym typeface="Arial"/>
              </a:defRPr>
            </a:pPr>
          </a:p>
          <a:p>
            <a:pPr marL="213363" indent="-213363" defTabSz="457200">
              <a:spcBef>
                <a:spcPts val="0"/>
              </a:spcBef>
              <a:buSzPct val="100000"/>
              <a:buChar char="-"/>
              <a:defRPr sz="1866">
                <a:latin typeface="Arial"/>
                <a:ea typeface="Arial"/>
                <a:cs typeface="Arial"/>
                <a:sym typeface="Arial"/>
              </a:defRPr>
            </a:pPr>
            <a:r>
              <a:t>Traditional approach to the placement of baffles is to use ray optics and try to shadow the entire beam tube.</a:t>
            </a:r>
            <a:br/>
          </a:p>
          <a:p>
            <a:pPr marL="213363" indent="-213363" defTabSz="457200">
              <a:spcBef>
                <a:spcPts val="0"/>
              </a:spcBef>
              <a:buSzPct val="100000"/>
              <a:buChar char="-"/>
              <a:defRPr sz="1866">
                <a:latin typeface="Arial"/>
                <a:ea typeface="Arial"/>
                <a:cs typeface="Arial"/>
                <a:sym typeface="Arial"/>
              </a:defRPr>
            </a:pPr>
            <a:r>
              <a:t>Another approach is to use SIS to calculate the wave propagation and calculate the power on the beam tube between baffles, and try to keep it below a given threshold</a:t>
            </a:r>
            <a:endParaRPr sz="1200">
              <a:solidFill>
                <a:srgbClr val="000000"/>
              </a:solidFill>
              <a:latin typeface="Times Roman"/>
              <a:ea typeface="Times Roman"/>
              <a:cs typeface="Times Roman"/>
              <a:sym typeface="Times Roman"/>
            </a:endParaRPr>
          </a:p>
        </p:txBody>
      </p:sp>
      <p:pic>
        <p:nvPicPr>
          <p:cNvPr id="224" name="figure_powervsdistance_2.jpg" descr="figure_powervsdistance_2.jpg"/>
          <p:cNvPicPr>
            <a:picLocks noChangeAspect="1"/>
          </p:cNvPicPr>
          <p:nvPr/>
        </p:nvPicPr>
        <p:blipFill>
          <a:blip r:embed="rId2">
            <a:extLst/>
          </a:blip>
          <a:srcRect l="8043" t="8848" r="0" b="8848"/>
          <a:stretch>
            <a:fillRect/>
          </a:stretch>
        </p:blipFill>
        <p:spPr>
          <a:xfrm>
            <a:off x="5867960" y="4463898"/>
            <a:ext cx="5710859" cy="3832449"/>
          </a:xfrm>
          <a:prstGeom prst="rect">
            <a:avLst/>
          </a:prstGeom>
          <a:ln w="3175">
            <a:miter lim="400000"/>
          </a:ln>
          <a:effectLst>
            <a:outerShdw sx="100000" sy="100000" kx="0" ky="0" algn="b" rotWithShape="0" blurRad="63500" dist="25400" dir="5400000">
              <a:srgbClr val="000000">
                <a:alpha val="50000"/>
              </a:srgbClr>
            </a:outerShdw>
          </a:effectLst>
        </p:spPr>
      </p:pic>
      <p:sp>
        <p:nvSpPr>
          <p:cNvPr id="225" name="Line"/>
          <p:cNvSpPr/>
          <p:nvPr/>
        </p:nvSpPr>
        <p:spPr>
          <a:xfrm flipV="1">
            <a:off x="9455920" y="6572992"/>
            <a:ext cx="1770824" cy="1536898"/>
          </a:xfrm>
          <a:prstGeom prst="line">
            <a:avLst/>
          </a:prstGeom>
          <a:ln w="50800">
            <a:solidFill>
              <a:srgbClr val="000000"/>
            </a:solidFill>
            <a:miter lim="400000"/>
            <a:tailEnd type="triangle"/>
          </a:ln>
        </p:spPr>
        <p:txBody>
          <a:bodyPr lIns="50800" tIns="50800" rIns="50800" bIns="50800" anchor="ctr"/>
          <a:lstStyle/>
          <a:p>
            <a:pPr/>
          </a:p>
        </p:txBody>
      </p:sp>
      <p:sp>
        <p:nvSpPr>
          <p:cNvPr id="226" name="Beam"/>
          <p:cNvSpPr txBox="1"/>
          <p:nvPr/>
        </p:nvSpPr>
        <p:spPr>
          <a:xfrm>
            <a:off x="10263583" y="7305750"/>
            <a:ext cx="1060908" cy="567944"/>
          </a:xfrm>
          <a:prstGeom prst="rect">
            <a:avLst/>
          </a:prstGeom>
          <a:ln w="3175">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000000"/>
                </a:solidFill>
              </a:defRPr>
            </a:lvl1pPr>
          </a:lstStyle>
          <a:p>
            <a:pPr/>
            <a:r>
              <a:t>Beam</a:t>
            </a:r>
          </a:p>
        </p:txBody>
      </p:sp>
      <p:sp>
        <p:nvSpPr>
          <p:cNvPr id="227" name="Line"/>
          <p:cNvSpPr/>
          <p:nvPr/>
        </p:nvSpPr>
        <p:spPr>
          <a:xfrm flipV="1">
            <a:off x="6042957" y="4481824"/>
            <a:ext cx="2986659" cy="1873559"/>
          </a:xfrm>
          <a:prstGeom prst="line">
            <a:avLst/>
          </a:prstGeom>
          <a:ln w="76200">
            <a:solidFill>
              <a:srgbClr val="000000"/>
            </a:solidFill>
            <a:miter lim="400000"/>
          </a:ln>
        </p:spPr>
        <p:txBody>
          <a:bodyPr lIns="50800" tIns="50800" rIns="50800" bIns="50800" anchor="ctr"/>
          <a:lstStyle/>
          <a:p>
            <a:pPr/>
          </a:p>
        </p:txBody>
      </p:sp>
      <p:sp>
        <p:nvSpPr>
          <p:cNvPr id="228" name="Line"/>
          <p:cNvSpPr/>
          <p:nvPr/>
        </p:nvSpPr>
        <p:spPr>
          <a:xfrm flipV="1">
            <a:off x="6934479" y="5749974"/>
            <a:ext cx="1" cy="435461"/>
          </a:xfrm>
          <a:prstGeom prst="line">
            <a:avLst/>
          </a:prstGeom>
          <a:ln w="38100">
            <a:solidFill>
              <a:srgbClr val="000000"/>
            </a:solidFill>
            <a:miter lim="400000"/>
          </a:ln>
        </p:spPr>
        <p:txBody>
          <a:bodyPr lIns="50800" tIns="50800" rIns="50800" bIns="50800" anchor="ctr"/>
          <a:lstStyle/>
          <a:p>
            <a:pPr/>
          </a:p>
        </p:txBody>
      </p:sp>
      <p:sp>
        <p:nvSpPr>
          <p:cNvPr id="229" name="Line"/>
          <p:cNvSpPr/>
          <p:nvPr/>
        </p:nvSpPr>
        <p:spPr>
          <a:xfrm flipV="1">
            <a:off x="8539950" y="4771709"/>
            <a:ext cx="1" cy="435462"/>
          </a:xfrm>
          <a:prstGeom prst="line">
            <a:avLst/>
          </a:prstGeom>
          <a:ln w="38100">
            <a:solidFill>
              <a:srgbClr val="000000"/>
            </a:solidFill>
            <a:miter lim="400000"/>
          </a:ln>
        </p:spPr>
        <p:txBody>
          <a:bodyPr lIns="50800" tIns="50800" rIns="50800" bIns="50800" anchor="ctr"/>
          <a:lstStyle/>
          <a:p>
            <a:pPr/>
          </a:p>
        </p:txBody>
      </p:sp>
      <p:sp>
        <p:nvSpPr>
          <p:cNvPr id="230" name="Line"/>
          <p:cNvSpPr/>
          <p:nvPr/>
        </p:nvSpPr>
        <p:spPr>
          <a:xfrm flipV="1">
            <a:off x="6648519" y="6230449"/>
            <a:ext cx="1" cy="1230084"/>
          </a:xfrm>
          <a:prstGeom prst="line">
            <a:avLst/>
          </a:prstGeom>
          <a:ln w="25400">
            <a:solidFill>
              <a:schemeClr val="accent5">
                <a:hueOff val="-318797"/>
                <a:lumOff val="-22745"/>
              </a:schemeClr>
            </a:solidFill>
            <a:prstDash val="sysDot"/>
            <a:miter lim="400000"/>
          </a:ln>
        </p:spPr>
        <p:txBody>
          <a:bodyPr lIns="50800" tIns="50800" rIns="50800" bIns="50800" anchor="ctr"/>
          <a:lstStyle/>
          <a:p>
            <a:pPr/>
          </a:p>
        </p:txBody>
      </p:sp>
      <p:sp>
        <p:nvSpPr>
          <p:cNvPr id="231" name="Line"/>
          <p:cNvSpPr/>
          <p:nvPr/>
        </p:nvSpPr>
        <p:spPr>
          <a:xfrm flipV="1">
            <a:off x="8761576" y="6589300"/>
            <a:ext cx="1" cy="1230085"/>
          </a:xfrm>
          <a:prstGeom prst="line">
            <a:avLst/>
          </a:prstGeom>
          <a:ln w="25400">
            <a:solidFill>
              <a:schemeClr val="accent5">
                <a:hueOff val="-318797"/>
                <a:lumOff val="-22745"/>
              </a:schemeClr>
            </a:solidFill>
            <a:prstDash val="sysDot"/>
            <a:miter lim="400000"/>
          </a:ln>
        </p:spPr>
        <p:txBody>
          <a:bodyPr lIns="50800" tIns="50800" rIns="50800" bIns="50800" anchor="ctr"/>
          <a:lstStyle/>
          <a:p>
            <a:pPr/>
          </a:p>
        </p:txBody>
      </p:sp>
      <p:sp>
        <p:nvSpPr>
          <p:cNvPr id="232" name="Line"/>
          <p:cNvSpPr/>
          <p:nvPr/>
        </p:nvSpPr>
        <p:spPr>
          <a:xfrm flipV="1">
            <a:off x="10196984" y="5352662"/>
            <a:ext cx="1" cy="1230084"/>
          </a:xfrm>
          <a:prstGeom prst="line">
            <a:avLst/>
          </a:prstGeom>
          <a:ln w="25400">
            <a:solidFill>
              <a:schemeClr val="accent5">
                <a:hueOff val="-318797"/>
                <a:lumOff val="-22745"/>
              </a:schemeClr>
            </a:solidFill>
            <a:prstDash val="sysDot"/>
            <a:miter lim="400000"/>
          </a:ln>
        </p:spPr>
        <p:txBody>
          <a:bodyPr lIns="50800" tIns="50800" rIns="50800" bIns="50800" anchor="ctr"/>
          <a:lstStyle/>
          <a:p>
            <a:pPr/>
          </a:p>
        </p:txBody>
      </p:sp>
      <p:sp>
        <p:nvSpPr>
          <p:cNvPr id="233" name="Line"/>
          <p:cNvSpPr/>
          <p:nvPr/>
        </p:nvSpPr>
        <p:spPr>
          <a:xfrm flipV="1">
            <a:off x="8712448" y="4940882"/>
            <a:ext cx="1" cy="1230085"/>
          </a:xfrm>
          <a:prstGeom prst="line">
            <a:avLst/>
          </a:prstGeom>
          <a:ln w="25400">
            <a:solidFill>
              <a:schemeClr val="accent5">
                <a:hueOff val="-318797"/>
                <a:lumOff val="-22745"/>
              </a:schemeClr>
            </a:solidFill>
            <a:prstDash val="sysDot"/>
            <a:miter lim="400000"/>
          </a:ln>
        </p:spPr>
        <p:txBody>
          <a:bodyPr lIns="50800" tIns="50800" rIns="50800" bIns="50800" anchor="ctr"/>
          <a:lstStyle/>
          <a:p>
            <a:pPr/>
          </a:p>
        </p:txBody>
      </p:sp>
      <p:sp>
        <p:nvSpPr>
          <p:cNvPr id="234" name="Line"/>
          <p:cNvSpPr/>
          <p:nvPr/>
        </p:nvSpPr>
        <p:spPr>
          <a:xfrm>
            <a:off x="10276661" y="5865894"/>
            <a:ext cx="781438" cy="424184"/>
          </a:xfrm>
          <a:prstGeom prst="line">
            <a:avLst/>
          </a:prstGeom>
          <a:ln w="25400">
            <a:solidFill>
              <a:schemeClr val="accent4">
                <a:hueOff val="-737021"/>
              </a:schemeClr>
            </a:solidFill>
            <a:miter lim="400000"/>
            <a:tailEnd type="triangle"/>
          </a:ln>
        </p:spPr>
        <p:txBody>
          <a:bodyPr lIns="50800" tIns="50800" rIns="50800" bIns="50800" anchor="ctr"/>
          <a:lstStyle/>
          <a:p>
            <a:pPr/>
          </a:p>
        </p:txBody>
      </p:sp>
      <p:sp>
        <p:nvSpPr>
          <p:cNvPr id="235" name="Field on…"/>
          <p:cNvSpPr txBox="1"/>
          <p:nvPr/>
        </p:nvSpPr>
        <p:spPr>
          <a:xfrm>
            <a:off x="10154718" y="5037307"/>
            <a:ext cx="1380237" cy="1037235"/>
          </a:xfrm>
          <a:prstGeom prst="rect">
            <a:avLst/>
          </a:prstGeom>
          <a:ln w="3175">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r">
              <a:lnSpc>
                <a:spcPct val="10000"/>
              </a:lnSpc>
              <a:defRPr>
                <a:solidFill>
                  <a:schemeClr val="accent4">
                    <a:hueOff val="-737021"/>
                  </a:schemeClr>
                </a:solidFill>
              </a:defRPr>
            </a:pPr>
            <a:r>
              <a:t>Field on</a:t>
            </a:r>
          </a:p>
          <a:p>
            <a:pPr algn="r">
              <a:lnSpc>
                <a:spcPct val="10000"/>
              </a:lnSpc>
              <a:defRPr>
                <a:solidFill>
                  <a:schemeClr val="accent4">
                    <a:hueOff val="-737021"/>
                  </a:schemeClr>
                </a:solidFill>
              </a:defRPr>
            </a:pPr>
            <a:r>
              <a:t>tube</a:t>
            </a:r>
          </a:p>
        </p:txBody>
      </p:sp>
      <p:sp>
        <p:nvSpPr>
          <p:cNvPr id="236" name="Previous"/>
          <p:cNvSpPr txBox="1"/>
          <p:nvPr/>
        </p:nvSpPr>
        <p:spPr>
          <a:xfrm>
            <a:off x="6118066" y="5159650"/>
            <a:ext cx="1180770" cy="467107"/>
          </a:xfrm>
          <a:prstGeom prst="rect">
            <a:avLst/>
          </a:prstGeom>
          <a:ln w="3175">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200">
                <a:solidFill>
                  <a:srgbClr val="000000"/>
                </a:solidFill>
              </a:defRPr>
            </a:lvl1pPr>
          </a:lstStyle>
          <a:p>
            <a:pPr/>
            <a:r>
              <a:t>Previous</a:t>
            </a:r>
          </a:p>
        </p:txBody>
      </p:sp>
      <p:sp>
        <p:nvSpPr>
          <p:cNvPr id="237" name="Next"/>
          <p:cNvSpPr txBox="1"/>
          <p:nvPr/>
        </p:nvSpPr>
        <p:spPr>
          <a:xfrm>
            <a:off x="7679392" y="4411051"/>
            <a:ext cx="700762" cy="467107"/>
          </a:xfrm>
          <a:prstGeom prst="rect">
            <a:avLst/>
          </a:prstGeom>
          <a:ln w="3175">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200">
                <a:solidFill>
                  <a:srgbClr val="000000"/>
                </a:solidFill>
              </a:defRPr>
            </a:lvl1pPr>
          </a:lstStyle>
          <a:p>
            <a:pPr/>
            <a:r>
              <a:t>Next</a:t>
            </a:r>
          </a:p>
        </p:txBody>
      </p:sp>
      <p:sp>
        <p:nvSpPr>
          <p:cNvPr id="238" name="Wave Optics"/>
          <p:cNvSpPr txBox="1"/>
          <p:nvPr/>
        </p:nvSpPr>
        <p:spPr>
          <a:xfrm>
            <a:off x="1168644" y="6075321"/>
            <a:ext cx="2689124" cy="609776"/>
          </a:xfrm>
          <a:prstGeom prst="rect">
            <a:avLst/>
          </a:prstGeom>
          <a:ln w="3175">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spcBef>
                <a:spcPts val="0"/>
              </a:spcBef>
              <a:defRPr b="1" sz="3400">
                <a:latin typeface="Helvetica Neue"/>
                <a:ea typeface="Helvetica Neue"/>
                <a:cs typeface="Helvetica Neue"/>
                <a:sym typeface="Helvetica Neue"/>
              </a:defRPr>
            </a:lvl1pPr>
          </a:lstStyle>
          <a:p>
            <a:pPr/>
            <a:r>
              <a:t>Wave Optics</a:t>
            </a:r>
          </a:p>
        </p:txBody>
      </p:sp>
      <p:sp>
        <p:nvSpPr>
          <p:cNvPr id="239" name="Line"/>
          <p:cNvSpPr/>
          <p:nvPr/>
        </p:nvSpPr>
        <p:spPr>
          <a:xfrm>
            <a:off x="3899211" y="6444815"/>
            <a:ext cx="1698172" cy="1"/>
          </a:xfrm>
          <a:prstGeom prst="line">
            <a:avLst/>
          </a:prstGeom>
          <a:ln w="101600">
            <a:solidFill>
              <a:srgbClr val="FFFFFF"/>
            </a:solidFill>
            <a:miter lim="400000"/>
            <a:tailEnd type="triangle"/>
          </a:ln>
        </p:spPr>
        <p:txBody>
          <a:bodyPr lIns="50800" tIns="50800" rIns="50800" bIns="50800" anchor="ctr"/>
          <a:lstStyle/>
          <a:p>
            <a:pP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41" name="beam_52.mp4" descr="beam_52.mp4"/>
          <p:cNvPicPr>
            <a:picLocks noChangeAspect="0"/>
          </p:cNvPicPr>
          <p:nvPr>
            <a:videoFile r:link="rId2"/>
            <p:extLst>
              <p:ext uri="{DAA4B4D4-6D71-4841-9C94-3DE7FCFB9230}">
                <p14:media xmlns:p14="http://schemas.microsoft.com/office/powerpoint/2010/main" r:embed="rId3"/>
              </p:ext>
            </p:extLst>
          </p:nvPr>
        </p:nvPicPr>
        <p:blipFill>
          <a:blip r:embed="rId4">
            <a:extLst/>
          </a:blip>
          <a:stretch>
            <a:fillRect/>
          </a:stretch>
        </p:blipFill>
        <p:spPr>
          <a:xfrm>
            <a:off x="1452319" y="1372694"/>
            <a:ext cx="10100162" cy="7575122"/>
          </a:xfrm>
          <a:prstGeom prst="rect">
            <a:avLst/>
          </a:prstGeom>
          <a:ln w="12700">
            <a:miter lim="400000"/>
          </a:ln>
        </p:spPr>
      </p:pic>
      <p:sp>
        <p:nvSpPr>
          <p:cNvPr id="242" name="Baffle Locations: Going beyond ray optics"/>
          <p:cNvSpPr txBox="1"/>
          <p:nvPr/>
        </p:nvSpPr>
        <p:spPr>
          <a:xfrm>
            <a:off x="336227" y="427648"/>
            <a:ext cx="8824139" cy="609776"/>
          </a:xfrm>
          <a:prstGeom prst="rect">
            <a:avLst/>
          </a:prstGeom>
          <a:ln w="3175">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spcBef>
                <a:spcPts val="0"/>
              </a:spcBef>
              <a:defRPr b="1" sz="3400">
                <a:latin typeface="Helvetica Neue"/>
                <a:ea typeface="Helvetica Neue"/>
                <a:cs typeface="Helvetica Neue"/>
                <a:sym typeface="Helvetica Neue"/>
              </a:defRPr>
            </a:lvl1pPr>
          </a:lstStyle>
          <a:p>
            <a:pPr/>
            <a:r>
              <a:t>Baffle Locations: Going beyond ray optics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24200" fill="hold"/>
                                        <p:tgtEl>
                                          <p:spTgt spid="241"/>
                                        </p:tgtEl>
                                      </p:cBhvr>
                                    </p:cmd>
                                  </p:childTnLst>
                                </p:cTn>
                              </p:par>
                            </p:childTnLst>
                          </p:cTn>
                        </p:par>
                      </p:childTnLst>
                    </p:cTn>
                  </p:par>
                </p:childTnLst>
              </p:cTn>
              <p:prevCondLst>
                <p:cond evt="onPrev">
                  <p:tgtEl>
                    <p:sldTgt/>
                  </p:tgtEl>
                </p:cond>
              </p:prevCondLst>
              <p:nextCondLst>
                <p:cond evt="onNext">
                  <p:tgtEl>
                    <p:sldTgt/>
                  </p:tgtEl>
                </p:cond>
              </p:nextCondLst>
            </p:seq>
            <p:video fullScrn="0">
              <p:cMediaNode mute="0" showWhenStopped="1" numSld="1" vol="100000">
                <p:cTn id="7" fill="hold" display="0">
                  <p:stCondLst>
                    <p:cond delay="indefinite"/>
                  </p:stCondLst>
                </p:cTn>
                <p:tgtEl>
                  <p:spTgt spid="241"/>
                </p:tgtEl>
              </p:cMediaNode>
            </p:video>
            <p:seq concurrent="1" prevAc="none" nextAc="seek">
              <p:cTn id="8" evtFilter="cancelBubble" nodeType="interactiveSeq" restart="whenNotActive" fill="hold">
                <p:stCondLst>
                  <p:cond delay="0" evt="onClick">
                    <p:tgtEl>
                      <p:spTgt spid="241"/>
                    </p:tgtEl>
                  </p:cond>
                </p:stCondLst>
                <p:endSync delay="0" evt="end">
                  <p:rtn val="all"/>
                </p:endSync>
                <p:childTnLst>
                  <p:par>
                    <p:cTn id="9" fill="hold">
                      <p:stCondLst>
                        <p:cond delay="0"/>
                      </p:stCondLst>
                      <p:childTnLst>
                        <p:par>
                          <p:cTn id="10" fill="hold">
                            <p:stCondLst>
                              <p:cond delay="0"/>
                            </p:stCondLst>
                            <p:childTnLst>
                              <p:par>
                                <p:cTn id="11" presetClass="mediacall" nodeType="clickEffect" presetSubtype="0" presetID="2" fill="hold">
                                  <p:stCondLst>
                                    <p:cond delay="0"/>
                                  </p:stCondLst>
                                  <p:childTnLst>
                                    <p:cmd type="call" cmd="togglePause">
                                      <p:cBhvr>
                                        <p:cTn id="12" dur="1" fill="hold"/>
                                        <p:tgtEl>
                                          <p:spTgt spid="241"/>
                                        </p:tgtEl>
                                      </p:cBhvr>
                                    </p:cmd>
                                  </p:childTnLst>
                                </p:cTn>
                              </p:par>
                            </p:childTnLst>
                          </p:cTn>
                        </p:par>
                      </p:childTnLst>
                    </p:cTn>
                  </p:par>
                </p:childTnLst>
              </p:cTn>
              <p:nextCondLst>
                <p:cond delay="0" evt="onClick">
                  <p:tgtEl>
                    <p:spTgt spid="241"/>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4" name="The two approaches can give very different locations for the beam tube baffles.…"/>
          <p:cNvSpPr txBox="1"/>
          <p:nvPr/>
        </p:nvSpPr>
        <p:spPr>
          <a:xfrm>
            <a:off x="392400" y="2718341"/>
            <a:ext cx="5820877" cy="6393460"/>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marL="346710" indent="-346710" defTabSz="1577876">
              <a:spcBef>
                <a:spcPts val="2700"/>
              </a:spcBef>
              <a:buSzPct val="200000"/>
              <a:buChar char="•"/>
              <a:defRPr sz="2184">
                <a:latin typeface="Helvetica Neue"/>
                <a:ea typeface="Helvetica Neue"/>
                <a:cs typeface="Helvetica Neue"/>
                <a:sym typeface="Helvetica Neue"/>
              </a:defRPr>
            </a:pPr>
            <a:r>
              <a:t>The two approaches can give very different locations for the beam tube baffles.</a:t>
            </a:r>
          </a:p>
          <a:p>
            <a:pPr marL="346710" indent="-346710" defTabSz="1577876">
              <a:spcBef>
                <a:spcPts val="2700"/>
              </a:spcBef>
              <a:buSzPct val="200000"/>
              <a:buChar char="•"/>
              <a:defRPr sz="2184">
                <a:latin typeface="Helvetica Neue"/>
                <a:ea typeface="Helvetica Neue"/>
                <a:cs typeface="Helvetica Neue"/>
                <a:sym typeface="Helvetica Neue"/>
              </a:defRPr>
            </a:pPr>
            <a:r>
              <a:t>The wave optics approach places the baffles in nearly equal distances.</a:t>
            </a:r>
          </a:p>
          <a:p>
            <a:pPr marL="346710" indent="-346710" defTabSz="1577876">
              <a:spcBef>
                <a:spcPts val="2700"/>
              </a:spcBef>
              <a:buSzPct val="200000"/>
              <a:buChar char="•"/>
              <a:defRPr sz="2184">
                <a:latin typeface="Helvetica Neue"/>
                <a:ea typeface="Helvetica Neue"/>
                <a:cs typeface="Helvetica Neue"/>
                <a:sym typeface="Helvetica Neue"/>
              </a:defRPr>
            </a:pPr>
            <a:r>
              <a:t>This is a reasonable result considering how collimated the resonating beam is.</a:t>
            </a:r>
          </a:p>
          <a:p>
            <a:pPr marL="346710" indent="-346710" defTabSz="1577876">
              <a:spcBef>
                <a:spcPts val="2700"/>
              </a:spcBef>
              <a:buSzPct val="200000"/>
              <a:buChar char="•"/>
              <a:defRPr sz="2184">
                <a:latin typeface="Helvetica Neue"/>
                <a:ea typeface="Helvetica Neue"/>
                <a:cs typeface="Helvetica Neue"/>
                <a:sym typeface="Helvetica Neue"/>
              </a:defRPr>
            </a:pPr>
            <a:r>
              <a:t>Care should be taken for the placement of baffles close to the Test Masses, since large angle scattering from defects (which are not included in this study) may require different baffle placement.</a:t>
            </a:r>
          </a:p>
          <a:p>
            <a:pPr lvl="1" marL="855218" indent="-277368" defTabSz="1577876">
              <a:spcBef>
                <a:spcPts val="2700"/>
              </a:spcBef>
              <a:buSzPct val="70000"/>
              <a:buChar char="๏"/>
              <a:defRPr sz="2184">
                <a:latin typeface="Helvetica Neue"/>
                <a:ea typeface="Helvetica Neue"/>
                <a:cs typeface="Helvetica Neue"/>
                <a:sym typeface="Helvetica Neue"/>
              </a:defRPr>
            </a:pPr>
            <a:r>
              <a:t>We can use SIS for a reasonable estimate of the impact of large angle scattering</a:t>
            </a:r>
          </a:p>
        </p:txBody>
      </p:sp>
      <p:sp>
        <p:nvSpPr>
          <p:cNvPr id="245" name="Baffle Locations: Going beyond ray optics"/>
          <p:cNvSpPr txBox="1"/>
          <p:nvPr/>
        </p:nvSpPr>
        <p:spPr>
          <a:xfrm>
            <a:off x="336227" y="427648"/>
            <a:ext cx="8824139" cy="609776"/>
          </a:xfrm>
          <a:prstGeom prst="rect">
            <a:avLst/>
          </a:prstGeom>
          <a:ln w="3175">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spcBef>
                <a:spcPts val="0"/>
              </a:spcBef>
              <a:defRPr b="1" sz="3400">
                <a:latin typeface="Helvetica Neue"/>
                <a:ea typeface="Helvetica Neue"/>
                <a:cs typeface="Helvetica Neue"/>
                <a:sym typeface="Helvetica Neue"/>
              </a:defRPr>
            </a:lvl1pPr>
          </a:lstStyle>
          <a:p>
            <a:pPr/>
            <a:r>
              <a:t>Baffle Locations: Going beyond ray optics </a:t>
            </a:r>
          </a:p>
        </p:txBody>
      </p:sp>
      <p:pic>
        <p:nvPicPr>
          <p:cNvPr id="246" name="Picture2.pdf" descr="Picture2.pdf"/>
          <p:cNvPicPr>
            <a:picLocks noChangeAspect="1"/>
          </p:cNvPicPr>
          <p:nvPr/>
        </p:nvPicPr>
        <p:blipFill>
          <a:blip r:embed="rId2">
            <a:extLst/>
          </a:blip>
          <a:stretch>
            <a:fillRect/>
          </a:stretch>
        </p:blipFill>
        <p:spPr>
          <a:xfrm>
            <a:off x="6331351" y="3147357"/>
            <a:ext cx="6428356" cy="4825768"/>
          </a:xfrm>
          <a:prstGeom prst="rect">
            <a:avLst/>
          </a:prstGeom>
          <a:ln w="3175">
            <a:miter lim="400000"/>
          </a:ln>
          <a:effectLst>
            <a:outerShdw sx="100000" sy="100000" kx="0" ky="0" algn="b" rotWithShape="0" blurRad="63500" dist="25400" dir="5400000">
              <a:srgbClr val="000000">
                <a:alpha val="50000"/>
              </a:srgbClr>
            </a:outerShdw>
          </a:effectLst>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8" name="In this case we consider a larger baffle size (from 9cm to 14cm).…"/>
          <p:cNvSpPr txBox="1"/>
          <p:nvPr/>
        </p:nvSpPr>
        <p:spPr>
          <a:xfrm>
            <a:off x="392400" y="2718341"/>
            <a:ext cx="5253330" cy="4833725"/>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marL="381000" indent="-381000">
              <a:spcBef>
                <a:spcPts val="3000"/>
              </a:spcBef>
              <a:buSzPct val="200000"/>
              <a:buChar char="•"/>
              <a:defRPr sz="2400">
                <a:latin typeface="Helvetica Neue"/>
                <a:ea typeface="Helvetica Neue"/>
                <a:cs typeface="Helvetica Neue"/>
                <a:sym typeface="Helvetica Neue"/>
              </a:defRPr>
            </a:pPr>
            <a:r>
              <a:t>In this case we consider a larger baffle size (from 9cm to 14cm).</a:t>
            </a:r>
          </a:p>
          <a:p>
            <a:pPr marL="381000" indent="-381000">
              <a:spcBef>
                <a:spcPts val="3000"/>
              </a:spcBef>
              <a:buSzPct val="200000"/>
              <a:buChar char="•"/>
              <a:defRPr sz="2400">
                <a:latin typeface="Helvetica Neue"/>
                <a:ea typeface="Helvetica Neue"/>
                <a:cs typeface="Helvetica Neue"/>
                <a:sym typeface="Helvetica Neue"/>
              </a:defRPr>
            </a:pPr>
            <a:r>
              <a:t>Larger baffles reduce the total number required, but can increase the noise.  </a:t>
            </a:r>
          </a:p>
          <a:p>
            <a:pPr marL="381000" indent="-381000">
              <a:spcBef>
                <a:spcPts val="3000"/>
              </a:spcBef>
              <a:buSzPct val="200000"/>
              <a:buChar char="•"/>
              <a:defRPr sz="2400">
                <a:latin typeface="Helvetica Neue"/>
                <a:ea typeface="Helvetica Neue"/>
                <a:cs typeface="Helvetica Neue"/>
                <a:sym typeface="Helvetica Neue"/>
              </a:defRPr>
            </a:pPr>
            <a:r>
              <a:t>For 14cm, the wave approach seems to more closely follow the ray approach, except for the baffles closest to the test mass.</a:t>
            </a:r>
          </a:p>
        </p:txBody>
      </p:sp>
      <p:sp>
        <p:nvSpPr>
          <p:cNvPr id="249" name="Baffle Locations: Going beyond ray optics"/>
          <p:cNvSpPr txBox="1"/>
          <p:nvPr/>
        </p:nvSpPr>
        <p:spPr>
          <a:xfrm>
            <a:off x="336227" y="427648"/>
            <a:ext cx="8824139" cy="609776"/>
          </a:xfrm>
          <a:prstGeom prst="rect">
            <a:avLst/>
          </a:prstGeom>
          <a:ln w="3175">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spcBef>
                <a:spcPts val="0"/>
              </a:spcBef>
              <a:defRPr b="1" sz="3400">
                <a:latin typeface="Helvetica Neue"/>
                <a:ea typeface="Helvetica Neue"/>
                <a:cs typeface="Helvetica Neue"/>
                <a:sym typeface="Helvetica Neue"/>
              </a:defRPr>
            </a:lvl1pPr>
          </a:lstStyle>
          <a:p>
            <a:pPr/>
            <a:r>
              <a:t>Baffle Locations: Going beyond ray optics </a:t>
            </a:r>
          </a:p>
        </p:txBody>
      </p:sp>
      <p:pic>
        <p:nvPicPr>
          <p:cNvPr id="250" name="Picture1.jpg" descr="Picture1.jpg"/>
          <p:cNvPicPr>
            <a:picLocks noChangeAspect="1"/>
          </p:cNvPicPr>
          <p:nvPr/>
        </p:nvPicPr>
        <p:blipFill>
          <a:blip r:embed="rId2">
            <a:extLst/>
          </a:blip>
          <a:stretch>
            <a:fillRect/>
          </a:stretch>
        </p:blipFill>
        <p:spPr>
          <a:xfrm>
            <a:off x="6331351" y="3143378"/>
            <a:ext cx="6428356" cy="4833726"/>
          </a:xfrm>
          <a:prstGeom prst="rect">
            <a:avLst/>
          </a:prstGeom>
          <a:ln w="3175">
            <a:miter lim="400000"/>
          </a:ln>
          <a:effectLst>
            <a:outerShdw sx="100000" sy="100000" kx="0" ky="0" algn="b" rotWithShape="0" blurRad="63500" dist="25400" dir="5400000">
              <a:srgbClr val="000000">
                <a:alpha val="50000"/>
              </a:srgbClr>
            </a:outerShdw>
          </a:effectLst>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37_MinimalistDark">
  <a:themeElements>
    <a:clrScheme name="37_MinimalistDark">
      <a:dk1>
        <a:srgbClr val="4B6079"/>
      </a:dk1>
      <a:lt1>
        <a:srgbClr val="FFFFFF"/>
      </a:lt1>
      <a:dk2>
        <a:srgbClr val="6F6F6F"/>
      </a:dk2>
      <a:lt2>
        <a:srgbClr val="D5D5D5"/>
      </a:lt2>
      <a:accent1>
        <a:srgbClr val="9BAABB"/>
      </a:accent1>
      <a:accent2>
        <a:srgbClr val="4CECD6"/>
      </a:accent2>
      <a:accent3>
        <a:srgbClr val="31FD29"/>
      </a:accent3>
      <a:accent4>
        <a:srgbClr val="FEFB00"/>
      </a:accent4>
      <a:accent5>
        <a:srgbClr val="F8ADB9"/>
      </a:accent5>
      <a:accent6>
        <a:srgbClr val="DE9DFE"/>
      </a:accent6>
      <a:hlink>
        <a:srgbClr val="0000FF"/>
      </a:hlink>
      <a:folHlink>
        <a:srgbClr val="FF00FF"/>
      </a:folHlink>
    </a:clrScheme>
    <a:fontScheme name="37_MinimalistDark">
      <a:majorFont>
        <a:latin typeface="Produkt Extralight"/>
        <a:ea typeface="Produkt Extralight"/>
        <a:cs typeface="Produkt Extralight"/>
      </a:majorFont>
      <a:minorFont>
        <a:latin typeface="Produkt Extralight"/>
        <a:ea typeface="Produkt Extralight"/>
        <a:cs typeface="Produkt Extralight"/>
      </a:minorFont>
    </a:fontScheme>
    <a:fmtScheme name="37_MinimalistDar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3175"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7022"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chemeClr val="accent1">
                <a:satOff val="5092"/>
                <a:lumOff val="-28652"/>
              </a:schemeClr>
            </a:solidFill>
            <a:effectLst/>
            <a:uFillTx/>
            <a:latin typeface="Graphik Light"/>
            <a:ea typeface="Graphik Light"/>
            <a:cs typeface="Graphik Light"/>
            <a:sym typeface="Graphik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3175"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1733930" rtl="0" fontAlgn="auto" latinLnBrk="0" hangingPunct="0">
          <a:lnSpc>
            <a:spcPct val="100000"/>
          </a:lnSpc>
          <a:spcBef>
            <a:spcPts val="3300"/>
          </a:spcBef>
          <a:spcAft>
            <a:spcPts val="0"/>
          </a:spcAft>
          <a:buClrTx/>
          <a:buSzTx/>
          <a:buFontTx/>
          <a:buNone/>
          <a:tabLst/>
          <a:defRPr b="0" baseline="0" cap="none" i="0" spc="0" strike="noStrike" sz="2800" u="none" kumimoji="0" normalizeH="0">
            <a:ln>
              <a:noFill/>
            </a:ln>
            <a:solidFill>
              <a:srgbClr val="FFFFFF"/>
            </a:solidFill>
            <a:effectLst/>
            <a:uFillTx/>
            <a:latin typeface="Graphik Light"/>
            <a:ea typeface="Graphik Light"/>
            <a:cs typeface="Graphik Light"/>
            <a:sym typeface="Graphik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37_MinimalistDark">
  <a:themeElements>
    <a:clrScheme name="37_MinimalistDark">
      <a:dk1>
        <a:srgbClr val="000000"/>
      </a:dk1>
      <a:lt1>
        <a:srgbClr val="FFFFFF"/>
      </a:lt1>
      <a:dk2>
        <a:srgbClr val="6F6F6F"/>
      </a:dk2>
      <a:lt2>
        <a:srgbClr val="D5D5D5"/>
      </a:lt2>
      <a:accent1>
        <a:srgbClr val="9BAABB"/>
      </a:accent1>
      <a:accent2>
        <a:srgbClr val="4CECD6"/>
      </a:accent2>
      <a:accent3>
        <a:srgbClr val="31FD29"/>
      </a:accent3>
      <a:accent4>
        <a:srgbClr val="FEFB00"/>
      </a:accent4>
      <a:accent5>
        <a:srgbClr val="F8ADB9"/>
      </a:accent5>
      <a:accent6>
        <a:srgbClr val="DE9DFE"/>
      </a:accent6>
      <a:hlink>
        <a:srgbClr val="0000FF"/>
      </a:hlink>
      <a:folHlink>
        <a:srgbClr val="FF00FF"/>
      </a:folHlink>
    </a:clrScheme>
    <a:fontScheme name="37_MinimalistDark">
      <a:majorFont>
        <a:latin typeface="Produkt Extralight"/>
        <a:ea typeface="Produkt Extralight"/>
        <a:cs typeface="Produkt Extralight"/>
      </a:majorFont>
      <a:minorFont>
        <a:latin typeface="Produkt Extralight"/>
        <a:ea typeface="Produkt Extralight"/>
        <a:cs typeface="Produkt Extralight"/>
      </a:minorFont>
    </a:fontScheme>
    <a:fmtScheme name="37_MinimalistDar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3175"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7022"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chemeClr val="accent1">
                <a:satOff val="5092"/>
                <a:lumOff val="-28652"/>
              </a:schemeClr>
            </a:solidFill>
            <a:effectLst/>
            <a:uFillTx/>
            <a:latin typeface="Graphik Light"/>
            <a:ea typeface="Graphik Light"/>
            <a:cs typeface="Graphik Light"/>
            <a:sym typeface="Graphik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3175"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1733930" rtl="0" fontAlgn="auto" latinLnBrk="0" hangingPunct="0">
          <a:lnSpc>
            <a:spcPct val="100000"/>
          </a:lnSpc>
          <a:spcBef>
            <a:spcPts val="3300"/>
          </a:spcBef>
          <a:spcAft>
            <a:spcPts val="0"/>
          </a:spcAft>
          <a:buClrTx/>
          <a:buSzTx/>
          <a:buFontTx/>
          <a:buNone/>
          <a:tabLst/>
          <a:defRPr b="0" baseline="0" cap="none" i="0" spc="0" strike="noStrike" sz="2800" u="none" kumimoji="0" normalizeH="0">
            <a:ln>
              <a:noFill/>
            </a:ln>
            <a:solidFill>
              <a:srgbClr val="FFFFFF"/>
            </a:solidFill>
            <a:effectLst/>
            <a:uFillTx/>
            <a:latin typeface="Graphik Light"/>
            <a:ea typeface="Graphik Light"/>
            <a:cs typeface="Graphik Light"/>
            <a:sym typeface="Graphik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